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2" r:id="rId5"/>
    <p:sldId id="261" r:id="rId6"/>
  </p:sldIdLst>
  <p:sldSz cx="15125700" cy="15125700"/>
  <p:notesSz cx="15125700" cy="151257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46" d="100"/>
          <a:sy n="46" d="100"/>
        </p:scale>
        <p:origin x="1642" y="-936"/>
      </p:cViewPr>
      <p:guideLst>
        <p:guide orient="horz" pos="2880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>
        <a:defRPr sz="3000" b="1" i="0" dirty="0">
          <a:solidFill>
            <a:srgbClr val="231F20"/>
          </a:solidFill>
          <a:latin typeface="Times New Roman"/>
          <a:ea typeface="+mj-ea"/>
          <a:cs typeface="Times New Roman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4.0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012819" y="6641284"/>
            <a:ext cx="4292600" cy="6872331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nb-NO" sz="1600" b="1" u="sng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STEG 2:</a:t>
            </a:r>
            <a:r>
              <a:rPr lang="nb-NO" sz="1600" b="1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Gå gjennom alle aktører og prioriter de viktigste.</a:t>
            </a: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endParaRPr lang="nb-NO" sz="1600" b="1" spc="-10" dirty="0">
              <a:solidFill>
                <a:srgbClr val="231F20"/>
              </a:solidFill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nb-NO" sz="1600" b="1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List dem opp i prioritert rekkefølge: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1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spc="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4</a:t>
            </a:r>
            <a:r>
              <a:rPr sz="1600" spc="-3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5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6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7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8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9</a:t>
            </a:r>
            <a:r>
              <a:rPr sz="1600" spc="-1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	</a:t>
            </a:r>
            <a:endParaRPr sz="1600" dirty="0">
              <a:latin typeface="+mj-lt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10</a:t>
            </a:r>
            <a:r>
              <a:rPr sz="1600" spc="10" dirty="0">
                <a:solidFill>
                  <a:srgbClr val="231F2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+mj-lt"/>
                <a:cs typeface="SourceSansPro-Light"/>
              </a:rPr>
              <a:t>	</a:t>
            </a:r>
            <a:endParaRPr lang="nb-NO" sz="1600" u="sng" dirty="0">
              <a:solidFill>
                <a:srgbClr val="231F20"/>
              </a:solidFill>
              <a:uFill>
                <a:solidFill>
                  <a:srgbClr val="221E1F"/>
                </a:solidFill>
              </a:uFill>
              <a:latin typeface="+mj-lt"/>
              <a:cs typeface="SourceSansPro-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174" y="407570"/>
            <a:ext cx="652988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000" b="1" spc="155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Aktørkar</a:t>
            </a:r>
            <a:r>
              <a:rPr lang="nb-NO" sz="3000" b="1" spc="1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– introduksjon 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52CC9C12-9D1B-F34D-967D-DCBC929F8E9F}"/>
              </a:ext>
            </a:extLst>
          </p:cNvPr>
          <p:cNvSpPr txBox="1"/>
          <p:nvPr/>
        </p:nvSpPr>
        <p:spPr>
          <a:xfrm>
            <a:off x="10011258" y="2083177"/>
            <a:ext cx="49429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u="sng" dirty="0"/>
              <a:t>STEG 1:</a:t>
            </a:r>
            <a:r>
              <a:rPr lang="nb-NO" sz="1600" b="1" dirty="0"/>
              <a:t> Fyll inn malen til venstre i en workshop.</a:t>
            </a:r>
          </a:p>
          <a:p>
            <a:endParaRPr lang="nb-NO" sz="1600" b="1" dirty="0"/>
          </a:p>
          <a:p>
            <a:r>
              <a:rPr lang="nb-NO" sz="1600" b="1" dirty="0"/>
              <a:t>1. Hvem er den viktigste aktøren i tjenesten?</a:t>
            </a:r>
          </a:p>
          <a:p>
            <a:r>
              <a:rPr lang="nb-NO" sz="1600" dirty="0"/>
              <a:t>Hvis det er en pasientgruppe sett denne personen</a:t>
            </a:r>
            <a:br>
              <a:rPr lang="nb-NO" sz="1600" dirty="0"/>
            </a:br>
            <a:r>
              <a:rPr lang="nb-NO" sz="1600" dirty="0"/>
              <a:t> i sentrum.</a:t>
            </a:r>
          </a:p>
          <a:p>
            <a:endParaRPr lang="nb-NO" sz="1600" dirty="0"/>
          </a:p>
          <a:p>
            <a:r>
              <a:rPr lang="nb-NO" sz="1600" b="1" dirty="0"/>
              <a:t>2. Hvem er viktige fagaktører?</a:t>
            </a:r>
            <a:br>
              <a:rPr lang="nb-NO" sz="1600" dirty="0"/>
            </a:br>
            <a:r>
              <a:rPr lang="nb-NO" sz="1600" dirty="0"/>
              <a:t>Dette kan være fagpersoner som fastlege, </a:t>
            </a:r>
            <a:br>
              <a:rPr lang="nb-NO" sz="1600" dirty="0"/>
            </a:br>
            <a:r>
              <a:rPr lang="nb-NO" sz="1600" dirty="0"/>
              <a:t>sårsykepleier eller likende som viktig for pasienten. Plasser etter hvor viktig de er for pasient/ pasientens tjeneste. De viktigste skal stå nærmest.</a:t>
            </a:r>
          </a:p>
          <a:p>
            <a:endParaRPr lang="nb-NO" sz="1600" dirty="0"/>
          </a:p>
          <a:p>
            <a:r>
              <a:rPr lang="nb-NO" sz="1600" b="1" dirty="0"/>
              <a:t>3. Viktige aktører i livet til pasienten</a:t>
            </a:r>
          </a:p>
          <a:p>
            <a:r>
              <a:rPr lang="nb-NO" sz="1600" dirty="0"/>
              <a:t>Dette kan være familie, venner, andre medhjelpere/ støttespillere. Plasser etter hvor sentral aktørene vil være for pasienten i tjenesten. De viktigste skal stå nærmest.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75E09A-FFF0-4BF9-9426-3FD731310318}"/>
              </a:ext>
            </a:extLst>
          </p:cNvPr>
          <p:cNvSpPr txBox="1"/>
          <p:nvPr/>
        </p:nvSpPr>
        <p:spPr>
          <a:xfrm>
            <a:off x="459440" y="1020249"/>
            <a:ext cx="10913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/>
              <a:t>Om verktøyet: </a:t>
            </a:r>
            <a:r>
              <a:rPr lang="nb-NO" sz="1600" dirty="0"/>
              <a:t>Aktørkart er et verktøy for å kartlegge aktører som blir berørt av prosjektet.</a:t>
            </a:r>
          </a:p>
          <a:p>
            <a:endParaRPr lang="nb-NO" sz="800" dirty="0"/>
          </a:p>
          <a:p>
            <a:r>
              <a:rPr lang="nb-NO" sz="1600" b="1" dirty="0"/>
              <a:t>Hensikten: </a:t>
            </a:r>
            <a:r>
              <a:rPr lang="nb-NO" sz="1600" dirty="0"/>
              <a:t>Få en oversikt over aktører som dere trenger å snakke med og ta hensyn til gjennom prosjektet.</a:t>
            </a:r>
          </a:p>
        </p:txBody>
      </p:sp>
      <p:sp>
        <p:nvSpPr>
          <p:cNvPr id="25" name="TekstSylinder 16">
            <a:extLst>
              <a:ext uri="{FF2B5EF4-FFF2-40B4-BE49-F238E27FC236}">
                <a16:creationId xmlns:a16="http://schemas.microsoft.com/office/drawing/2014/main" id="{CD2E843A-5B5F-47A4-84C6-A4448342C19B}"/>
              </a:ext>
            </a:extLst>
          </p:cNvPr>
          <p:cNvSpPr txBox="1"/>
          <p:nvPr/>
        </p:nvSpPr>
        <p:spPr>
          <a:xfrm>
            <a:off x="9888135" y="14039849"/>
            <a:ext cx="4714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u="sng" dirty="0"/>
              <a:t>STEG 3:</a:t>
            </a:r>
            <a:r>
              <a:rPr lang="nb-NO" sz="1600" b="1" dirty="0"/>
              <a:t> Bruk aktørkartet til å planlegge innsiktsarbeid og som sjekkliste over hvem du trenger å ta hensyn til i tjenesteutviklingen.</a:t>
            </a:r>
            <a:endParaRPr lang="nb-NO" sz="16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6181623-4303-49C5-AFE1-80E263DD3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2071" y="490942"/>
            <a:ext cx="1260455" cy="88325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82EAF3-7778-4EAF-BEC7-163DD0A5C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3237494"/>
            <a:ext cx="9220200" cy="72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6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204450" y="7486650"/>
            <a:ext cx="4292600" cy="5953681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nb-NO"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Prioriterte aktører: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16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200000"/>
              </a:lnSpc>
              <a:spcBef>
                <a:spcPts val="560"/>
              </a:spcBef>
              <a:tabLst>
                <a:tab pos="4279265" algn="l"/>
              </a:tabLst>
            </a:pPr>
            <a:r>
              <a:rPr sz="16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</a:t>
            </a:r>
            <a:r>
              <a:rPr sz="1600" spc="-8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sz="1600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SourceSansPro-Light"/>
                <a:cs typeface="SourceSansPro-Light"/>
              </a:rPr>
              <a:t>	</a:t>
            </a:r>
            <a:endParaRPr lang="nb-NO" sz="1600" u="sng" dirty="0">
              <a:solidFill>
                <a:srgbClr val="231F20"/>
              </a:solidFill>
              <a:uFill>
                <a:solidFill>
                  <a:srgbClr val="221E1F"/>
                </a:solidFill>
              </a:uFill>
              <a:latin typeface="SourceSansPro-Light"/>
              <a:cs typeface="SourceSansPro-Light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66AA009A-B599-8144-9829-B9E22615DA33}"/>
              </a:ext>
            </a:extLst>
          </p:cNvPr>
          <p:cNvSpPr/>
          <p:nvPr/>
        </p:nvSpPr>
        <p:spPr>
          <a:xfrm>
            <a:off x="540595" y="6330036"/>
            <a:ext cx="9884628" cy="590550"/>
          </a:xfrm>
          <a:custGeom>
            <a:avLst/>
            <a:gdLst/>
            <a:ahLst/>
            <a:cxnLst/>
            <a:rect l="l" t="t" r="r" b="b"/>
            <a:pathLst>
              <a:path w="9634855" h="666750">
                <a:moveTo>
                  <a:pt x="675182" y="522617"/>
                </a:moveTo>
                <a:lnTo>
                  <a:pt x="0" y="522617"/>
                </a:lnTo>
                <a:lnTo>
                  <a:pt x="338150" y="666178"/>
                </a:lnTo>
                <a:lnTo>
                  <a:pt x="675182" y="522617"/>
                </a:lnTo>
                <a:close/>
              </a:path>
              <a:path w="9634855" h="666750">
                <a:moveTo>
                  <a:pt x="9634372" y="143560"/>
                </a:moveTo>
                <a:lnTo>
                  <a:pt x="9296222" y="0"/>
                </a:lnTo>
                <a:lnTo>
                  <a:pt x="8959190" y="143560"/>
                </a:lnTo>
                <a:lnTo>
                  <a:pt x="9634372" y="1435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4086A78D-58C8-D749-9166-3C4670DDDFFA}"/>
              </a:ext>
            </a:extLst>
          </p:cNvPr>
          <p:cNvCxnSpPr>
            <a:cxnSpLocks/>
          </p:cNvCxnSpPr>
          <p:nvPr/>
        </p:nvCxnSpPr>
        <p:spPr>
          <a:xfrm>
            <a:off x="595422" y="6617228"/>
            <a:ext cx="39624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D5234644-06BD-E041-9E72-EEC0E195A045}"/>
              </a:ext>
            </a:extLst>
          </p:cNvPr>
          <p:cNvCxnSpPr>
            <a:cxnSpLocks/>
          </p:cNvCxnSpPr>
          <p:nvPr/>
        </p:nvCxnSpPr>
        <p:spPr>
          <a:xfrm>
            <a:off x="6430016" y="6617228"/>
            <a:ext cx="399520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46CC187-A44B-584D-9BF6-E427019B44FB}"/>
              </a:ext>
            </a:extLst>
          </p:cNvPr>
          <p:cNvSpPr txBox="1"/>
          <p:nvPr/>
        </p:nvSpPr>
        <p:spPr>
          <a:xfrm>
            <a:off x="9622662" y="5842013"/>
            <a:ext cx="1182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Fagaktører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4AD55ACB-D11E-224D-A09A-473341425645}"/>
              </a:ext>
            </a:extLst>
          </p:cNvPr>
          <p:cNvSpPr txBox="1"/>
          <p:nvPr/>
        </p:nvSpPr>
        <p:spPr>
          <a:xfrm>
            <a:off x="528894" y="7088446"/>
            <a:ext cx="127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Aktører </a:t>
            </a:r>
            <a:br>
              <a:rPr lang="nb-NO" dirty="0"/>
            </a:br>
            <a:r>
              <a:rPr lang="nb-NO" dirty="0"/>
              <a:t>i hverdagen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7009745E-76E3-C243-9694-609FB0BF32F8}"/>
              </a:ext>
            </a:extLst>
          </p:cNvPr>
          <p:cNvSpPr txBox="1"/>
          <p:nvPr/>
        </p:nvSpPr>
        <p:spPr>
          <a:xfrm>
            <a:off x="10069968" y="1390004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88279E-6E5B-45B5-BEA8-E13A553772A4}"/>
              </a:ext>
            </a:extLst>
          </p:cNvPr>
          <p:cNvSpPr txBox="1"/>
          <p:nvPr/>
        </p:nvSpPr>
        <p:spPr>
          <a:xfrm>
            <a:off x="9904267" y="95250"/>
            <a:ext cx="5221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nb-NO"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Aktørkort – fyll inn og plasser på kartet til venstre: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Sylinder 23">
            <a:extLst>
              <a:ext uri="{FF2B5EF4-FFF2-40B4-BE49-F238E27FC236}">
                <a16:creationId xmlns:a16="http://schemas.microsoft.com/office/drawing/2014/main" id="{09CAAB91-FE5C-484B-8C1B-92D675378C8C}"/>
              </a:ext>
            </a:extLst>
          </p:cNvPr>
          <p:cNvSpPr txBox="1"/>
          <p:nvPr/>
        </p:nvSpPr>
        <p:spPr>
          <a:xfrm>
            <a:off x="10069968" y="1830343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29" name="TekstSylinder 23">
            <a:extLst>
              <a:ext uri="{FF2B5EF4-FFF2-40B4-BE49-F238E27FC236}">
                <a16:creationId xmlns:a16="http://schemas.microsoft.com/office/drawing/2014/main" id="{B012593A-5473-433C-AB52-E793E954D889}"/>
              </a:ext>
            </a:extLst>
          </p:cNvPr>
          <p:cNvSpPr txBox="1"/>
          <p:nvPr/>
        </p:nvSpPr>
        <p:spPr>
          <a:xfrm>
            <a:off x="10069968" y="2270682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30" name="TekstSylinder 23">
            <a:extLst>
              <a:ext uri="{FF2B5EF4-FFF2-40B4-BE49-F238E27FC236}">
                <a16:creationId xmlns:a16="http://schemas.microsoft.com/office/drawing/2014/main" id="{4BFFCA3F-1B9D-491B-81CC-F9DE2BB40E2C}"/>
              </a:ext>
            </a:extLst>
          </p:cNvPr>
          <p:cNvSpPr txBox="1"/>
          <p:nvPr/>
        </p:nvSpPr>
        <p:spPr>
          <a:xfrm>
            <a:off x="10069968" y="2711021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33" name="TekstSylinder 23">
            <a:extLst>
              <a:ext uri="{FF2B5EF4-FFF2-40B4-BE49-F238E27FC236}">
                <a16:creationId xmlns:a16="http://schemas.microsoft.com/office/drawing/2014/main" id="{307EF57B-BB3B-4877-83DB-464C0B9C43E5}"/>
              </a:ext>
            </a:extLst>
          </p:cNvPr>
          <p:cNvSpPr txBox="1"/>
          <p:nvPr/>
        </p:nvSpPr>
        <p:spPr>
          <a:xfrm>
            <a:off x="10069968" y="3151360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34" name="TekstSylinder 23">
            <a:extLst>
              <a:ext uri="{FF2B5EF4-FFF2-40B4-BE49-F238E27FC236}">
                <a16:creationId xmlns:a16="http://schemas.microsoft.com/office/drawing/2014/main" id="{5D9E4E1D-8046-4761-8E62-DE05DA7A2434}"/>
              </a:ext>
            </a:extLst>
          </p:cNvPr>
          <p:cNvSpPr txBox="1"/>
          <p:nvPr/>
        </p:nvSpPr>
        <p:spPr>
          <a:xfrm>
            <a:off x="10069968" y="3591699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35" name="TekstSylinder 23">
            <a:extLst>
              <a:ext uri="{FF2B5EF4-FFF2-40B4-BE49-F238E27FC236}">
                <a16:creationId xmlns:a16="http://schemas.microsoft.com/office/drawing/2014/main" id="{5E1B43D5-E7D2-46A4-AA86-BD1B66599284}"/>
              </a:ext>
            </a:extLst>
          </p:cNvPr>
          <p:cNvSpPr txBox="1"/>
          <p:nvPr/>
        </p:nvSpPr>
        <p:spPr>
          <a:xfrm>
            <a:off x="10069968" y="4032038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36" name="TekstSylinder 23">
            <a:extLst>
              <a:ext uri="{FF2B5EF4-FFF2-40B4-BE49-F238E27FC236}">
                <a16:creationId xmlns:a16="http://schemas.microsoft.com/office/drawing/2014/main" id="{44203330-70C2-47BA-8C8A-689FBB0A6C66}"/>
              </a:ext>
            </a:extLst>
          </p:cNvPr>
          <p:cNvSpPr txBox="1"/>
          <p:nvPr/>
        </p:nvSpPr>
        <p:spPr>
          <a:xfrm>
            <a:off x="10069968" y="4472377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45" name="TekstSylinder 23">
            <a:extLst>
              <a:ext uri="{FF2B5EF4-FFF2-40B4-BE49-F238E27FC236}">
                <a16:creationId xmlns:a16="http://schemas.microsoft.com/office/drawing/2014/main" id="{08EB92AE-86A4-4929-AA08-770FD52DE977}"/>
              </a:ext>
            </a:extLst>
          </p:cNvPr>
          <p:cNvSpPr txBox="1"/>
          <p:nvPr/>
        </p:nvSpPr>
        <p:spPr>
          <a:xfrm>
            <a:off x="10069967" y="949665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46" name="TekstSylinder 23">
            <a:extLst>
              <a:ext uri="{FF2B5EF4-FFF2-40B4-BE49-F238E27FC236}">
                <a16:creationId xmlns:a16="http://schemas.microsoft.com/office/drawing/2014/main" id="{1E9A2A0D-297E-49F1-8965-EF15ED9CED26}"/>
              </a:ext>
            </a:extLst>
          </p:cNvPr>
          <p:cNvSpPr txBox="1"/>
          <p:nvPr/>
        </p:nvSpPr>
        <p:spPr>
          <a:xfrm>
            <a:off x="10069967" y="509326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47" name="TekstSylinder 23">
            <a:extLst>
              <a:ext uri="{FF2B5EF4-FFF2-40B4-BE49-F238E27FC236}">
                <a16:creationId xmlns:a16="http://schemas.microsoft.com/office/drawing/2014/main" id="{1984E288-7075-4CDD-A10A-02B172F48FB5}"/>
              </a:ext>
            </a:extLst>
          </p:cNvPr>
          <p:cNvSpPr txBox="1"/>
          <p:nvPr/>
        </p:nvSpPr>
        <p:spPr>
          <a:xfrm>
            <a:off x="10069967" y="4912716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48" name="TekstSylinder 23">
            <a:extLst>
              <a:ext uri="{FF2B5EF4-FFF2-40B4-BE49-F238E27FC236}">
                <a16:creationId xmlns:a16="http://schemas.microsoft.com/office/drawing/2014/main" id="{4E374CBD-E5B5-4948-AEFC-E9070C0D1540}"/>
              </a:ext>
            </a:extLst>
          </p:cNvPr>
          <p:cNvSpPr txBox="1"/>
          <p:nvPr/>
        </p:nvSpPr>
        <p:spPr>
          <a:xfrm>
            <a:off x="10069967" y="5353050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49" name="TekstSylinder 23">
            <a:extLst>
              <a:ext uri="{FF2B5EF4-FFF2-40B4-BE49-F238E27FC236}">
                <a16:creationId xmlns:a16="http://schemas.microsoft.com/office/drawing/2014/main" id="{76991815-943E-439C-9CAA-6A6C4F4998D4}"/>
              </a:ext>
            </a:extLst>
          </p:cNvPr>
          <p:cNvSpPr txBox="1"/>
          <p:nvPr/>
        </p:nvSpPr>
        <p:spPr>
          <a:xfrm>
            <a:off x="12439522" y="1390004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0" name="TekstSylinder 23">
            <a:extLst>
              <a:ext uri="{FF2B5EF4-FFF2-40B4-BE49-F238E27FC236}">
                <a16:creationId xmlns:a16="http://schemas.microsoft.com/office/drawing/2014/main" id="{7112E139-39B4-462F-9130-393D85D504F8}"/>
              </a:ext>
            </a:extLst>
          </p:cNvPr>
          <p:cNvSpPr txBox="1"/>
          <p:nvPr/>
        </p:nvSpPr>
        <p:spPr>
          <a:xfrm>
            <a:off x="12439522" y="1830343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1" name="TekstSylinder 23">
            <a:extLst>
              <a:ext uri="{FF2B5EF4-FFF2-40B4-BE49-F238E27FC236}">
                <a16:creationId xmlns:a16="http://schemas.microsoft.com/office/drawing/2014/main" id="{93D70E42-A1E1-4971-8C86-D28BB905A386}"/>
              </a:ext>
            </a:extLst>
          </p:cNvPr>
          <p:cNvSpPr txBox="1"/>
          <p:nvPr/>
        </p:nvSpPr>
        <p:spPr>
          <a:xfrm>
            <a:off x="12439522" y="2270682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2" name="TekstSylinder 23">
            <a:extLst>
              <a:ext uri="{FF2B5EF4-FFF2-40B4-BE49-F238E27FC236}">
                <a16:creationId xmlns:a16="http://schemas.microsoft.com/office/drawing/2014/main" id="{C288FE28-3576-4DB5-B837-9D03A3AB4FF5}"/>
              </a:ext>
            </a:extLst>
          </p:cNvPr>
          <p:cNvSpPr txBox="1"/>
          <p:nvPr/>
        </p:nvSpPr>
        <p:spPr>
          <a:xfrm>
            <a:off x="12439522" y="2711021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3" name="TekstSylinder 23">
            <a:extLst>
              <a:ext uri="{FF2B5EF4-FFF2-40B4-BE49-F238E27FC236}">
                <a16:creationId xmlns:a16="http://schemas.microsoft.com/office/drawing/2014/main" id="{18A369C5-F490-4333-895B-48573341F5D0}"/>
              </a:ext>
            </a:extLst>
          </p:cNvPr>
          <p:cNvSpPr txBox="1"/>
          <p:nvPr/>
        </p:nvSpPr>
        <p:spPr>
          <a:xfrm>
            <a:off x="12439522" y="3151360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4" name="TekstSylinder 23">
            <a:extLst>
              <a:ext uri="{FF2B5EF4-FFF2-40B4-BE49-F238E27FC236}">
                <a16:creationId xmlns:a16="http://schemas.microsoft.com/office/drawing/2014/main" id="{B867927E-959A-4243-9ADD-48A76FB0F78E}"/>
              </a:ext>
            </a:extLst>
          </p:cNvPr>
          <p:cNvSpPr txBox="1"/>
          <p:nvPr/>
        </p:nvSpPr>
        <p:spPr>
          <a:xfrm>
            <a:off x="12439522" y="3591699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5" name="TekstSylinder 23">
            <a:extLst>
              <a:ext uri="{FF2B5EF4-FFF2-40B4-BE49-F238E27FC236}">
                <a16:creationId xmlns:a16="http://schemas.microsoft.com/office/drawing/2014/main" id="{C7EA33E6-D2C6-4286-8557-566812E82E1D}"/>
              </a:ext>
            </a:extLst>
          </p:cNvPr>
          <p:cNvSpPr txBox="1"/>
          <p:nvPr/>
        </p:nvSpPr>
        <p:spPr>
          <a:xfrm>
            <a:off x="12439522" y="4032038"/>
            <a:ext cx="21410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6" name="TekstSylinder 23">
            <a:extLst>
              <a:ext uri="{FF2B5EF4-FFF2-40B4-BE49-F238E27FC236}">
                <a16:creationId xmlns:a16="http://schemas.microsoft.com/office/drawing/2014/main" id="{FFAADA6E-E419-45AF-846A-C72F6406456D}"/>
              </a:ext>
            </a:extLst>
          </p:cNvPr>
          <p:cNvSpPr txBox="1"/>
          <p:nvPr/>
        </p:nvSpPr>
        <p:spPr>
          <a:xfrm>
            <a:off x="12439522" y="4472377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7" name="TekstSylinder 23">
            <a:extLst>
              <a:ext uri="{FF2B5EF4-FFF2-40B4-BE49-F238E27FC236}">
                <a16:creationId xmlns:a16="http://schemas.microsoft.com/office/drawing/2014/main" id="{BC3F98E1-2BED-4CCC-9BFC-E2991F1E861E}"/>
              </a:ext>
            </a:extLst>
          </p:cNvPr>
          <p:cNvSpPr txBox="1"/>
          <p:nvPr/>
        </p:nvSpPr>
        <p:spPr>
          <a:xfrm>
            <a:off x="12439521" y="949665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8" name="TekstSylinder 23">
            <a:extLst>
              <a:ext uri="{FF2B5EF4-FFF2-40B4-BE49-F238E27FC236}">
                <a16:creationId xmlns:a16="http://schemas.microsoft.com/office/drawing/2014/main" id="{3444D73D-BE57-4832-B537-A18DC2B4CFA4}"/>
              </a:ext>
            </a:extLst>
          </p:cNvPr>
          <p:cNvSpPr txBox="1"/>
          <p:nvPr/>
        </p:nvSpPr>
        <p:spPr>
          <a:xfrm>
            <a:off x="12439521" y="509326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59" name="TekstSylinder 23">
            <a:extLst>
              <a:ext uri="{FF2B5EF4-FFF2-40B4-BE49-F238E27FC236}">
                <a16:creationId xmlns:a16="http://schemas.microsoft.com/office/drawing/2014/main" id="{039FE137-4708-41B1-84CE-0391B355B8C9}"/>
              </a:ext>
            </a:extLst>
          </p:cNvPr>
          <p:cNvSpPr txBox="1"/>
          <p:nvPr/>
        </p:nvSpPr>
        <p:spPr>
          <a:xfrm>
            <a:off x="12439521" y="4912716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60" name="TekstSylinder 23">
            <a:extLst>
              <a:ext uri="{FF2B5EF4-FFF2-40B4-BE49-F238E27FC236}">
                <a16:creationId xmlns:a16="http://schemas.microsoft.com/office/drawing/2014/main" id="{E24C8A16-B7DA-4906-A734-C213C946C98A}"/>
              </a:ext>
            </a:extLst>
          </p:cNvPr>
          <p:cNvSpPr txBox="1"/>
          <p:nvPr/>
        </p:nvSpPr>
        <p:spPr>
          <a:xfrm>
            <a:off x="12439521" y="5353050"/>
            <a:ext cx="21410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(fyll inn)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785896-0F0F-4F19-AF33-D093BDD58672}"/>
              </a:ext>
            </a:extLst>
          </p:cNvPr>
          <p:cNvSpPr txBox="1"/>
          <p:nvPr/>
        </p:nvSpPr>
        <p:spPr>
          <a:xfrm>
            <a:off x="476250" y="11358795"/>
            <a:ext cx="70502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nb-NO" sz="1600" b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Pasientfigurer – velg mest passende og plasser i sentrum:</a:t>
            </a:r>
            <a:endParaRPr 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2D0DFD8-7980-47BB-A46B-90B0CEFF3282}"/>
              </a:ext>
            </a:extLst>
          </p:cNvPr>
          <p:cNvSpPr/>
          <p:nvPr/>
        </p:nvSpPr>
        <p:spPr>
          <a:xfrm>
            <a:off x="1390649" y="2539888"/>
            <a:ext cx="8184642" cy="818463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6A93D92-E7AA-4FA9-95A1-EFF4FE86B6FD}"/>
              </a:ext>
            </a:extLst>
          </p:cNvPr>
          <p:cNvSpPr/>
          <p:nvPr/>
        </p:nvSpPr>
        <p:spPr>
          <a:xfrm>
            <a:off x="2762250" y="3905250"/>
            <a:ext cx="5410200" cy="54102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18D133A-78E6-46D5-B28F-7F648B948B44}"/>
              </a:ext>
            </a:extLst>
          </p:cNvPr>
          <p:cNvSpPr/>
          <p:nvPr/>
        </p:nvSpPr>
        <p:spPr>
          <a:xfrm>
            <a:off x="4557822" y="5722382"/>
            <a:ext cx="1872193" cy="184046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9810494A-ADBF-457B-B23C-A8ED367D7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3" y="12118788"/>
            <a:ext cx="777600" cy="18000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552136B9-D3DB-415E-9143-16AD01FE8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573" y="12118788"/>
            <a:ext cx="895159" cy="1800000"/>
          </a:xfrm>
          <a:prstGeom prst="rect">
            <a:avLst/>
          </a:prstGeom>
        </p:spPr>
      </p:pic>
      <p:pic>
        <p:nvPicPr>
          <p:cNvPr id="64" name="Picture 63" descr="A picture containing clipart&#10;&#10;Description automatically generated">
            <a:extLst>
              <a:ext uri="{FF2B5EF4-FFF2-40B4-BE49-F238E27FC236}">
                <a16:creationId xmlns:a16="http://schemas.microsoft.com/office/drawing/2014/main" id="{8A2E4CB0-94BC-4BCC-B3BA-BE0BF7B166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672" y="12118788"/>
            <a:ext cx="915165" cy="18000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8B1C069-5582-4283-81C9-67A39CE614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77" y="12118788"/>
            <a:ext cx="818185" cy="1800000"/>
          </a:xfrm>
          <a:prstGeom prst="rect">
            <a:avLst/>
          </a:prstGeom>
        </p:spPr>
      </p:pic>
      <p:pic>
        <p:nvPicPr>
          <p:cNvPr id="68" name="Picture 6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EA73408-9EB2-4B9E-B5F7-224CEC082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902" y="12118788"/>
            <a:ext cx="794411" cy="1800000"/>
          </a:xfrm>
          <a:prstGeom prst="rect">
            <a:avLst/>
          </a:prstGeom>
        </p:spPr>
      </p:pic>
      <p:pic>
        <p:nvPicPr>
          <p:cNvPr id="70" name="Picture 69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26F9368B-DA23-42F3-B823-8D1898BD86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252" y="12118788"/>
            <a:ext cx="630507" cy="1800000"/>
          </a:xfrm>
          <a:prstGeom prst="rect">
            <a:avLst/>
          </a:prstGeom>
        </p:spPr>
      </p:pic>
      <p:sp>
        <p:nvSpPr>
          <p:cNvPr id="72" name="object 5">
            <a:extLst>
              <a:ext uri="{FF2B5EF4-FFF2-40B4-BE49-F238E27FC236}">
                <a16:creationId xmlns:a16="http://schemas.microsoft.com/office/drawing/2014/main" id="{7D2F0741-70D6-4F03-855E-75A7AD5DAE30}"/>
              </a:ext>
            </a:extLst>
          </p:cNvPr>
          <p:cNvSpPr txBox="1"/>
          <p:nvPr/>
        </p:nvSpPr>
        <p:spPr>
          <a:xfrm>
            <a:off x="523174" y="407570"/>
            <a:ext cx="652988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000" b="1" spc="155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Aktørkar</a:t>
            </a:r>
            <a:r>
              <a:rPr lang="nb-NO" sz="3000" b="1" spc="15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– tom mal 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7ECE0-A608-4400-A83A-89520972A917}"/>
              </a:ext>
            </a:extLst>
          </p:cNvPr>
          <p:cNvSpPr txBox="1"/>
          <p:nvPr/>
        </p:nvSpPr>
        <p:spPr>
          <a:xfrm>
            <a:off x="1238250" y="14723659"/>
            <a:ext cx="1348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/>
              <a:t>The figures are licensed under the Creative Commons Attribution-NonCommercial-ShareAlike 4.0 International – CC BY-NC-SA 4.0. To view the copy of this license, visit </a:t>
            </a:r>
            <a:r>
              <a:rPr lang="en-US" sz="1050" dirty="0">
                <a:hlinkClick r:id="rId8"/>
              </a:rPr>
              <a:t>Creative Commons — Attribution-</a:t>
            </a:r>
            <a:r>
              <a:rPr lang="en-US" sz="1050" dirty="0" err="1">
                <a:hlinkClick r:id="rId8"/>
              </a:rPr>
              <a:t>ShareAlike</a:t>
            </a:r>
            <a:r>
              <a:rPr lang="en-US" sz="1050" dirty="0">
                <a:hlinkClick r:id="rId8"/>
              </a:rPr>
              <a:t> 4.0 International — CC BY-SA 4.0</a:t>
            </a:r>
            <a:r>
              <a:rPr lang="nb-NO" sz="1050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3EDD5F-16A0-49D3-B457-32432F53D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2" y="14753937"/>
            <a:ext cx="642828" cy="22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C3009DE6A1A345AEDF3C833343A369" ma:contentTypeVersion="15" ma:contentTypeDescription="Create a new document." ma:contentTypeScope="" ma:versionID="67ef5b94037872f749eeacbd53123dd3">
  <xsd:schema xmlns:xsd="http://www.w3.org/2001/XMLSchema" xmlns:xs="http://www.w3.org/2001/XMLSchema" xmlns:p="http://schemas.microsoft.com/office/2006/metadata/properties" xmlns:ns1="http://schemas.microsoft.com/sharepoint/v3" xmlns:ns2="104de783-ba29-4d31-8bb7-a99b7cb56285" xmlns:ns3="6ff85476-6fdb-4321-837a-df86d80fe77f" targetNamespace="http://schemas.microsoft.com/office/2006/metadata/properties" ma:root="true" ma:fieldsID="226344eb1134e98e07df22a45d491e0c" ns1:_="" ns2:_="" ns3:_="">
    <xsd:import namespace="http://schemas.microsoft.com/sharepoint/v3"/>
    <xsd:import namespace="104de783-ba29-4d31-8bb7-a99b7cb56285"/>
    <xsd:import namespace="6ff85476-6fdb-4321-837a-df86d80fe7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de783-ba29-4d31-8bb7-a99b7cb56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85476-6fdb-4321-837a-df86d80fe7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5E19FD-C7FC-435C-ABB1-9F37DF50B9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0CF241-B982-48D0-BA82-CD8B4C06890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32DF30E-C680-4AF6-A887-41CB1BC98B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04de783-ba29-4d31-8bb7-a99b7cb56285"/>
    <ds:schemaRef ds:uri="6ff85476-6fdb-4321-837a-df86d80fe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423</Words>
  <Application>Microsoft Office PowerPoint</Application>
  <PresentationFormat>Custom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SourceSansPro-Light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lastModifiedBy>Liza Ilchyshyn</cp:lastModifiedBy>
  <cp:revision>19</cp:revision>
  <dcterms:created xsi:type="dcterms:W3CDTF">2021-01-21T15:36:55Z</dcterms:created>
  <dcterms:modified xsi:type="dcterms:W3CDTF">2021-10-14T18:47:07Z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2021-01-21T00:00:00Z</vt:filetime>
  </property>
  <property fmtid="{D5CDD505-2E9C-101B-9397-08002B2CF9AE}" pid="5" name="ContentTypeId">
    <vt:lpwstr>0x01010089C3009DE6A1A345AEDF3C833343A369</vt:lpwstr>
  </property>
</Properties>
</file>