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7.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9.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10.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11.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2.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13.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14.xml" ContentType="application/vnd.openxmlformats-officedocument.theme+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15.xml" ContentType="application/vnd.openxmlformats-officedocument.theme+xml"/>
  <Override PartName="/ppt/tags/tag1.xml" ContentType="application/vnd.openxmlformats-officedocument.presentationml.tags+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6.xml" ContentType="application/vnd.openxmlformats-officedocument.theme+xml"/>
  <Override PartName="/ppt/tags/tag2.xml" ContentType="application/vnd.openxmlformats-officedocument.presentationml.tags+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7.xml" ContentType="application/vnd.openxmlformats-officedocument.theme+xml"/>
  <Override PartName="/ppt/tags/tag3.xml" ContentType="application/vnd.openxmlformats-officedocument.presentationml.tags+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56" r:id="rId6"/>
    <p:sldMasterId id="2147483662" r:id="rId7"/>
    <p:sldMasterId id="2147483722" r:id="rId8"/>
    <p:sldMasterId id="2147483728" r:id="rId9"/>
    <p:sldMasterId id="2147483703" r:id="rId10"/>
    <p:sldMasterId id="2147483731" r:id="rId11"/>
    <p:sldMasterId id="2147483709" r:id="rId12"/>
    <p:sldMasterId id="2147483700" r:id="rId13"/>
    <p:sldMasterId id="2147483695" r:id="rId14"/>
    <p:sldMasterId id="2147483706" r:id="rId15"/>
    <p:sldMasterId id="2147483725" r:id="rId16"/>
    <p:sldMasterId id="2147483751" r:id="rId17"/>
    <p:sldMasterId id="2147483775" r:id="rId18"/>
    <p:sldMasterId id="2147483833" r:id="rId19"/>
    <p:sldMasterId id="2147484191" r:id="rId20"/>
    <p:sldMasterId id="2147484208" r:id="rId21"/>
    <p:sldMasterId id="2147484225" r:id="rId22"/>
  </p:sldMasterIdLst>
  <p:notesMasterIdLst>
    <p:notesMasterId r:id="rId25"/>
  </p:notesMasterIdLst>
  <p:handoutMasterIdLst>
    <p:handoutMasterId r:id="rId26"/>
  </p:handoutMasterIdLst>
  <p:sldIdLst>
    <p:sldId id="5508" r:id="rId23"/>
    <p:sldId id="1495" r:id="rId2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A13993B-7DAB-4A70-BFEB-82918929970F}">
          <p14:sldIdLst>
            <p14:sldId id="5508"/>
            <p14:sldId id="1495"/>
          </p14:sldIdLst>
        </p14:section>
      </p14:sectionLst>
    </p:ext>
    <p:ext uri="{EFAFB233-063F-42B5-8137-9DF3F51BA10A}">
      <p15:sldGuideLst xmlns:p15="http://schemas.microsoft.com/office/powerpoint/2012/main">
        <p15:guide id="1" orient="horz" pos="1139" userDrawn="1">
          <p15:clr>
            <a:srgbClr val="A4A3A4"/>
          </p15:clr>
        </p15:guide>
        <p15:guide id="2" pos="397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lje Andrea Svadberg" initials="SAS" lastIdx="1" clrIdx="0">
    <p:extLst>
      <p:ext uri="{19B8F6BF-5375-455C-9EA6-DF929625EA0E}">
        <p15:presenceInfo xmlns:p15="http://schemas.microsoft.com/office/powerpoint/2012/main" userId="S::Silje.Svadberg@paconsulting.com::0c236e6f-56eb-4456-aa76-4c2911963cd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CF2"/>
    <a:srgbClr val="FEDED4"/>
    <a:srgbClr val="C5EDEB"/>
    <a:srgbClr val="FBFBFB"/>
    <a:srgbClr val="040439"/>
    <a:srgbClr val="326AAB"/>
    <a:srgbClr val="9AE1DE"/>
    <a:srgbClr val="006C31"/>
    <a:srgbClr val="E98601"/>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9DF713-260C-4675-B04D-FEBD1C6B120B}" v="1" dt="2021-09-29T14:03:33.082"/>
    <p1510:client id="{EFD3428A-D182-4FDE-B60B-3F0C6D9A3AA9}" v="1" dt="2021-09-06T12:47:18.901"/>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01" autoAdjust="0"/>
  </p:normalViewPr>
  <p:slideViewPr>
    <p:cSldViewPr snapToGrid="0">
      <p:cViewPr varScale="1">
        <p:scale>
          <a:sx n="82" d="100"/>
          <a:sy n="82" d="100"/>
        </p:scale>
        <p:origin x="614" y="72"/>
      </p:cViewPr>
      <p:guideLst>
        <p:guide orient="horz" pos="1139"/>
        <p:guide pos="3976"/>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Master" Target="slideMasters/slideMaster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Master" Target="slideMasters/slideMaster17.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Master" Target="slideMasters/slideMaster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Master" Target="slideMasters/slideMaster12.xml"/><Relationship Id="rId20" Type="http://schemas.openxmlformats.org/officeDocument/2006/relationships/slideMaster" Target="slideMasters/slideMaster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2.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Master" Target="slideMasters/slideMaster11.xml"/><Relationship Id="rId23" Type="http://schemas.openxmlformats.org/officeDocument/2006/relationships/slide" Target="slides/slide1.xml"/><Relationship Id="rId28" Type="http://schemas.openxmlformats.org/officeDocument/2006/relationships/presProps" Target="presProps.xml"/><Relationship Id="rId10" Type="http://schemas.openxmlformats.org/officeDocument/2006/relationships/slideMaster" Target="slideMasters/slideMaster6.xml"/><Relationship Id="rId19" Type="http://schemas.openxmlformats.org/officeDocument/2006/relationships/slideMaster" Target="slideMasters/slideMaster15.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slideMaster" Target="slideMasters/slideMaster18.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750899-3D14-4A38-B0C5-4D2CF77B5B8A}" type="datetimeFigureOut">
              <a:rPr lang="nb-NO" smtClean="0"/>
              <a:t>14.12.2021</a:t>
            </a:fld>
            <a:endParaRPr lang="nb-NO"/>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E35F46-3402-4F9A-A575-76C8BB429A56}" type="slidenum">
              <a:rPr lang="nb-NO" smtClean="0"/>
              <a:t>‹#›</a:t>
            </a:fld>
            <a:endParaRPr lang="nb-NO"/>
          </a:p>
        </p:txBody>
      </p:sp>
    </p:spTree>
    <p:extLst>
      <p:ext uri="{BB962C8B-B14F-4D97-AF65-F5344CB8AC3E}">
        <p14:creationId xmlns:p14="http://schemas.microsoft.com/office/powerpoint/2010/main" val="2774814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C499BC-7AB1-4A47-B6CE-7BD3AA0F0B75}" type="datetimeFigureOut">
              <a:rPr lang="en-NO" smtClean="0"/>
              <a:t>12/14/2021</a:t>
            </a:fld>
            <a:endParaRPr lang="en-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C001C-C9A9-8541-8CD7-D2444895E3D3}" type="slidenum">
              <a:rPr lang="en-NO" smtClean="0"/>
              <a:t>‹#›</a:t>
            </a:fld>
            <a:endParaRPr lang="en-NO"/>
          </a:p>
        </p:txBody>
      </p:sp>
    </p:spTree>
    <p:extLst>
      <p:ext uri="{BB962C8B-B14F-4D97-AF65-F5344CB8AC3E}">
        <p14:creationId xmlns:p14="http://schemas.microsoft.com/office/powerpoint/2010/main" val="194151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00338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4.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Tom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1A8D42-4B5A-4841-894A-AB738FF23F2B}"/>
              </a:ext>
            </a:extLst>
          </p:cNvPr>
          <p:cNvSpPr/>
          <p:nvPr userDrawn="1"/>
        </p:nvSpPr>
        <p:spPr>
          <a:xfrm>
            <a:off x="245327" y="217448"/>
            <a:ext cx="11745951" cy="5363613"/>
          </a:xfrm>
          <a:prstGeom prst="rect">
            <a:avLst/>
          </a:prstGeom>
          <a:solidFill>
            <a:srgbClr val="333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solidFill>
                <a:srgbClr val="3CB2AC"/>
              </a:solidFill>
            </a:endParaRPr>
          </a:p>
        </p:txBody>
      </p:sp>
      <p:sp>
        <p:nvSpPr>
          <p:cNvPr id="7" name="Subtitle 2">
            <a:extLst>
              <a:ext uri="{FF2B5EF4-FFF2-40B4-BE49-F238E27FC236}">
                <a16:creationId xmlns:a16="http://schemas.microsoft.com/office/drawing/2014/main" id="{18E0C99E-2E05-8B49-A8E3-6C24F3C124AE}"/>
              </a:ext>
            </a:extLst>
          </p:cNvPr>
          <p:cNvSpPr>
            <a:spLocks noGrp="1"/>
          </p:cNvSpPr>
          <p:nvPr>
            <p:ph type="subTitle" idx="1" hasCustomPrompt="1"/>
          </p:nvPr>
        </p:nvSpPr>
        <p:spPr>
          <a:xfrm>
            <a:off x="772631" y="5994193"/>
            <a:ext cx="5835805" cy="368792"/>
          </a:xfrm>
        </p:spPr>
        <p:txBody>
          <a:bodyPr>
            <a:noAutofit/>
          </a:bodyPr>
          <a:lstStyle>
            <a:lvl1pPr marL="0" indent="0" algn="l">
              <a:buNone/>
              <a:defRPr sz="2500">
                <a:solidFill>
                  <a:srgbClr val="33334F"/>
                </a:solidFill>
                <a:latin typeface="Century" panose="020406040505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nb-NO" noProof="0"/>
              <a:t>Klikk for å legge til undertekst</a:t>
            </a:r>
          </a:p>
        </p:txBody>
      </p:sp>
      <p:cxnSp>
        <p:nvCxnSpPr>
          <p:cNvPr id="4" name="Straight Connector 3">
            <a:extLst>
              <a:ext uri="{FF2B5EF4-FFF2-40B4-BE49-F238E27FC236}">
                <a16:creationId xmlns:a16="http://schemas.microsoft.com/office/drawing/2014/main" id="{49C411C8-86CD-4C4E-AC27-428BC093E22D}"/>
              </a:ext>
            </a:extLst>
          </p:cNvPr>
          <p:cNvCxnSpPr>
            <a:cxnSpLocks/>
          </p:cNvCxnSpPr>
          <p:nvPr userDrawn="1"/>
        </p:nvCxnSpPr>
        <p:spPr>
          <a:xfrm>
            <a:off x="772631" y="6383247"/>
            <a:ext cx="1857872" cy="0"/>
          </a:xfrm>
          <a:prstGeom prst="line">
            <a:avLst/>
          </a:prstGeom>
          <a:ln>
            <a:solidFill>
              <a:srgbClr val="3CB2AC"/>
            </a:solidFill>
          </a:ln>
        </p:spPr>
        <p:style>
          <a:lnRef idx="1">
            <a:schemeClr val="accent1"/>
          </a:lnRef>
          <a:fillRef idx="0">
            <a:schemeClr val="accent1"/>
          </a:fillRef>
          <a:effectRef idx="0">
            <a:schemeClr val="accent1"/>
          </a:effectRef>
          <a:fontRef idx="minor">
            <a:schemeClr val="tx1"/>
          </a:fontRef>
        </p:style>
      </p:cxnSp>
      <p:sp>
        <p:nvSpPr>
          <p:cNvPr id="18" name="Title 7">
            <a:extLst>
              <a:ext uri="{FF2B5EF4-FFF2-40B4-BE49-F238E27FC236}">
                <a16:creationId xmlns:a16="http://schemas.microsoft.com/office/drawing/2014/main" id="{940EBAD5-1E43-3947-A0BA-EEA311EE2072}"/>
              </a:ext>
            </a:extLst>
          </p:cNvPr>
          <p:cNvSpPr>
            <a:spLocks noGrp="1"/>
          </p:cNvSpPr>
          <p:nvPr>
            <p:ph type="title" hasCustomPrompt="1"/>
          </p:nvPr>
        </p:nvSpPr>
        <p:spPr>
          <a:xfrm>
            <a:off x="772631" y="2661129"/>
            <a:ext cx="5569361" cy="2403087"/>
          </a:xfrm>
        </p:spPr>
        <p:txBody>
          <a:bodyPr lIns="0" anchor="b">
            <a:normAutofit/>
          </a:bodyPr>
          <a:lstStyle>
            <a:lvl1pPr>
              <a:defRPr sz="4800" baseline="0">
                <a:solidFill>
                  <a:schemeClr val="bg1">
                    <a:lumMod val="95000"/>
                  </a:schemeClr>
                </a:solidFill>
                <a:latin typeface="Arial" panose="020B0604020202020204" pitchFamily="34" charset="0"/>
                <a:cs typeface="Arial" panose="020B0604020202020204" pitchFamily="34" charset="0"/>
              </a:defRPr>
            </a:lvl1pPr>
          </a:lstStyle>
          <a:p>
            <a:r>
              <a:rPr lang="nb-NO" noProof="0"/>
              <a:t>Tittel dokumentet settes her</a:t>
            </a:r>
          </a:p>
        </p:txBody>
      </p:sp>
      <p:pic>
        <p:nvPicPr>
          <p:cNvPr id="3" name="Picture 2">
            <a:extLst>
              <a:ext uri="{FF2B5EF4-FFF2-40B4-BE49-F238E27FC236}">
                <a16:creationId xmlns:a16="http://schemas.microsoft.com/office/drawing/2014/main" id="{000AD00C-E219-5441-A24E-D5DBE7CA1C9C}"/>
              </a:ext>
            </a:extLst>
          </p:cNvPr>
          <p:cNvPicPr>
            <a:picLocks noChangeAspect="1"/>
          </p:cNvPicPr>
          <p:nvPr userDrawn="1"/>
        </p:nvPicPr>
        <p:blipFill>
          <a:blip r:embed="rId2"/>
          <a:stretch>
            <a:fillRect/>
          </a:stretch>
        </p:blipFill>
        <p:spPr>
          <a:xfrm>
            <a:off x="9000349" y="5954438"/>
            <a:ext cx="2538289" cy="507658"/>
          </a:xfrm>
          <a:prstGeom prst="rect">
            <a:avLst/>
          </a:prstGeom>
        </p:spPr>
      </p:pic>
    </p:spTree>
    <p:extLst>
      <p:ext uri="{BB962C8B-B14F-4D97-AF65-F5344CB8AC3E}">
        <p14:creationId xmlns:p14="http://schemas.microsoft.com/office/powerpoint/2010/main" val="74086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nb-NO"/>
              <a:t>Klikk for å legge til en tittel</a:t>
            </a:r>
          </a:p>
        </p:txBody>
      </p:sp>
      <p:sp>
        <p:nvSpPr>
          <p:cNvPr id="3" name="Content Placeholder 2"/>
          <p:cNvSpPr>
            <a:spLocks noGrp="1"/>
          </p:cNvSpPr>
          <p:nvPr>
            <p:ph idx="1" hasCustomPrompt="1"/>
          </p:nvPr>
        </p:nvSpPr>
        <p:spPr/>
        <p:txBody>
          <a:bodyPr>
            <a:normAutofit/>
          </a:bodyPr>
          <a:lstStyle>
            <a:lvl1pPr>
              <a:defRPr sz="2400" b="0"/>
            </a:lvl1pPr>
            <a:lvl2pPr>
              <a:defRPr sz="2000" b="0"/>
            </a:lvl2pPr>
            <a:lvl3pPr>
              <a:defRPr sz="1800" b="0"/>
            </a:lvl3pPr>
            <a:lvl4pPr>
              <a:defRPr sz="1600" b="0"/>
            </a:lvl4pPr>
            <a:lvl5pPr>
              <a:defRPr sz="1600" b="0"/>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cxnSp>
        <p:nvCxnSpPr>
          <p:cNvPr id="4" name="Straight Connector 3">
            <a:extLst>
              <a:ext uri="{FF2B5EF4-FFF2-40B4-BE49-F238E27FC236}">
                <a16:creationId xmlns:a16="http://schemas.microsoft.com/office/drawing/2014/main" id="{57D0C90E-0A9E-F144-B7AD-819F49469E18}"/>
              </a:ext>
            </a:extLst>
          </p:cNvPr>
          <p:cNvCxnSpPr/>
          <p:nvPr userDrawn="1"/>
        </p:nvCxnSpPr>
        <p:spPr>
          <a:xfrm>
            <a:off x="9345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7703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Innhold 2 spalter med grå bakgrunn">
    <p:spTree>
      <p:nvGrpSpPr>
        <p:cNvPr id="1" name=""/>
        <p:cNvGrpSpPr/>
        <p:nvPr/>
      </p:nvGrpSpPr>
      <p:grpSpPr>
        <a:xfrm>
          <a:off x="0" y="0"/>
          <a:ext cx="0" cy="0"/>
          <a:chOff x="0" y="0"/>
          <a:chExt cx="0" cy="0"/>
        </a:xfrm>
      </p:grpSpPr>
      <p:sp>
        <p:nvSpPr>
          <p:cNvPr id="5" name="Rectangle 4"/>
          <p:cNvSpPr/>
          <p:nvPr userDrawn="1"/>
        </p:nvSpPr>
        <p:spPr>
          <a:xfrm>
            <a:off x="0" y="1782667"/>
            <a:ext cx="12192000" cy="50753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p:nvSpPr>
          <p:cNvPr id="2" name="Tittel 1"/>
          <p:cNvSpPr>
            <a:spLocks noGrp="1"/>
          </p:cNvSpPr>
          <p:nvPr>
            <p:ph type="title"/>
          </p:nvPr>
        </p:nvSpPr>
        <p:spPr>
          <a:xfrm>
            <a:off x="596801" y="179111"/>
            <a:ext cx="8485415" cy="1314353"/>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596803" y="2200761"/>
            <a:ext cx="5391248" cy="3821349"/>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203951" y="2200761"/>
            <a:ext cx="5400674" cy="3821349"/>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27996612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Innhold og bilde">
    <p:spTree>
      <p:nvGrpSpPr>
        <p:cNvPr id="1" name=""/>
        <p:cNvGrpSpPr/>
        <p:nvPr/>
      </p:nvGrpSpPr>
      <p:grpSpPr>
        <a:xfrm>
          <a:off x="0" y="0"/>
          <a:ext cx="0" cy="0"/>
          <a:chOff x="0" y="0"/>
          <a:chExt cx="0" cy="0"/>
        </a:xfrm>
      </p:grpSpPr>
      <p:sp>
        <p:nvSpPr>
          <p:cNvPr id="2" name="Tittel 1"/>
          <p:cNvSpPr>
            <a:spLocks noGrp="1"/>
          </p:cNvSpPr>
          <p:nvPr>
            <p:ph type="title"/>
          </p:nvPr>
        </p:nvSpPr>
        <p:spPr>
          <a:xfrm>
            <a:off x="596803" y="50260"/>
            <a:ext cx="8392740" cy="1433777"/>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596801" y="1782666"/>
            <a:ext cx="5391249" cy="4239443"/>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ilde 5"/>
          <p:cNvSpPr>
            <a:spLocks noGrp="1"/>
          </p:cNvSpPr>
          <p:nvPr>
            <p:ph type="pic" sz="quarter" idx="13"/>
          </p:nvPr>
        </p:nvSpPr>
        <p:spPr>
          <a:xfrm>
            <a:off x="6203951" y="1773240"/>
            <a:ext cx="5400676" cy="4248869"/>
          </a:xfrm>
          <a:prstGeom prst="rect">
            <a:avLst/>
          </a:prstGeom>
        </p:spPr>
        <p:txBody>
          <a:bodyPr rtlCol="0">
            <a:normAutofit/>
          </a:bodyPr>
          <a:lstStyle>
            <a:lvl1pPr>
              <a:defRPr>
                <a:solidFill>
                  <a:schemeClr val="accent3"/>
                </a:solidFill>
              </a:defRPr>
            </a:lvl1pPr>
          </a:lstStyle>
          <a:p>
            <a:pPr lvl="0"/>
            <a:endParaRPr lang="nb-NO" noProof="0"/>
          </a:p>
        </p:txBody>
      </p:sp>
    </p:spTree>
    <p:extLst>
      <p:ext uri="{BB962C8B-B14F-4D97-AF65-F5344CB8AC3E}">
        <p14:creationId xmlns:p14="http://schemas.microsoft.com/office/powerpoint/2010/main" val="333815315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e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596801" y="50260"/>
            <a:ext cx="8454523" cy="1433777"/>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6203951" y="1773238"/>
            <a:ext cx="5400674" cy="4248870"/>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ilde 5"/>
          <p:cNvSpPr>
            <a:spLocks noGrp="1"/>
          </p:cNvSpPr>
          <p:nvPr>
            <p:ph type="pic" sz="quarter" idx="13"/>
          </p:nvPr>
        </p:nvSpPr>
        <p:spPr>
          <a:xfrm>
            <a:off x="596803" y="1782666"/>
            <a:ext cx="5391248" cy="4239443"/>
          </a:xfrm>
          <a:prstGeom prst="rect">
            <a:avLst/>
          </a:prstGeom>
        </p:spPr>
        <p:txBody>
          <a:bodyPr rtlCol="0">
            <a:normAutofit/>
          </a:bodyPr>
          <a:lstStyle>
            <a:lvl1pPr>
              <a:defRPr>
                <a:solidFill>
                  <a:schemeClr val="accent3"/>
                </a:solidFill>
              </a:defRPr>
            </a:lvl1pPr>
          </a:lstStyle>
          <a:p>
            <a:pPr lvl="0"/>
            <a:endParaRPr lang="nb-NO" noProof="0"/>
          </a:p>
        </p:txBody>
      </p:sp>
    </p:spTree>
    <p:extLst>
      <p:ext uri="{BB962C8B-B14F-4D97-AF65-F5344CB8AC3E}">
        <p14:creationId xmlns:p14="http://schemas.microsoft.com/office/powerpoint/2010/main" val="285287961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Innhold 2 spalter med overskrifter">
    <p:spTree>
      <p:nvGrpSpPr>
        <p:cNvPr id="1" name=""/>
        <p:cNvGrpSpPr/>
        <p:nvPr/>
      </p:nvGrpSpPr>
      <p:grpSpPr>
        <a:xfrm>
          <a:off x="0" y="0"/>
          <a:ext cx="0" cy="0"/>
          <a:chOff x="0" y="0"/>
          <a:chExt cx="0" cy="0"/>
        </a:xfrm>
      </p:grpSpPr>
      <p:sp>
        <p:nvSpPr>
          <p:cNvPr id="2" name="Tittel 1"/>
          <p:cNvSpPr>
            <a:spLocks noGrp="1"/>
          </p:cNvSpPr>
          <p:nvPr>
            <p:ph type="title"/>
          </p:nvPr>
        </p:nvSpPr>
        <p:spPr>
          <a:xfrm>
            <a:off x="596801" y="131975"/>
            <a:ext cx="8448345" cy="1357510"/>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tekst 2"/>
          <p:cNvSpPr>
            <a:spLocks noGrp="1"/>
          </p:cNvSpPr>
          <p:nvPr>
            <p:ph type="body" idx="1"/>
          </p:nvPr>
        </p:nvSpPr>
        <p:spPr>
          <a:xfrm>
            <a:off x="596801" y="1779939"/>
            <a:ext cx="5391249" cy="350283"/>
          </a:xfrm>
          <a:prstGeom prst="rect">
            <a:avLst/>
          </a:prstGeom>
        </p:spPr>
        <p:txBody>
          <a:bodyPr>
            <a:noAutofit/>
          </a:bodyPr>
          <a:lstStyle>
            <a:lvl1pPr marL="0" indent="0">
              <a:buNone/>
              <a:defRPr sz="1869" b="1">
                <a:solidFill>
                  <a:schemeClr val="accent3"/>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nb-NO"/>
              <a:t>Klikk for å redigere tekststiler i malen</a:t>
            </a:r>
          </a:p>
        </p:txBody>
      </p:sp>
      <p:sp>
        <p:nvSpPr>
          <p:cNvPr id="4" name="Plassholder for innhold 3"/>
          <p:cNvSpPr>
            <a:spLocks noGrp="1"/>
          </p:cNvSpPr>
          <p:nvPr>
            <p:ph sz="half" idx="2"/>
          </p:nvPr>
        </p:nvSpPr>
        <p:spPr>
          <a:xfrm>
            <a:off x="596804" y="2272132"/>
            <a:ext cx="5391247" cy="3749976"/>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214052" y="1779939"/>
            <a:ext cx="5390574" cy="350283"/>
          </a:xfrm>
          <a:prstGeom prst="rect">
            <a:avLst/>
          </a:prstGeom>
        </p:spPr>
        <p:txBody>
          <a:bodyPr>
            <a:noAutofit/>
          </a:bodyPr>
          <a:lstStyle>
            <a:lvl1pPr marL="0" indent="0">
              <a:buNone/>
              <a:defRPr sz="1869" b="1">
                <a:solidFill>
                  <a:schemeClr val="accent3"/>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nb-NO"/>
              <a:t>Klikk for å redigere tekststiler i malen</a:t>
            </a:r>
          </a:p>
        </p:txBody>
      </p:sp>
      <p:sp>
        <p:nvSpPr>
          <p:cNvPr id="6" name="Plassholder for innhold 5"/>
          <p:cNvSpPr>
            <a:spLocks noGrp="1"/>
          </p:cNvSpPr>
          <p:nvPr>
            <p:ph sz="quarter" idx="4"/>
          </p:nvPr>
        </p:nvSpPr>
        <p:spPr>
          <a:xfrm>
            <a:off x="6214052" y="2272132"/>
            <a:ext cx="5390574" cy="3749976"/>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15946616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Innhold og tekst">
    <p:spTree>
      <p:nvGrpSpPr>
        <p:cNvPr id="1" name=""/>
        <p:cNvGrpSpPr/>
        <p:nvPr/>
      </p:nvGrpSpPr>
      <p:grpSpPr>
        <a:xfrm>
          <a:off x="0" y="0"/>
          <a:ext cx="0" cy="0"/>
          <a:chOff x="0" y="0"/>
          <a:chExt cx="0" cy="0"/>
        </a:xfrm>
      </p:grpSpPr>
      <p:sp>
        <p:nvSpPr>
          <p:cNvPr id="10" name="Tittel 1"/>
          <p:cNvSpPr>
            <a:spLocks noGrp="1"/>
          </p:cNvSpPr>
          <p:nvPr>
            <p:ph type="title"/>
          </p:nvPr>
        </p:nvSpPr>
        <p:spPr>
          <a:xfrm>
            <a:off x="596803" y="188537"/>
            <a:ext cx="8405094" cy="1298541"/>
          </a:xfrm>
          <a:prstGeom prst="rect">
            <a:avLst/>
          </a:prstGeom>
        </p:spPr>
        <p:txBody>
          <a:bodyPr anchor="b" anchorCtr="0">
            <a:normAutofit/>
          </a:bodyPr>
          <a:lstStyle>
            <a:lvl1pPr>
              <a:defRPr sz="2925">
                <a:solidFill>
                  <a:schemeClr val="tx1"/>
                </a:solidFill>
              </a:defRPr>
            </a:lvl1pPr>
          </a:lstStyle>
          <a:p>
            <a:r>
              <a:rPr lang="nb-NO"/>
              <a:t>Klikk for å redigere tittelstil</a:t>
            </a:r>
          </a:p>
        </p:txBody>
      </p:sp>
      <p:sp>
        <p:nvSpPr>
          <p:cNvPr id="11" name="Plassholder for innhold 2"/>
          <p:cNvSpPr>
            <a:spLocks noGrp="1"/>
          </p:cNvSpPr>
          <p:nvPr>
            <p:ph idx="1"/>
          </p:nvPr>
        </p:nvSpPr>
        <p:spPr>
          <a:xfrm>
            <a:off x="596802" y="1773238"/>
            <a:ext cx="6421438" cy="4248870"/>
          </a:xfrm>
          <a:prstGeom prst="rect">
            <a:avLst/>
          </a:prstGeom>
        </p:spPr>
        <p:txBody>
          <a:bodyPr/>
          <a:lstStyle>
            <a:lvl1pPr>
              <a:defRPr sz="1869">
                <a:solidFill>
                  <a:schemeClr val="accent3"/>
                </a:solidFill>
              </a:defRPr>
            </a:lvl1pPr>
            <a:lvl2pPr>
              <a:defRPr sz="1706">
                <a:solidFill>
                  <a:schemeClr val="accent3"/>
                </a:solidFill>
              </a:defRPr>
            </a:lvl2pPr>
            <a:lvl3pPr>
              <a:defRPr sz="1381">
                <a:solidFill>
                  <a:schemeClr val="accent3"/>
                </a:solidFill>
              </a:defRPr>
            </a:lvl3pPr>
            <a:lvl4pPr>
              <a:defRPr sz="1219">
                <a:solidFill>
                  <a:schemeClr val="accent3"/>
                </a:solidFill>
              </a:defRPr>
            </a:lvl4pPr>
            <a:lvl5pPr>
              <a:defRPr sz="1138">
                <a:solidFill>
                  <a:schemeClr val="accent3"/>
                </a:solidFill>
              </a:defRPr>
            </a:lvl5pPr>
            <a:lvl6pPr>
              <a:defRPr sz="1625"/>
            </a:lvl6pPr>
            <a:lvl7pPr>
              <a:defRPr sz="1625"/>
            </a:lvl7pPr>
            <a:lvl8pPr>
              <a:defRPr sz="1625"/>
            </a:lvl8pPr>
            <a:lvl9pPr>
              <a:defRPr sz="1625"/>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4" name="Plassholder for tekst 3"/>
          <p:cNvSpPr>
            <a:spLocks noGrp="1"/>
          </p:cNvSpPr>
          <p:nvPr>
            <p:ph type="body" sz="half" idx="2"/>
          </p:nvPr>
        </p:nvSpPr>
        <p:spPr>
          <a:xfrm>
            <a:off x="7244443" y="1773238"/>
            <a:ext cx="4360182" cy="4248870"/>
          </a:xfrm>
          <a:prstGeom prst="rect">
            <a:avLst/>
          </a:prstGeom>
        </p:spPr>
        <p:txBody>
          <a:bodyPr/>
          <a:lstStyle>
            <a:lvl1pPr marL="0" indent="0">
              <a:buNone/>
              <a:defRPr sz="1300">
                <a:solidFill>
                  <a:schemeClr val="accent3"/>
                </a:solidFill>
              </a:defRPr>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nb-NO"/>
              <a:t>Klikk for å redigere tekststiler i malen</a:t>
            </a:r>
          </a:p>
        </p:txBody>
      </p:sp>
    </p:spTree>
    <p:extLst>
      <p:ext uri="{BB962C8B-B14F-4D97-AF65-F5344CB8AC3E}">
        <p14:creationId xmlns:p14="http://schemas.microsoft.com/office/powerpoint/2010/main" val="194924934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tel, bilde med tekst">
    <p:spTree>
      <p:nvGrpSpPr>
        <p:cNvPr id="1" name=""/>
        <p:cNvGrpSpPr/>
        <p:nvPr/>
      </p:nvGrpSpPr>
      <p:grpSpPr>
        <a:xfrm>
          <a:off x="0" y="0"/>
          <a:ext cx="0" cy="0"/>
          <a:chOff x="0" y="0"/>
          <a:chExt cx="0" cy="0"/>
        </a:xfrm>
      </p:grpSpPr>
      <p:sp>
        <p:nvSpPr>
          <p:cNvPr id="8" name="Tittel 1"/>
          <p:cNvSpPr>
            <a:spLocks noGrp="1"/>
          </p:cNvSpPr>
          <p:nvPr>
            <p:ph type="title"/>
          </p:nvPr>
        </p:nvSpPr>
        <p:spPr>
          <a:xfrm>
            <a:off x="591201" y="169684"/>
            <a:ext cx="8534266" cy="1320657"/>
          </a:xfrm>
          <a:prstGeom prst="rect">
            <a:avLst/>
          </a:prstGeom>
        </p:spPr>
        <p:txBody>
          <a:bodyPr anchor="b" anchorCtr="0"/>
          <a:lstStyle>
            <a:lvl1pPr>
              <a:defRPr>
                <a:solidFill>
                  <a:schemeClr val="tx1"/>
                </a:solidFill>
              </a:defRPr>
            </a:lvl1pPr>
          </a:lstStyle>
          <a:p>
            <a:r>
              <a:rPr lang="nb-NO"/>
              <a:t>Klikk for å redigere tittelstil</a:t>
            </a:r>
          </a:p>
        </p:txBody>
      </p:sp>
      <p:sp>
        <p:nvSpPr>
          <p:cNvPr id="4" name="Plassholder for tekst 3"/>
          <p:cNvSpPr>
            <a:spLocks noGrp="1"/>
          </p:cNvSpPr>
          <p:nvPr>
            <p:ph type="body" sz="quarter" idx="13"/>
          </p:nvPr>
        </p:nvSpPr>
        <p:spPr>
          <a:xfrm>
            <a:off x="9767889" y="1773238"/>
            <a:ext cx="1836737" cy="4248870"/>
          </a:xfrm>
          <a:prstGeom prst="rect">
            <a:avLst/>
          </a:prstGeom>
        </p:spPr>
        <p:txBody>
          <a:bodyPr anchor="b">
            <a:normAutofit/>
          </a:bodyPr>
          <a:lstStyle>
            <a:lvl1pPr marL="0" indent="0">
              <a:buNone/>
              <a:defRPr sz="1300" baseline="0">
                <a:solidFill>
                  <a:schemeClr val="accent3"/>
                </a:solidFill>
              </a:defRPr>
            </a:lvl1pPr>
          </a:lstStyle>
          <a:p>
            <a:pPr lvl="0"/>
            <a:r>
              <a:rPr lang="nb-NO"/>
              <a:t>Klikk for å redigere tekststiler i malen</a:t>
            </a:r>
          </a:p>
        </p:txBody>
      </p:sp>
      <p:sp>
        <p:nvSpPr>
          <p:cNvPr id="9" name="Plassholder for bilde 2"/>
          <p:cNvSpPr>
            <a:spLocks noGrp="1"/>
          </p:cNvSpPr>
          <p:nvPr>
            <p:ph type="pic" idx="1"/>
          </p:nvPr>
        </p:nvSpPr>
        <p:spPr>
          <a:xfrm>
            <a:off x="587377" y="1773238"/>
            <a:ext cx="8999999" cy="4248870"/>
          </a:xfrm>
          <a:prstGeom prst="rect">
            <a:avLst/>
          </a:prstGeom>
        </p:spPr>
        <p:txBody>
          <a:bodyPr rtlCol="0">
            <a:normAutofit/>
          </a:bodyPr>
          <a:lstStyle>
            <a:lvl1pPr marL="0" indent="0">
              <a:buNone/>
              <a:defRPr sz="2600">
                <a:solidFill>
                  <a:schemeClr val="accent3"/>
                </a:solidFill>
              </a:defRPr>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pPr lvl="0"/>
            <a:endParaRPr lang="nb-NO" noProof="0"/>
          </a:p>
        </p:txBody>
      </p:sp>
    </p:spTree>
    <p:extLst>
      <p:ext uri="{BB962C8B-B14F-4D97-AF65-F5344CB8AC3E}">
        <p14:creationId xmlns:p14="http://schemas.microsoft.com/office/powerpoint/2010/main" val="328874923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tel og objekt">
    <p:spTree>
      <p:nvGrpSpPr>
        <p:cNvPr id="1" name=""/>
        <p:cNvGrpSpPr/>
        <p:nvPr/>
      </p:nvGrpSpPr>
      <p:grpSpPr>
        <a:xfrm>
          <a:off x="0" y="0"/>
          <a:ext cx="0" cy="0"/>
          <a:chOff x="0" y="0"/>
          <a:chExt cx="0" cy="0"/>
        </a:xfrm>
      </p:grpSpPr>
      <p:sp>
        <p:nvSpPr>
          <p:cNvPr id="4" name="Tittel 1"/>
          <p:cNvSpPr txBox="1">
            <a:spLocks/>
          </p:cNvSpPr>
          <p:nvPr/>
        </p:nvSpPr>
        <p:spPr>
          <a:xfrm>
            <a:off x="590551" y="47627"/>
            <a:ext cx="8306315" cy="1433513"/>
          </a:xfrm>
          <a:prstGeom prst="rect">
            <a:avLst/>
          </a:prstGeom>
        </p:spPr>
        <p:txBody>
          <a:bodyPr lIns="0" tIns="0" rIns="0" bIns="0" anchor="b">
            <a:norm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90000"/>
              </a:lnSpc>
            </a:pPr>
            <a:r>
              <a:rPr lang="nb-NO" sz="2925">
                <a:solidFill>
                  <a:schemeClr val="tx1"/>
                </a:solidFill>
                <a:latin typeface="Open Sans"/>
                <a:cs typeface="Open Sans"/>
              </a:rPr>
              <a:t>Klikk for å redigere tittelstil</a:t>
            </a:r>
          </a:p>
        </p:txBody>
      </p:sp>
      <p:sp>
        <p:nvSpPr>
          <p:cNvPr id="8" name="Tittel 1"/>
          <p:cNvSpPr>
            <a:spLocks noGrp="1"/>
          </p:cNvSpPr>
          <p:nvPr>
            <p:ph type="title"/>
          </p:nvPr>
        </p:nvSpPr>
        <p:spPr>
          <a:xfrm>
            <a:off x="9767889" y="1773238"/>
            <a:ext cx="1836737" cy="4248870"/>
          </a:xfrm>
          <a:prstGeom prst="rect">
            <a:avLst/>
          </a:prstGeom>
        </p:spPr>
        <p:txBody>
          <a:bodyPr>
            <a:normAutofit/>
          </a:bodyPr>
          <a:lstStyle>
            <a:lvl1pPr>
              <a:defRPr sz="1300" b="0">
                <a:solidFill>
                  <a:schemeClr val="accent3"/>
                </a:solidFill>
              </a:defRPr>
            </a:lvl1pPr>
          </a:lstStyle>
          <a:p>
            <a:r>
              <a:rPr lang="nb-NO"/>
              <a:t>Klikk for å redigere tittelstil</a:t>
            </a:r>
          </a:p>
        </p:txBody>
      </p:sp>
      <p:sp>
        <p:nvSpPr>
          <p:cNvPr id="9" name="Plassholder for innhold 3"/>
          <p:cNvSpPr>
            <a:spLocks noGrp="1"/>
          </p:cNvSpPr>
          <p:nvPr>
            <p:ph sz="quarter" idx="13"/>
          </p:nvPr>
        </p:nvSpPr>
        <p:spPr>
          <a:xfrm>
            <a:off x="587376" y="1773238"/>
            <a:ext cx="9001125" cy="4248870"/>
          </a:xfrm>
          <a:prstGeom prst="rect">
            <a:avLst/>
          </a:prstGeom>
        </p:spPr>
        <p:txBody>
          <a:bodyPr/>
          <a:lstStyle>
            <a:lvl1pPr marL="0" indent="0">
              <a:buNone/>
              <a:defRPr>
                <a:solidFill>
                  <a:schemeClr val="accent3"/>
                </a:solidFill>
              </a:defRPr>
            </a:lvl1pPr>
          </a:lstStyle>
          <a:p>
            <a:pPr lvl="0"/>
            <a:endParaRPr lang="nb-NO"/>
          </a:p>
        </p:txBody>
      </p:sp>
    </p:spTree>
    <p:extLst>
      <p:ext uri="{BB962C8B-B14F-4D97-AF65-F5344CB8AC3E}">
        <p14:creationId xmlns:p14="http://schemas.microsoft.com/office/powerpoint/2010/main" val="408461776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tel ">
    <p:spTree>
      <p:nvGrpSpPr>
        <p:cNvPr id="1" name=""/>
        <p:cNvGrpSpPr/>
        <p:nvPr/>
      </p:nvGrpSpPr>
      <p:grpSpPr>
        <a:xfrm>
          <a:off x="0" y="0"/>
          <a:ext cx="0" cy="0"/>
          <a:chOff x="0" y="0"/>
          <a:chExt cx="0" cy="0"/>
        </a:xfrm>
      </p:grpSpPr>
      <p:sp>
        <p:nvSpPr>
          <p:cNvPr id="4" name="Tittel 1"/>
          <p:cNvSpPr>
            <a:spLocks noGrp="1"/>
          </p:cNvSpPr>
          <p:nvPr>
            <p:ph type="ctrTitle"/>
          </p:nvPr>
        </p:nvSpPr>
        <p:spPr>
          <a:xfrm>
            <a:off x="587375" y="2268026"/>
            <a:ext cx="11017250" cy="683492"/>
          </a:xfrm>
          <a:prstGeom prst="rect">
            <a:avLst/>
          </a:prstGeom>
        </p:spPr>
        <p:txBody>
          <a:bodyPr>
            <a:normAutofit/>
          </a:bodyPr>
          <a:lstStyle>
            <a:lvl1pPr algn="l">
              <a:defRPr sz="4200">
                <a:solidFill>
                  <a:schemeClr val="tx1"/>
                </a:solidFill>
              </a:defRPr>
            </a:lvl1pPr>
          </a:lstStyle>
          <a:p>
            <a:r>
              <a:rPr lang="nb-NO"/>
              <a:t>Klikk for å redigere tittelstil</a:t>
            </a:r>
          </a:p>
        </p:txBody>
      </p:sp>
      <p:sp>
        <p:nvSpPr>
          <p:cNvPr id="5" name="Undertittel 2"/>
          <p:cNvSpPr>
            <a:spLocks noGrp="1"/>
          </p:cNvSpPr>
          <p:nvPr>
            <p:ph type="subTitle" idx="1"/>
          </p:nvPr>
        </p:nvSpPr>
        <p:spPr>
          <a:xfrm>
            <a:off x="587375" y="3155141"/>
            <a:ext cx="11017250" cy="1655762"/>
          </a:xfrm>
          <a:prstGeom prst="rect">
            <a:avLst/>
          </a:prstGeom>
        </p:spPr>
        <p:txBody>
          <a:bodyPr/>
          <a:lstStyle>
            <a:lvl1pPr marL="0" indent="0" algn="l">
              <a:buNone/>
              <a:defRPr sz="23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Tree>
    <p:extLst>
      <p:ext uri="{BB962C8B-B14F-4D97-AF65-F5344CB8AC3E}">
        <p14:creationId xmlns:p14="http://schemas.microsoft.com/office/powerpoint/2010/main" val="325740043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596802" y="293914"/>
            <a:ext cx="8621339" cy="1189491"/>
          </a:xfrm>
          <a:prstGeom prst="rect">
            <a:avLst/>
          </a:prstGeom>
        </p:spPr>
        <p:txBody>
          <a:bodyPr anchor="b" anchorCtr="0"/>
          <a:lstStyle>
            <a:lvl1pPr>
              <a:defRPr>
                <a:solidFill>
                  <a:schemeClr val="tx1"/>
                </a:solidFill>
              </a:defRPr>
            </a:lvl1pPr>
          </a:lstStyle>
          <a:p>
            <a:r>
              <a:rPr lang="nb-NO"/>
              <a:t>Klikk for å redigere tittelstil</a:t>
            </a:r>
          </a:p>
        </p:txBody>
      </p:sp>
      <p:sp>
        <p:nvSpPr>
          <p:cNvPr id="10" name="Plassholder for innhold 3"/>
          <p:cNvSpPr>
            <a:spLocks noGrp="1" noChangeAspect="1"/>
          </p:cNvSpPr>
          <p:nvPr>
            <p:ph sz="half" idx="2"/>
          </p:nvPr>
        </p:nvSpPr>
        <p:spPr>
          <a:xfrm>
            <a:off x="596802" y="1795920"/>
            <a:ext cx="11007823" cy="4238545"/>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4510958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2" name="Tittel 1"/>
          <p:cNvSpPr>
            <a:spLocks noGrp="1"/>
          </p:cNvSpPr>
          <p:nvPr>
            <p:ph type="title"/>
          </p:nvPr>
        </p:nvSpPr>
        <p:spPr>
          <a:xfrm>
            <a:off x="596802" y="263950"/>
            <a:ext cx="8435988" cy="1210658"/>
          </a:xfrm>
          <a:prstGeom prst="rect">
            <a:avLst/>
          </a:prstGeom>
        </p:spPr>
        <p:txBody>
          <a:bodyPr anchor="b" anchorCtr="0"/>
          <a:lstStyle>
            <a:lvl1pPr>
              <a:defRPr>
                <a:solidFill>
                  <a:schemeClr val="tx1"/>
                </a:solidFill>
              </a:defRPr>
            </a:lvl1pPr>
          </a:lstStyle>
          <a:p>
            <a:r>
              <a:rPr lang="nb-NO"/>
              <a:t>Klikk for å redigere tittelstil</a:t>
            </a:r>
          </a:p>
        </p:txBody>
      </p:sp>
      <p:sp>
        <p:nvSpPr>
          <p:cNvPr id="9" name="Plassholder for bilde 2"/>
          <p:cNvSpPr>
            <a:spLocks noGrp="1"/>
          </p:cNvSpPr>
          <p:nvPr>
            <p:ph type="pic" idx="1"/>
          </p:nvPr>
        </p:nvSpPr>
        <p:spPr>
          <a:xfrm>
            <a:off x="596802" y="1773237"/>
            <a:ext cx="11007823" cy="4248871"/>
          </a:xfrm>
          <a:prstGeom prst="rect">
            <a:avLst/>
          </a:prstGeom>
        </p:spPr>
        <p:txBody>
          <a:bodyPr rtlCol="0">
            <a:normAutofit/>
          </a:bodyPr>
          <a:lstStyle>
            <a:lvl1pPr marL="0" indent="0">
              <a:buNone/>
              <a:defRPr sz="32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Tree>
    <p:extLst>
      <p:ext uri="{BB962C8B-B14F-4D97-AF65-F5344CB8AC3E}">
        <p14:creationId xmlns:p14="http://schemas.microsoft.com/office/powerpoint/2010/main" val="560220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nb-NO"/>
              <a:t>Klikk for å legge til en tittel</a:t>
            </a:r>
          </a:p>
        </p:txBody>
      </p:sp>
      <p:sp>
        <p:nvSpPr>
          <p:cNvPr id="3" name="Content Placeholder 2"/>
          <p:cNvSpPr>
            <a:spLocks noGrp="1"/>
          </p:cNvSpPr>
          <p:nvPr>
            <p:ph sz="half" idx="1" hasCustomPrompt="1"/>
          </p:nvPr>
        </p:nvSpPr>
        <p:spPr>
          <a:xfrm>
            <a:off x="838200" y="1825625"/>
            <a:ext cx="5181600" cy="4351338"/>
          </a:xfrm>
        </p:spPr>
        <p:txBody>
          <a:bodyPr>
            <a:normAutofit/>
          </a:bodyPr>
          <a:lstStyle>
            <a:lvl1pPr>
              <a:defRPr sz="2400" b="0"/>
            </a:lvl1pPr>
            <a:lvl2pPr>
              <a:defRPr sz="2000" b="0"/>
            </a:lvl2pPr>
            <a:lvl3pPr>
              <a:defRPr sz="1800" b="0"/>
            </a:lvl3pPr>
            <a:lvl4pPr>
              <a:defRPr sz="1600" b="0"/>
            </a:lvl4pPr>
            <a:lvl5pPr>
              <a:defRPr sz="1600" b="0"/>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Content Placeholder 3"/>
          <p:cNvSpPr>
            <a:spLocks noGrp="1"/>
          </p:cNvSpPr>
          <p:nvPr>
            <p:ph sz="half" idx="2" hasCustomPrompt="1"/>
          </p:nvPr>
        </p:nvSpPr>
        <p:spPr>
          <a:xfrm>
            <a:off x="6172200" y="1825625"/>
            <a:ext cx="5181600" cy="4351338"/>
          </a:xfrm>
        </p:spPr>
        <p:txBody>
          <a:bodyPr>
            <a:normAutofit/>
          </a:bodyPr>
          <a:lstStyle>
            <a:lvl1pPr>
              <a:defRPr sz="2400" b="0"/>
            </a:lvl1pPr>
            <a:lvl2pPr>
              <a:defRPr sz="2000" b="0"/>
            </a:lvl2pPr>
            <a:lvl3pPr>
              <a:defRPr sz="1800" b="0"/>
            </a:lvl3pPr>
            <a:lvl4pPr>
              <a:defRPr sz="1600" b="0"/>
            </a:lvl4pPr>
            <a:lvl5pPr>
              <a:defRPr sz="1600" b="0"/>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cxnSp>
        <p:nvCxnSpPr>
          <p:cNvPr id="5" name="Straight Connector 4">
            <a:extLst>
              <a:ext uri="{FF2B5EF4-FFF2-40B4-BE49-F238E27FC236}">
                <a16:creationId xmlns:a16="http://schemas.microsoft.com/office/drawing/2014/main" id="{69F68ACB-91E1-C544-BF74-AE8B9205D6BB}"/>
              </a:ext>
            </a:extLst>
          </p:cNvPr>
          <p:cNvCxnSpPr/>
          <p:nvPr userDrawn="1"/>
        </p:nvCxnSpPr>
        <p:spPr>
          <a:xfrm>
            <a:off x="9345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787615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Innhold">
    <p:spTree>
      <p:nvGrpSpPr>
        <p:cNvPr id="1" name=""/>
        <p:cNvGrpSpPr/>
        <p:nvPr/>
      </p:nvGrpSpPr>
      <p:grpSpPr>
        <a:xfrm>
          <a:off x="0" y="0"/>
          <a:ext cx="0" cy="0"/>
          <a:chOff x="0" y="0"/>
          <a:chExt cx="0" cy="0"/>
        </a:xfrm>
      </p:grpSpPr>
      <p:sp>
        <p:nvSpPr>
          <p:cNvPr id="4" name="Plassholder for innhold 3"/>
          <p:cNvSpPr>
            <a:spLocks noGrp="1"/>
          </p:cNvSpPr>
          <p:nvPr>
            <p:ph sz="quarter" idx="13"/>
          </p:nvPr>
        </p:nvSpPr>
        <p:spPr>
          <a:xfrm>
            <a:off x="596802" y="1322173"/>
            <a:ext cx="11007823" cy="4699935"/>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17950827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9" name="Plassholder for bilde 2"/>
          <p:cNvSpPr>
            <a:spLocks noGrp="1"/>
          </p:cNvSpPr>
          <p:nvPr>
            <p:ph type="pic" idx="1"/>
          </p:nvPr>
        </p:nvSpPr>
        <p:spPr>
          <a:xfrm>
            <a:off x="596802" y="1526059"/>
            <a:ext cx="11007823" cy="4496048"/>
          </a:xfrm>
          <a:prstGeom prst="rect">
            <a:avLst/>
          </a:prstGeom>
        </p:spPr>
        <p:txBody>
          <a:bodyPr rtlCol="0">
            <a:normAutofit/>
          </a:bodyPr>
          <a:lstStyle>
            <a:lvl1pPr marL="0" indent="0">
              <a:buNone/>
              <a:defRPr sz="32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Tree>
    <p:extLst>
      <p:ext uri="{BB962C8B-B14F-4D97-AF65-F5344CB8AC3E}">
        <p14:creationId xmlns:p14="http://schemas.microsoft.com/office/powerpoint/2010/main" val="286382266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Innhold 2 spalter">
    <p:spTree>
      <p:nvGrpSpPr>
        <p:cNvPr id="1" name=""/>
        <p:cNvGrpSpPr/>
        <p:nvPr/>
      </p:nvGrpSpPr>
      <p:grpSpPr>
        <a:xfrm>
          <a:off x="0" y="0"/>
          <a:ext cx="0" cy="0"/>
          <a:chOff x="0" y="0"/>
          <a:chExt cx="0" cy="0"/>
        </a:xfrm>
      </p:grpSpPr>
      <p:sp>
        <p:nvSpPr>
          <p:cNvPr id="2" name="Tittel 1"/>
          <p:cNvSpPr>
            <a:spLocks noGrp="1"/>
          </p:cNvSpPr>
          <p:nvPr>
            <p:ph type="title"/>
          </p:nvPr>
        </p:nvSpPr>
        <p:spPr>
          <a:xfrm>
            <a:off x="596801" y="179109"/>
            <a:ext cx="8553377" cy="1314353"/>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596803" y="1782665"/>
            <a:ext cx="5391248" cy="4239443"/>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203950" y="1782665"/>
            <a:ext cx="5400675" cy="4239443"/>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19876819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Innhold 2 spalter med grå bakgrunn">
    <p:spTree>
      <p:nvGrpSpPr>
        <p:cNvPr id="1" name=""/>
        <p:cNvGrpSpPr/>
        <p:nvPr/>
      </p:nvGrpSpPr>
      <p:grpSpPr>
        <a:xfrm>
          <a:off x="0" y="0"/>
          <a:ext cx="0" cy="0"/>
          <a:chOff x="0" y="0"/>
          <a:chExt cx="0" cy="0"/>
        </a:xfrm>
      </p:grpSpPr>
      <p:sp>
        <p:nvSpPr>
          <p:cNvPr id="5" name="Rectangle 4"/>
          <p:cNvSpPr/>
          <p:nvPr userDrawn="1"/>
        </p:nvSpPr>
        <p:spPr>
          <a:xfrm>
            <a:off x="0" y="1782665"/>
            <a:ext cx="12192000" cy="50753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p:cNvSpPr>
            <a:spLocks noGrp="1"/>
          </p:cNvSpPr>
          <p:nvPr>
            <p:ph type="title"/>
          </p:nvPr>
        </p:nvSpPr>
        <p:spPr>
          <a:xfrm>
            <a:off x="596801" y="179109"/>
            <a:ext cx="8485415" cy="1314353"/>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596803" y="2200759"/>
            <a:ext cx="5391248" cy="3821349"/>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203950" y="2200759"/>
            <a:ext cx="5400675" cy="3821349"/>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7012341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Innhold og bilde">
    <p:spTree>
      <p:nvGrpSpPr>
        <p:cNvPr id="1" name=""/>
        <p:cNvGrpSpPr/>
        <p:nvPr/>
      </p:nvGrpSpPr>
      <p:grpSpPr>
        <a:xfrm>
          <a:off x="0" y="0"/>
          <a:ext cx="0" cy="0"/>
          <a:chOff x="0" y="0"/>
          <a:chExt cx="0" cy="0"/>
        </a:xfrm>
      </p:grpSpPr>
      <p:sp>
        <p:nvSpPr>
          <p:cNvPr id="2" name="Tittel 1"/>
          <p:cNvSpPr>
            <a:spLocks noGrp="1"/>
          </p:cNvSpPr>
          <p:nvPr>
            <p:ph type="title"/>
          </p:nvPr>
        </p:nvSpPr>
        <p:spPr>
          <a:xfrm>
            <a:off x="596802" y="50258"/>
            <a:ext cx="8392740" cy="1433777"/>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596801" y="1782665"/>
            <a:ext cx="5391249" cy="4239443"/>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ilde 5"/>
          <p:cNvSpPr>
            <a:spLocks noGrp="1"/>
          </p:cNvSpPr>
          <p:nvPr>
            <p:ph type="pic" sz="quarter" idx="13"/>
          </p:nvPr>
        </p:nvSpPr>
        <p:spPr>
          <a:xfrm>
            <a:off x="6203950" y="1773239"/>
            <a:ext cx="5400676" cy="4248869"/>
          </a:xfrm>
          <a:prstGeom prst="rect">
            <a:avLst/>
          </a:prstGeom>
        </p:spPr>
        <p:txBody>
          <a:bodyPr rtlCol="0">
            <a:normAutofit/>
          </a:bodyPr>
          <a:lstStyle>
            <a:lvl1pPr>
              <a:defRPr>
                <a:solidFill>
                  <a:schemeClr val="accent3"/>
                </a:solidFill>
              </a:defRPr>
            </a:lvl1pPr>
          </a:lstStyle>
          <a:p>
            <a:pPr lvl="0"/>
            <a:endParaRPr lang="nb-NO" noProof="0"/>
          </a:p>
        </p:txBody>
      </p:sp>
    </p:spTree>
    <p:extLst>
      <p:ext uri="{BB962C8B-B14F-4D97-AF65-F5344CB8AC3E}">
        <p14:creationId xmlns:p14="http://schemas.microsoft.com/office/powerpoint/2010/main" val="229814346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Bilde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596801" y="50258"/>
            <a:ext cx="8454523" cy="1433777"/>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6203950" y="1773238"/>
            <a:ext cx="5400675" cy="4248870"/>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ilde 5"/>
          <p:cNvSpPr>
            <a:spLocks noGrp="1"/>
          </p:cNvSpPr>
          <p:nvPr>
            <p:ph type="pic" sz="quarter" idx="13"/>
          </p:nvPr>
        </p:nvSpPr>
        <p:spPr>
          <a:xfrm>
            <a:off x="596802" y="1782665"/>
            <a:ext cx="5391248" cy="4239443"/>
          </a:xfrm>
          <a:prstGeom prst="rect">
            <a:avLst/>
          </a:prstGeom>
        </p:spPr>
        <p:txBody>
          <a:bodyPr rtlCol="0">
            <a:normAutofit/>
          </a:bodyPr>
          <a:lstStyle>
            <a:lvl1pPr>
              <a:defRPr>
                <a:solidFill>
                  <a:schemeClr val="accent3"/>
                </a:solidFill>
              </a:defRPr>
            </a:lvl1pPr>
          </a:lstStyle>
          <a:p>
            <a:pPr lvl="0"/>
            <a:endParaRPr lang="nb-NO" noProof="0"/>
          </a:p>
        </p:txBody>
      </p:sp>
    </p:spTree>
    <p:extLst>
      <p:ext uri="{BB962C8B-B14F-4D97-AF65-F5344CB8AC3E}">
        <p14:creationId xmlns:p14="http://schemas.microsoft.com/office/powerpoint/2010/main" val="369344136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Innhold 2 spalter med overskrifter">
    <p:spTree>
      <p:nvGrpSpPr>
        <p:cNvPr id="1" name=""/>
        <p:cNvGrpSpPr/>
        <p:nvPr/>
      </p:nvGrpSpPr>
      <p:grpSpPr>
        <a:xfrm>
          <a:off x="0" y="0"/>
          <a:ext cx="0" cy="0"/>
          <a:chOff x="0" y="0"/>
          <a:chExt cx="0" cy="0"/>
        </a:xfrm>
      </p:grpSpPr>
      <p:sp>
        <p:nvSpPr>
          <p:cNvPr id="2" name="Tittel 1"/>
          <p:cNvSpPr>
            <a:spLocks noGrp="1"/>
          </p:cNvSpPr>
          <p:nvPr>
            <p:ph type="title"/>
          </p:nvPr>
        </p:nvSpPr>
        <p:spPr>
          <a:xfrm>
            <a:off x="596801" y="131975"/>
            <a:ext cx="8448345" cy="1357510"/>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tekst 2"/>
          <p:cNvSpPr>
            <a:spLocks noGrp="1"/>
          </p:cNvSpPr>
          <p:nvPr>
            <p:ph type="body" idx="1"/>
          </p:nvPr>
        </p:nvSpPr>
        <p:spPr>
          <a:xfrm>
            <a:off x="596801" y="1779938"/>
            <a:ext cx="5391249" cy="350283"/>
          </a:xfrm>
          <a:prstGeom prst="rect">
            <a:avLst/>
          </a:prstGeom>
        </p:spPr>
        <p:txBody>
          <a:bodyPr>
            <a:noAutofit/>
          </a:bodyPr>
          <a:lstStyle>
            <a:lvl1pPr marL="0" indent="0">
              <a:buNone/>
              <a:defRPr sz="23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596803" y="2272132"/>
            <a:ext cx="5391247" cy="3749976"/>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214052" y="1779938"/>
            <a:ext cx="5390573" cy="350283"/>
          </a:xfrm>
          <a:prstGeom prst="rect">
            <a:avLst/>
          </a:prstGeom>
        </p:spPr>
        <p:txBody>
          <a:bodyPr>
            <a:noAutofit/>
          </a:bodyPr>
          <a:lstStyle>
            <a:lvl1pPr marL="0" indent="0">
              <a:buNone/>
              <a:defRPr sz="23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214052" y="2272132"/>
            <a:ext cx="5390573" cy="3749976"/>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9118376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Innhold og tekst">
    <p:spTree>
      <p:nvGrpSpPr>
        <p:cNvPr id="1" name=""/>
        <p:cNvGrpSpPr/>
        <p:nvPr/>
      </p:nvGrpSpPr>
      <p:grpSpPr>
        <a:xfrm>
          <a:off x="0" y="0"/>
          <a:ext cx="0" cy="0"/>
          <a:chOff x="0" y="0"/>
          <a:chExt cx="0" cy="0"/>
        </a:xfrm>
      </p:grpSpPr>
      <p:sp>
        <p:nvSpPr>
          <p:cNvPr id="10" name="Tittel 1"/>
          <p:cNvSpPr>
            <a:spLocks noGrp="1"/>
          </p:cNvSpPr>
          <p:nvPr>
            <p:ph type="title"/>
          </p:nvPr>
        </p:nvSpPr>
        <p:spPr>
          <a:xfrm>
            <a:off x="596803" y="188535"/>
            <a:ext cx="8405094" cy="1298541"/>
          </a:xfrm>
          <a:prstGeom prst="rect">
            <a:avLst/>
          </a:prstGeom>
        </p:spPr>
        <p:txBody>
          <a:bodyPr anchor="b" anchorCtr="0">
            <a:normAutofit/>
          </a:bodyPr>
          <a:lstStyle>
            <a:lvl1pPr>
              <a:defRPr sz="3600">
                <a:solidFill>
                  <a:schemeClr val="tx1"/>
                </a:solidFill>
              </a:defRPr>
            </a:lvl1pPr>
          </a:lstStyle>
          <a:p>
            <a:r>
              <a:rPr lang="nb-NO"/>
              <a:t>Klikk for å redigere tittelstil</a:t>
            </a:r>
          </a:p>
        </p:txBody>
      </p:sp>
      <p:sp>
        <p:nvSpPr>
          <p:cNvPr id="11" name="Plassholder for innhold 2"/>
          <p:cNvSpPr>
            <a:spLocks noGrp="1"/>
          </p:cNvSpPr>
          <p:nvPr>
            <p:ph idx="1"/>
          </p:nvPr>
        </p:nvSpPr>
        <p:spPr>
          <a:xfrm>
            <a:off x="596802" y="1773238"/>
            <a:ext cx="6421437" cy="4248870"/>
          </a:xfrm>
          <a:prstGeom prst="rect">
            <a:avLst/>
          </a:prstGeom>
        </p:spPr>
        <p:txBody>
          <a:bodyPr/>
          <a:lstStyle>
            <a:lvl1pPr>
              <a:defRPr sz="2300">
                <a:solidFill>
                  <a:schemeClr val="accent3"/>
                </a:solidFill>
              </a:defRPr>
            </a:lvl1pPr>
            <a:lvl2pPr>
              <a:defRPr sz="2100">
                <a:solidFill>
                  <a:schemeClr val="accent3"/>
                </a:solidFill>
              </a:defRPr>
            </a:lvl2pPr>
            <a:lvl3pPr>
              <a:defRPr sz="1700">
                <a:solidFill>
                  <a:schemeClr val="accent3"/>
                </a:solidFill>
              </a:defRPr>
            </a:lvl3pPr>
            <a:lvl4pPr>
              <a:defRPr sz="1500">
                <a:solidFill>
                  <a:schemeClr val="accent3"/>
                </a:solidFill>
              </a:defRPr>
            </a:lvl4pPr>
            <a:lvl5pPr>
              <a:defRPr sz="1400">
                <a:solidFill>
                  <a:schemeClr val="accent3"/>
                </a:solidFill>
              </a:defRPr>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4" name="Plassholder for tekst 3"/>
          <p:cNvSpPr>
            <a:spLocks noGrp="1"/>
          </p:cNvSpPr>
          <p:nvPr>
            <p:ph type="body" sz="half" idx="2"/>
          </p:nvPr>
        </p:nvSpPr>
        <p:spPr>
          <a:xfrm>
            <a:off x="7244443" y="1773238"/>
            <a:ext cx="4360182" cy="4248870"/>
          </a:xfrm>
          <a:prstGeom prst="rect">
            <a:avLst/>
          </a:prstGeom>
        </p:spPr>
        <p:txBody>
          <a:bodyPr/>
          <a:lstStyle>
            <a:lvl1pPr marL="0" indent="0">
              <a:buNone/>
              <a:defRPr sz="1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Tree>
    <p:extLst>
      <p:ext uri="{BB962C8B-B14F-4D97-AF65-F5344CB8AC3E}">
        <p14:creationId xmlns:p14="http://schemas.microsoft.com/office/powerpoint/2010/main" val="254215655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Tittel, bilde med tekst">
    <p:spTree>
      <p:nvGrpSpPr>
        <p:cNvPr id="1" name=""/>
        <p:cNvGrpSpPr/>
        <p:nvPr/>
      </p:nvGrpSpPr>
      <p:grpSpPr>
        <a:xfrm>
          <a:off x="0" y="0"/>
          <a:ext cx="0" cy="0"/>
          <a:chOff x="0" y="0"/>
          <a:chExt cx="0" cy="0"/>
        </a:xfrm>
      </p:grpSpPr>
      <p:sp>
        <p:nvSpPr>
          <p:cNvPr id="8" name="Tittel 1"/>
          <p:cNvSpPr>
            <a:spLocks noGrp="1"/>
          </p:cNvSpPr>
          <p:nvPr>
            <p:ph type="title"/>
          </p:nvPr>
        </p:nvSpPr>
        <p:spPr>
          <a:xfrm>
            <a:off x="591200" y="169682"/>
            <a:ext cx="8534266" cy="1320657"/>
          </a:xfrm>
          <a:prstGeom prst="rect">
            <a:avLst/>
          </a:prstGeom>
        </p:spPr>
        <p:txBody>
          <a:bodyPr anchor="b" anchorCtr="0"/>
          <a:lstStyle>
            <a:lvl1pPr>
              <a:defRPr>
                <a:solidFill>
                  <a:schemeClr val="tx1"/>
                </a:solidFill>
              </a:defRPr>
            </a:lvl1pPr>
          </a:lstStyle>
          <a:p>
            <a:r>
              <a:rPr lang="nb-NO"/>
              <a:t>Klikk for å redigere tittelstil</a:t>
            </a:r>
          </a:p>
        </p:txBody>
      </p:sp>
      <p:sp>
        <p:nvSpPr>
          <p:cNvPr id="4" name="Plassholder for tekst 3"/>
          <p:cNvSpPr>
            <a:spLocks noGrp="1"/>
          </p:cNvSpPr>
          <p:nvPr>
            <p:ph type="body" sz="quarter" idx="13"/>
          </p:nvPr>
        </p:nvSpPr>
        <p:spPr>
          <a:xfrm>
            <a:off x="9767888" y="1773238"/>
            <a:ext cx="1836737" cy="4248870"/>
          </a:xfrm>
          <a:prstGeom prst="rect">
            <a:avLst/>
          </a:prstGeom>
        </p:spPr>
        <p:txBody>
          <a:bodyPr anchor="b">
            <a:normAutofit/>
          </a:bodyPr>
          <a:lstStyle>
            <a:lvl1pPr marL="0" indent="0">
              <a:buNone/>
              <a:defRPr sz="1600" baseline="0">
                <a:solidFill>
                  <a:schemeClr val="accent3"/>
                </a:solidFill>
              </a:defRPr>
            </a:lvl1pPr>
          </a:lstStyle>
          <a:p>
            <a:pPr lvl="0"/>
            <a:r>
              <a:rPr lang="nb-NO"/>
              <a:t>Klikk for å redigere tekststiler i malen</a:t>
            </a:r>
          </a:p>
        </p:txBody>
      </p:sp>
      <p:sp>
        <p:nvSpPr>
          <p:cNvPr id="9" name="Plassholder for bilde 2"/>
          <p:cNvSpPr>
            <a:spLocks noGrp="1"/>
          </p:cNvSpPr>
          <p:nvPr>
            <p:ph type="pic" idx="1"/>
          </p:nvPr>
        </p:nvSpPr>
        <p:spPr>
          <a:xfrm>
            <a:off x="587375" y="1773238"/>
            <a:ext cx="8999999" cy="4248870"/>
          </a:xfrm>
          <a:prstGeom prst="rect">
            <a:avLst/>
          </a:prstGeom>
        </p:spPr>
        <p:txBody>
          <a:bodyPr rtlCol="0">
            <a:normAutofit/>
          </a:bodyPr>
          <a:lstStyle>
            <a:lvl1pPr marL="0" indent="0">
              <a:buNone/>
              <a:defRPr sz="32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Tree>
    <p:extLst>
      <p:ext uri="{BB962C8B-B14F-4D97-AF65-F5344CB8AC3E}">
        <p14:creationId xmlns:p14="http://schemas.microsoft.com/office/powerpoint/2010/main" val="32970290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Tittel og objekt">
    <p:spTree>
      <p:nvGrpSpPr>
        <p:cNvPr id="1" name=""/>
        <p:cNvGrpSpPr/>
        <p:nvPr/>
      </p:nvGrpSpPr>
      <p:grpSpPr>
        <a:xfrm>
          <a:off x="0" y="0"/>
          <a:ext cx="0" cy="0"/>
          <a:chOff x="0" y="0"/>
          <a:chExt cx="0" cy="0"/>
        </a:xfrm>
      </p:grpSpPr>
      <p:sp>
        <p:nvSpPr>
          <p:cNvPr id="4" name="Tittel 1"/>
          <p:cNvSpPr txBox="1">
            <a:spLocks/>
          </p:cNvSpPr>
          <p:nvPr/>
        </p:nvSpPr>
        <p:spPr>
          <a:xfrm>
            <a:off x="590550" y="47625"/>
            <a:ext cx="8306315" cy="1433513"/>
          </a:xfrm>
          <a:prstGeom prst="rect">
            <a:avLst/>
          </a:prstGeom>
        </p:spPr>
        <p:txBody>
          <a:bodyPr lIns="0" tIns="0" rIns="0" bIns="0" anchor="b">
            <a:norm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90000"/>
              </a:lnSpc>
            </a:pPr>
            <a:r>
              <a:rPr lang="nb-NO" sz="3600">
                <a:solidFill>
                  <a:schemeClr val="tx1"/>
                </a:solidFill>
                <a:latin typeface="Open Sans"/>
                <a:cs typeface="Open Sans"/>
              </a:rPr>
              <a:t>Klikk for å redigere tittelstil</a:t>
            </a:r>
          </a:p>
        </p:txBody>
      </p:sp>
      <p:sp>
        <p:nvSpPr>
          <p:cNvPr id="8" name="Tittel 1"/>
          <p:cNvSpPr>
            <a:spLocks noGrp="1"/>
          </p:cNvSpPr>
          <p:nvPr>
            <p:ph type="title"/>
          </p:nvPr>
        </p:nvSpPr>
        <p:spPr>
          <a:xfrm>
            <a:off x="9767888" y="1773238"/>
            <a:ext cx="1836737" cy="4248870"/>
          </a:xfrm>
          <a:prstGeom prst="rect">
            <a:avLst/>
          </a:prstGeom>
        </p:spPr>
        <p:txBody>
          <a:bodyPr>
            <a:normAutofit/>
          </a:bodyPr>
          <a:lstStyle>
            <a:lvl1pPr>
              <a:defRPr sz="1600" b="0">
                <a:solidFill>
                  <a:schemeClr val="accent3"/>
                </a:solidFill>
              </a:defRPr>
            </a:lvl1pPr>
          </a:lstStyle>
          <a:p>
            <a:r>
              <a:rPr lang="nb-NO"/>
              <a:t>Klikk for å redigere tittelstil</a:t>
            </a:r>
          </a:p>
        </p:txBody>
      </p:sp>
      <p:sp>
        <p:nvSpPr>
          <p:cNvPr id="9" name="Plassholder for innhold 3"/>
          <p:cNvSpPr>
            <a:spLocks noGrp="1"/>
          </p:cNvSpPr>
          <p:nvPr>
            <p:ph sz="quarter" idx="13"/>
          </p:nvPr>
        </p:nvSpPr>
        <p:spPr>
          <a:xfrm>
            <a:off x="587375" y="1773238"/>
            <a:ext cx="9001125" cy="4248870"/>
          </a:xfrm>
          <a:prstGeom prst="rect">
            <a:avLst/>
          </a:prstGeom>
        </p:spPr>
        <p:txBody>
          <a:bodyPr/>
          <a:lstStyle>
            <a:lvl1pPr marL="0" indent="0">
              <a:buNone/>
              <a:defRPr>
                <a:solidFill>
                  <a:schemeClr val="accent3"/>
                </a:solidFill>
              </a:defRPr>
            </a:lvl1pPr>
          </a:lstStyle>
          <a:p>
            <a:pPr lvl="0"/>
            <a:endParaRPr lang="nb-NO"/>
          </a:p>
        </p:txBody>
      </p:sp>
    </p:spTree>
    <p:extLst>
      <p:ext uri="{BB962C8B-B14F-4D97-AF65-F5344CB8AC3E}">
        <p14:creationId xmlns:p14="http://schemas.microsoft.com/office/powerpoint/2010/main" val="97871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72088"/>
          </a:xfrm>
        </p:spPr>
        <p:txBody>
          <a:bodyPr/>
          <a:lstStyle>
            <a:lvl1pPr>
              <a:defRPr sz="3200"/>
            </a:lvl1pPr>
          </a:lstStyle>
          <a:p>
            <a:r>
              <a:rPr lang="nb-NO"/>
              <a:t>Klikk for å legge til en tittel</a:t>
            </a:r>
          </a:p>
        </p:txBody>
      </p:sp>
      <p:cxnSp>
        <p:nvCxnSpPr>
          <p:cNvPr id="4" name="Straight Connector 3">
            <a:extLst>
              <a:ext uri="{FF2B5EF4-FFF2-40B4-BE49-F238E27FC236}">
                <a16:creationId xmlns:a16="http://schemas.microsoft.com/office/drawing/2014/main" id="{57D0C90E-0A9E-F144-B7AD-819F49469E18}"/>
              </a:ext>
            </a:extLst>
          </p:cNvPr>
          <p:cNvCxnSpPr/>
          <p:nvPr userDrawn="1"/>
        </p:nvCxnSpPr>
        <p:spPr>
          <a:xfrm>
            <a:off x="9345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93452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userDrawn="1">
  <p:cSld name="One Column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737577" y="1520826"/>
            <a:ext cx="10719777" cy="4645025"/>
          </a:xfrm>
        </p:spPr>
        <p:txBody>
          <a:bodyPr>
            <a:noAutofit/>
          </a:bodyPr>
          <a:lstStyle>
            <a:lvl5pPr>
              <a:defRPr/>
            </a:lvl5pPr>
            <a:lvl6pPr>
              <a:defRPr baseline="0"/>
            </a:lvl6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a:p>
            <a:pPr lvl="5"/>
            <a:r>
              <a:rPr lang="nb-NO"/>
              <a:t>Sixth level</a:t>
            </a:r>
          </a:p>
          <a:p>
            <a:pPr lvl="6"/>
            <a:r>
              <a:rPr lang="nb-NO"/>
              <a:t>Seventh level</a:t>
            </a:r>
          </a:p>
          <a:p>
            <a:pPr lvl="7"/>
            <a:r>
              <a:rPr lang="nb-NO"/>
              <a:t>Eighth level</a:t>
            </a:r>
          </a:p>
          <a:p>
            <a:pPr lvl="8"/>
            <a:r>
              <a:rPr lang="nb-NO"/>
              <a:t>Ninth level</a:t>
            </a:r>
          </a:p>
        </p:txBody>
      </p:sp>
      <p:sp>
        <p:nvSpPr>
          <p:cNvPr id="7" name="Text Placeholder 7"/>
          <p:cNvSpPr>
            <a:spLocks noGrp="1"/>
          </p:cNvSpPr>
          <p:nvPr>
            <p:ph type="body" sz="quarter" idx="13" hasCustomPrompt="1"/>
          </p:nvPr>
        </p:nvSpPr>
        <p:spPr>
          <a:xfrm>
            <a:off x="737575" y="586863"/>
            <a:ext cx="10718031" cy="718063"/>
          </a:xfrm>
        </p:spPr>
        <p:txBody>
          <a:bodyPr tIns="0" rIns="0" bIns="0" anchor="t">
            <a:noAutofit/>
          </a:bodyPr>
          <a:lstStyle>
            <a:lvl1pPr>
              <a:lnSpc>
                <a:spcPct val="100000"/>
              </a:lnSpc>
              <a:spcBef>
                <a:spcPts val="0"/>
              </a:spcBef>
              <a:spcAft>
                <a:spcPts val="0"/>
              </a:spcAft>
              <a:defRPr sz="2199" b="1" cap="none" spc="0" baseline="0">
                <a:solidFill>
                  <a:schemeClr val="bg2"/>
                </a:solidFill>
              </a:defRPr>
            </a:lvl1pPr>
            <a:lvl2pPr>
              <a:lnSpc>
                <a:spcPct val="100000"/>
              </a:lnSpc>
              <a:spcBef>
                <a:spcPts val="0"/>
              </a:spcBef>
              <a:spcAft>
                <a:spcPts val="0"/>
              </a:spcAft>
              <a:defRPr sz="1699" b="0" cap="none" spc="0">
                <a:solidFill>
                  <a:schemeClr val="tx1"/>
                </a:solidFill>
              </a:defRPr>
            </a:lvl2pPr>
            <a:lvl3pPr>
              <a:lnSpc>
                <a:spcPct val="100000"/>
              </a:lnSpc>
              <a:spcAft>
                <a:spcPts val="0"/>
              </a:spcAft>
              <a:defRPr sz="1899" spc="0">
                <a:solidFill>
                  <a:srgbClr val="7A91A6"/>
                </a:solidFill>
              </a:defRPr>
            </a:lvl3pPr>
            <a:lvl4pPr marL="0" indent="0">
              <a:spcBef>
                <a:spcPts val="0"/>
              </a:spcBef>
              <a:spcAft>
                <a:spcPts val="0"/>
              </a:spcAft>
              <a:buNone/>
              <a:defRPr sz="1899" spc="0">
                <a:solidFill>
                  <a:srgbClr val="7A91A6"/>
                </a:solidFill>
              </a:defRPr>
            </a:lvl4pPr>
            <a:lvl5pPr marL="0" indent="0">
              <a:spcBef>
                <a:spcPts val="0"/>
              </a:spcBef>
              <a:spcAft>
                <a:spcPts val="0"/>
              </a:spcAft>
              <a:buNone/>
              <a:defRPr sz="1899" spc="0">
                <a:solidFill>
                  <a:srgbClr val="7A91A6"/>
                </a:solidFill>
              </a:defRPr>
            </a:lvl5pPr>
            <a:lvl6pPr marL="0" indent="0">
              <a:lnSpc>
                <a:spcPct val="100000"/>
              </a:lnSpc>
              <a:spcBef>
                <a:spcPts val="0"/>
              </a:spcBef>
              <a:spcAft>
                <a:spcPts val="0"/>
              </a:spcAft>
              <a:buNone/>
              <a:defRPr sz="1899" spc="0">
                <a:solidFill>
                  <a:srgbClr val="7A91A6"/>
                </a:solidFill>
              </a:defRPr>
            </a:lvl6pPr>
            <a:lvl7pPr marL="0" indent="0">
              <a:lnSpc>
                <a:spcPct val="100000"/>
              </a:lnSpc>
              <a:spcBef>
                <a:spcPts val="0"/>
              </a:spcBef>
              <a:spcAft>
                <a:spcPts val="0"/>
              </a:spcAft>
              <a:buNone/>
              <a:defRPr sz="1899" spc="0">
                <a:solidFill>
                  <a:srgbClr val="7A91A6"/>
                </a:solidFill>
              </a:defRPr>
            </a:lvl7pPr>
            <a:lvl8pPr marL="0" indent="0">
              <a:lnSpc>
                <a:spcPct val="100000"/>
              </a:lnSpc>
              <a:spcBef>
                <a:spcPts val="0"/>
              </a:spcBef>
              <a:spcAft>
                <a:spcPts val="0"/>
              </a:spcAft>
              <a:buNone/>
              <a:defRPr sz="1899" spc="0">
                <a:solidFill>
                  <a:srgbClr val="7A91A6"/>
                </a:solidFill>
              </a:defRPr>
            </a:lvl8pPr>
            <a:lvl9pPr marL="0" indent="0">
              <a:lnSpc>
                <a:spcPct val="100000"/>
              </a:lnSpc>
              <a:spcBef>
                <a:spcPts val="0"/>
              </a:spcBef>
              <a:spcAft>
                <a:spcPts val="0"/>
              </a:spcAft>
              <a:buNone/>
              <a:defRPr sz="1899" spc="0">
                <a:solidFill>
                  <a:srgbClr val="7A91A6"/>
                </a:solidFill>
              </a:defRPr>
            </a:lvl9pPr>
          </a:lstStyle>
          <a:p>
            <a:pPr lvl="0"/>
            <a:r>
              <a:rPr lang="nb-NO"/>
              <a:t>Click to edit title </a:t>
            </a:r>
          </a:p>
          <a:p>
            <a:pPr lvl="1"/>
            <a:r>
              <a:rPr lang="nb-NO"/>
              <a:t>Second level</a:t>
            </a:r>
          </a:p>
        </p:txBody>
      </p:sp>
    </p:spTree>
    <p:extLst>
      <p:ext uri="{BB962C8B-B14F-4D97-AF65-F5344CB8AC3E}">
        <p14:creationId xmlns:p14="http://schemas.microsoft.com/office/powerpoint/2010/main" val="2781320157"/>
      </p:ext>
    </p:extLst>
  </p:cSld>
  <p:clrMapOvr>
    <a:masterClrMapping/>
  </p:clrMapOvr>
  <p:transition>
    <p:fade/>
  </p:transition>
  <p:extLst>
    <p:ext uri="{DCECCB84-F9BA-43D5-87BE-67443E8EF086}">
      <p15:sldGuideLst xmlns:p15="http://schemas.microsoft.com/office/powerpoint/2012/main">
        <p15:guide id="3" orient="horz" pos="3884">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userDrawn="1">
  <p:cSld name="Divider Slide A [TOC Source]">
    <p:spTree>
      <p:nvGrpSpPr>
        <p:cNvPr id="1" name=""/>
        <p:cNvGrpSpPr/>
        <p:nvPr/>
      </p:nvGrpSpPr>
      <p:grpSpPr>
        <a:xfrm>
          <a:off x="0" y="0"/>
          <a:ext cx="0" cy="0"/>
          <a:chOff x="0" y="0"/>
          <a:chExt cx="0" cy="0"/>
        </a:xfrm>
      </p:grpSpPr>
      <p:sp>
        <p:nvSpPr>
          <p:cNvPr id="8" name="plcPicture">
            <a:extLst>
              <a:ext uri="{FF2B5EF4-FFF2-40B4-BE49-F238E27FC236}">
                <a16:creationId xmlns:a16="http://schemas.microsoft.com/office/drawing/2014/main" id="{152BCBF3-D3F9-4F4A-9249-F9B99A67FC26}"/>
              </a:ext>
            </a:extLst>
          </p:cNvPr>
          <p:cNvSpPr>
            <a:spLocks noGrp="1"/>
          </p:cNvSpPr>
          <p:nvPr>
            <p:ph type="pic" sz="quarter" idx="24" hasCustomPrompt="1"/>
          </p:nvPr>
        </p:nvSpPr>
        <p:spPr>
          <a:xfrm>
            <a:off x="4565740" y="-1"/>
            <a:ext cx="7626263" cy="6858000"/>
          </a:xfrm>
          <a:custGeom>
            <a:avLst/>
            <a:gdLst>
              <a:gd name="connsiteX0" fmla="*/ 0 w 6196339"/>
              <a:gd name="connsiteY0" fmla="*/ 0 h 6858000"/>
              <a:gd name="connsiteX1" fmla="*/ 181025 w 6196339"/>
              <a:gd name="connsiteY1" fmla="*/ 0 h 6858000"/>
              <a:gd name="connsiteX2" fmla="*/ 332455 w 6196339"/>
              <a:gd name="connsiteY2" fmla="*/ 110806 h 6858000"/>
              <a:gd name="connsiteX3" fmla="*/ 1860175 w 6196339"/>
              <a:gd name="connsiteY3" fmla="*/ 2500017 h 6858000"/>
              <a:gd name="connsiteX4" fmla="*/ 3601699 w 6196339"/>
              <a:gd name="connsiteY4" fmla="*/ 2103964 h 6858000"/>
              <a:gd name="connsiteX5" fmla="*/ 2806971 w 6196339"/>
              <a:gd name="connsiteY5" fmla="*/ 206418 h 6858000"/>
              <a:gd name="connsiteX6" fmla="*/ 2667508 w 6196339"/>
              <a:gd name="connsiteY6" fmla="*/ 0 h 6858000"/>
              <a:gd name="connsiteX7" fmla="*/ 2795222 w 6196339"/>
              <a:gd name="connsiteY7" fmla="*/ 0 h 6858000"/>
              <a:gd name="connsiteX8" fmla="*/ 2818582 w 6196339"/>
              <a:gd name="connsiteY8" fmla="*/ 33053 h 6858000"/>
              <a:gd name="connsiteX9" fmla="*/ 3347756 w 6196339"/>
              <a:gd name="connsiteY9" fmla="*/ 996956 h 6858000"/>
              <a:gd name="connsiteX10" fmla="*/ 4978032 w 6196339"/>
              <a:gd name="connsiteY10" fmla="*/ 285443 h 6858000"/>
              <a:gd name="connsiteX11" fmla="*/ 4845670 w 6196339"/>
              <a:gd name="connsiteY11" fmla="*/ 0 h 6858000"/>
              <a:gd name="connsiteX12" fmla="*/ 6196339 w 6196339"/>
              <a:gd name="connsiteY12" fmla="*/ 0 h 6858000"/>
              <a:gd name="connsiteX13" fmla="*/ 6196339 w 6196339"/>
              <a:gd name="connsiteY13" fmla="*/ 6858000 h 6858000"/>
              <a:gd name="connsiteX14" fmla="*/ 0 w 6196339"/>
              <a:gd name="connsiteY14" fmla="*/ 6858000 h 6858000"/>
              <a:gd name="connsiteX15" fmla="*/ 60956 w 6196339"/>
              <a:gd name="connsiteY15" fmla="*/ 6818922 h 6858000"/>
              <a:gd name="connsiteX16" fmla="*/ 1863363 w 6196339"/>
              <a:gd name="connsiteY16" fmla="*/ 3428999 h 6858000"/>
              <a:gd name="connsiteX17" fmla="*/ 60956 w 6196339"/>
              <a:gd name="connsiteY17" fmla="*/ 3907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196339" h="6858000">
                <a:moveTo>
                  <a:pt x="0" y="0"/>
                </a:moveTo>
                <a:lnTo>
                  <a:pt x="181025" y="0"/>
                </a:lnTo>
                <a:lnTo>
                  <a:pt x="332455" y="110806"/>
                </a:lnTo>
                <a:cubicBezTo>
                  <a:pt x="1100529" y="702688"/>
                  <a:pt x="1643237" y="1546099"/>
                  <a:pt x="1860175" y="2500017"/>
                </a:cubicBezTo>
                <a:lnTo>
                  <a:pt x="3601699" y="2103964"/>
                </a:lnTo>
                <a:cubicBezTo>
                  <a:pt x="3446986" y="1423663"/>
                  <a:pt x="3176110" y="782766"/>
                  <a:pt x="2806971" y="206418"/>
                </a:cubicBezTo>
                <a:lnTo>
                  <a:pt x="2667508" y="0"/>
                </a:lnTo>
                <a:lnTo>
                  <a:pt x="2795222" y="0"/>
                </a:lnTo>
                <a:lnTo>
                  <a:pt x="2818582" y="33053"/>
                </a:lnTo>
                <a:cubicBezTo>
                  <a:pt x="3023307" y="337090"/>
                  <a:pt x="3200538" y="659639"/>
                  <a:pt x="3347756" y="996956"/>
                </a:cubicBezTo>
                <a:lnTo>
                  <a:pt x="4978032" y="285443"/>
                </a:lnTo>
                <a:lnTo>
                  <a:pt x="4845670" y="0"/>
                </a:lnTo>
                <a:lnTo>
                  <a:pt x="6196339" y="0"/>
                </a:lnTo>
                <a:lnTo>
                  <a:pt x="6196339" y="6858000"/>
                </a:lnTo>
                <a:lnTo>
                  <a:pt x="0" y="6858000"/>
                </a:lnTo>
                <a:lnTo>
                  <a:pt x="60956" y="6818922"/>
                </a:lnTo>
                <a:cubicBezTo>
                  <a:pt x="1148399" y="6084259"/>
                  <a:pt x="1863363" y="4840124"/>
                  <a:pt x="1863363" y="3428999"/>
                </a:cubicBezTo>
                <a:cubicBezTo>
                  <a:pt x="1863363" y="2017875"/>
                  <a:pt x="1148399" y="773740"/>
                  <a:pt x="60956" y="39078"/>
                </a:cubicBezTo>
                <a:close/>
              </a:path>
            </a:pathLst>
          </a:custGeom>
          <a:solidFill>
            <a:srgbClr val="49BED8"/>
          </a:solidFill>
        </p:spPr>
        <p:txBody>
          <a:bodyPr wrap="square" lIns="36000" tIns="36000" rIns="36000" bIns="36000" anchor="ctr">
            <a:noAutofit/>
          </a:bodyPr>
          <a:lstStyle>
            <a:lvl1pPr algn="ctr">
              <a:defRPr>
                <a:solidFill>
                  <a:schemeClr val="accent4"/>
                </a:solidFill>
              </a:defRPr>
            </a:lvl1pPr>
          </a:lstStyle>
          <a:p>
            <a:r>
              <a:rPr lang="en-GB"/>
              <a:t>Image here</a:t>
            </a:r>
          </a:p>
        </p:txBody>
      </p:sp>
      <p:sp>
        <p:nvSpPr>
          <p:cNvPr id="10" name="plcSectionNumber">
            <a:extLst>
              <a:ext uri="{FF2B5EF4-FFF2-40B4-BE49-F238E27FC236}">
                <a16:creationId xmlns:a16="http://schemas.microsoft.com/office/drawing/2014/main" id="{2CE2D507-5397-4106-96E4-0FA7E95282D7}"/>
              </a:ext>
            </a:extLst>
          </p:cNvPr>
          <p:cNvSpPr>
            <a:spLocks noGrp="1"/>
          </p:cNvSpPr>
          <p:nvPr>
            <p:ph type="body" sz="quarter" idx="23" hasCustomPrompt="1"/>
          </p:nvPr>
        </p:nvSpPr>
        <p:spPr>
          <a:xfrm>
            <a:off x="734646" y="1029903"/>
            <a:ext cx="4293125" cy="2399096"/>
          </a:xfrm>
          <a:prstGeom prst="rect">
            <a:avLst/>
          </a:prstGeom>
          <a:noFill/>
        </p:spPr>
        <p:txBody>
          <a:bodyPr wrap="square" lIns="0" rIns="0" anchor="b">
            <a:noAutofit/>
          </a:bodyPr>
          <a:lstStyle>
            <a:lvl1pPr algn="l">
              <a:spcAft>
                <a:spcPts val="0"/>
              </a:spcAft>
              <a:defRPr sz="13800" b="0">
                <a:solidFill>
                  <a:schemeClr val="accent4"/>
                </a:solidFill>
              </a:defRPr>
            </a:lvl1pPr>
            <a:lvl2pPr>
              <a:defRPr sz="2400"/>
            </a:lvl2pPr>
            <a:lvl3pPr>
              <a:defRPr sz="2000"/>
            </a:lvl3pPr>
            <a:lvl4pPr>
              <a:defRPr sz="2000"/>
            </a:lvl4pPr>
            <a:lvl5pPr>
              <a:defRPr sz="2000"/>
            </a:lvl5pPr>
          </a:lstStyle>
          <a:p>
            <a:pPr lvl="0"/>
            <a:r>
              <a:rPr lang="en-GB"/>
              <a:t>##</a:t>
            </a:r>
          </a:p>
        </p:txBody>
      </p:sp>
      <p:sp>
        <p:nvSpPr>
          <p:cNvPr id="11" name="plcSectionTitle">
            <a:extLst>
              <a:ext uri="{FF2B5EF4-FFF2-40B4-BE49-F238E27FC236}">
                <a16:creationId xmlns:a16="http://schemas.microsoft.com/office/drawing/2014/main" id="{AAF0A88B-E483-44EF-B260-04572DA887B5}"/>
              </a:ext>
            </a:extLst>
          </p:cNvPr>
          <p:cNvSpPr>
            <a:spLocks noGrp="1"/>
          </p:cNvSpPr>
          <p:nvPr>
            <p:ph type="body" sz="quarter" idx="13" hasCustomPrompt="1"/>
          </p:nvPr>
        </p:nvSpPr>
        <p:spPr>
          <a:xfrm>
            <a:off x="770185" y="3495675"/>
            <a:ext cx="4293126" cy="2057400"/>
          </a:xfrm>
          <a:prstGeom prst="rect">
            <a:avLst/>
          </a:prstGeom>
          <a:noFill/>
        </p:spPr>
        <p:txBody>
          <a:bodyPr wrap="square" lIns="0" tIns="144000" rIns="144000" bIns="144000" anchor="t">
            <a:noAutofit/>
          </a:bodyPr>
          <a:lstStyle>
            <a:lvl1pPr>
              <a:lnSpc>
                <a:spcPct val="100000"/>
              </a:lnSpc>
              <a:spcBef>
                <a:spcPts val="600"/>
              </a:spcBef>
              <a:spcAft>
                <a:spcPts val="0"/>
              </a:spcAft>
              <a:defRPr sz="2400" b="1" cap="none" spc="0" baseline="0">
                <a:solidFill>
                  <a:schemeClr val="tx1"/>
                </a:solidFill>
              </a:defRPr>
            </a:lvl1pPr>
            <a:lvl2pPr>
              <a:lnSpc>
                <a:spcPct val="100000"/>
              </a:lnSpc>
              <a:spcBef>
                <a:spcPts val="600"/>
              </a:spcBef>
              <a:spcAft>
                <a:spcPts val="0"/>
              </a:spcAft>
              <a:defRPr sz="1800" b="0" cap="none" spc="0">
                <a:solidFill>
                  <a:schemeClr val="tx1"/>
                </a:solidFill>
              </a:defRPr>
            </a:lvl2pPr>
            <a:lvl3pPr>
              <a:lnSpc>
                <a:spcPct val="100000"/>
              </a:lnSpc>
              <a:spcAft>
                <a:spcPts val="0"/>
              </a:spcAft>
              <a:defRPr sz="1700" spc="0">
                <a:solidFill>
                  <a:srgbClr val="7A91A6"/>
                </a:solidFill>
              </a:defRPr>
            </a:lvl3pPr>
            <a:lvl4pPr marL="0" indent="0">
              <a:spcBef>
                <a:spcPts val="0"/>
              </a:spcBef>
              <a:spcAft>
                <a:spcPts val="0"/>
              </a:spcAft>
              <a:buNone/>
              <a:defRPr sz="1700" spc="0">
                <a:solidFill>
                  <a:srgbClr val="7A91A6"/>
                </a:solidFill>
              </a:defRPr>
            </a:lvl4pPr>
            <a:lvl5pPr marL="0" indent="0">
              <a:spcBef>
                <a:spcPts val="0"/>
              </a:spcBef>
              <a:spcAft>
                <a:spcPts val="0"/>
              </a:spcAft>
              <a:buNone/>
              <a:defRPr sz="1700" spc="0">
                <a:solidFill>
                  <a:srgbClr val="7A91A6"/>
                </a:solidFill>
              </a:defRPr>
            </a:lvl5pPr>
            <a:lvl6pPr marL="0" indent="0">
              <a:lnSpc>
                <a:spcPct val="100000"/>
              </a:lnSpc>
              <a:spcBef>
                <a:spcPts val="0"/>
              </a:spcBef>
              <a:spcAft>
                <a:spcPts val="0"/>
              </a:spcAft>
              <a:buNone/>
              <a:defRPr sz="1700" spc="0">
                <a:solidFill>
                  <a:srgbClr val="7A91A6"/>
                </a:solidFill>
              </a:defRPr>
            </a:lvl6pPr>
            <a:lvl7pPr marL="0" indent="0">
              <a:lnSpc>
                <a:spcPct val="100000"/>
              </a:lnSpc>
              <a:spcBef>
                <a:spcPts val="0"/>
              </a:spcBef>
              <a:spcAft>
                <a:spcPts val="0"/>
              </a:spcAft>
              <a:buNone/>
              <a:defRPr sz="1700" spc="0">
                <a:solidFill>
                  <a:srgbClr val="7A91A6"/>
                </a:solidFill>
              </a:defRPr>
            </a:lvl7pPr>
            <a:lvl8pPr marL="0" indent="0">
              <a:lnSpc>
                <a:spcPct val="100000"/>
              </a:lnSpc>
              <a:spcBef>
                <a:spcPts val="0"/>
              </a:spcBef>
              <a:spcAft>
                <a:spcPts val="0"/>
              </a:spcAft>
              <a:buNone/>
              <a:defRPr sz="1700" spc="0">
                <a:solidFill>
                  <a:srgbClr val="7A91A6"/>
                </a:solidFill>
              </a:defRPr>
            </a:lvl8pPr>
            <a:lvl9pPr marL="0" indent="0">
              <a:lnSpc>
                <a:spcPct val="100000"/>
              </a:lnSpc>
              <a:spcBef>
                <a:spcPts val="0"/>
              </a:spcBef>
              <a:spcAft>
                <a:spcPts val="0"/>
              </a:spcAft>
              <a:buNone/>
              <a:defRPr sz="1700" spc="0">
                <a:solidFill>
                  <a:srgbClr val="7A91A6"/>
                </a:solidFill>
              </a:defRPr>
            </a:lvl9pPr>
          </a:lstStyle>
          <a:p>
            <a:pPr lvl="0"/>
            <a:r>
              <a:rPr lang="en-GB"/>
              <a:t>Click to edit title </a:t>
            </a:r>
          </a:p>
          <a:p>
            <a:pPr lvl="1"/>
            <a:r>
              <a:rPr lang="en-GB"/>
              <a:t>Second level</a:t>
            </a:r>
          </a:p>
        </p:txBody>
      </p:sp>
      <p:sp>
        <p:nvSpPr>
          <p:cNvPr id="7" name="txtSecureMarker1" hidden="1"/>
          <p:cNvSpPr txBox="1"/>
          <p:nvPr userDrawn="1"/>
        </p:nvSpPr>
        <p:spPr>
          <a:xfrm>
            <a:off x="3761256" y="55388"/>
            <a:ext cx="4669488" cy="261610"/>
          </a:xfrm>
          <a:prstGeom prst="rect">
            <a:avLst/>
          </a:prstGeom>
          <a:noFill/>
        </p:spPr>
        <p:txBody>
          <a:bodyPr wrap="square" rtlCol="0">
            <a:spAutoFit/>
          </a:bodyPr>
          <a:lstStyle/>
          <a:p>
            <a:pPr algn="ctr"/>
            <a:r>
              <a:rPr lang="en-GB" sz="1100">
                <a:solidFill>
                  <a:srgbClr val="000000"/>
                </a:solidFill>
              </a:rPr>
              <a:t>SC</a:t>
            </a:r>
            <a:r>
              <a:rPr lang="en-GB" sz="1100" baseline="0">
                <a:solidFill>
                  <a:srgbClr val="000000"/>
                </a:solidFill>
              </a:rPr>
              <a:t> TEXT GOES HERE</a:t>
            </a:r>
            <a:endParaRPr lang="en-GB" sz="1100">
              <a:solidFill>
                <a:srgbClr val="000000"/>
              </a:solidFill>
            </a:endParaRPr>
          </a:p>
        </p:txBody>
      </p:sp>
      <p:sp>
        <p:nvSpPr>
          <p:cNvPr id="9" name="txtSecureMarker2" hidden="1"/>
          <p:cNvSpPr txBox="1"/>
          <p:nvPr userDrawn="1"/>
        </p:nvSpPr>
        <p:spPr>
          <a:xfrm>
            <a:off x="3761256" y="6534710"/>
            <a:ext cx="4669488" cy="261610"/>
          </a:xfrm>
          <a:prstGeom prst="rect">
            <a:avLst/>
          </a:prstGeom>
          <a:noFill/>
        </p:spPr>
        <p:txBody>
          <a:bodyPr wrap="square" rtlCol="0">
            <a:spAutoFit/>
          </a:bodyPr>
          <a:lstStyle/>
          <a:p>
            <a:pPr algn="ctr"/>
            <a:r>
              <a:rPr lang="en-GB" sz="1100">
                <a:solidFill>
                  <a:srgbClr val="000000"/>
                </a:solidFill>
              </a:rPr>
              <a:t>SC</a:t>
            </a:r>
            <a:r>
              <a:rPr lang="en-GB" sz="1100" baseline="0">
                <a:solidFill>
                  <a:srgbClr val="000000"/>
                </a:solidFill>
              </a:rPr>
              <a:t> TEXT GOES HERE</a:t>
            </a:r>
            <a:endParaRPr lang="en-GB" sz="1100">
              <a:solidFill>
                <a:srgbClr val="000000"/>
              </a:solidFill>
            </a:endParaRPr>
          </a:p>
        </p:txBody>
      </p:sp>
    </p:spTree>
    <p:extLst>
      <p:ext uri="{BB962C8B-B14F-4D97-AF65-F5344CB8AC3E}">
        <p14:creationId xmlns:p14="http://schemas.microsoft.com/office/powerpoint/2010/main" val="4101318293"/>
      </p:ext>
    </p:extLst>
  </p:cSld>
  <p:clrMapOvr>
    <a:masterClrMapping/>
  </p:clrMapOvr>
  <p:transition>
    <p:fade/>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DCE-82A7-427F-8C77-C6CDB8E185A1}"/>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1F9FC9EA-87AA-44E1-8A81-80E7A2622E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1D695E3B-DA2E-4E93-976B-DFFBA46F6BA6}"/>
              </a:ext>
            </a:extLst>
          </p:cNvPr>
          <p:cNvSpPr>
            <a:spLocks noGrp="1"/>
          </p:cNvSpPr>
          <p:nvPr>
            <p:ph type="dt" sz="half" idx="10"/>
          </p:nvPr>
        </p:nvSpPr>
        <p:spPr/>
        <p:txBody>
          <a:bodyPr/>
          <a:lstStyle/>
          <a:p>
            <a:fld id="{17D90A8D-D346-4698-8115-4C3CF84B2480}" type="datetimeFigureOut">
              <a:rPr lang="nb-NO" smtClean="0"/>
              <a:t>14.12.2021</a:t>
            </a:fld>
            <a:endParaRPr lang="nb-NO"/>
          </a:p>
        </p:txBody>
      </p:sp>
      <p:sp>
        <p:nvSpPr>
          <p:cNvPr id="5" name="Footer Placeholder 4">
            <a:extLst>
              <a:ext uri="{FF2B5EF4-FFF2-40B4-BE49-F238E27FC236}">
                <a16:creationId xmlns:a16="http://schemas.microsoft.com/office/drawing/2014/main" id="{258E13E4-061C-431D-9911-76088284B961}"/>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FA5EB860-1F98-44A3-9396-BC5D9CD1693C}"/>
              </a:ext>
            </a:extLst>
          </p:cNvPr>
          <p:cNvSpPr>
            <a:spLocks noGrp="1"/>
          </p:cNvSpPr>
          <p:nvPr>
            <p:ph type="sldNum" sz="quarter" idx="12"/>
          </p:nvPr>
        </p:nvSpPr>
        <p:spPr/>
        <p:txBody>
          <a:bodyPr/>
          <a:lstStyle/>
          <a:p>
            <a:fld id="{2ADA8CCD-C437-4B13-BDA5-E376D74A0616}" type="slidenum">
              <a:rPr lang="nb-NO" smtClean="0"/>
              <a:t>‹#›</a:t>
            </a:fld>
            <a:endParaRPr lang="nb-NO"/>
          </a:p>
        </p:txBody>
      </p:sp>
    </p:spTree>
    <p:extLst>
      <p:ext uri="{BB962C8B-B14F-4D97-AF65-F5344CB8AC3E}">
        <p14:creationId xmlns:p14="http://schemas.microsoft.com/office/powerpoint/2010/main" val="337684953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Tittel ">
    <p:spTree>
      <p:nvGrpSpPr>
        <p:cNvPr id="1" name=""/>
        <p:cNvGrpSpPr/>
        <p:nvPr/>
      </p:nvGrpSpPr>
      <p:grpSpPr>
        <a:xfrm>
          <a:off x="0" y="0"/>
          <a:ext cx="0" cy="0"/>
          <a:chOff x="0" y="0"/>
          <a:chExt cx="0" cy="0"/>
        </a:xfrm>
      </p:grpSpPr>
      <p:sp>
        <p:nvSpPr>
          <p:cNvPr id="4" name="Tittel 1"/>
          <p:cNvSpPr>
            <a:spLocks noGrp="1"/>
          </p:cNvSpPr>
          <p:nvPr>
            <p:ph type="ctrTitle"/>
          </p:nvPr>
        </p:nvSpPr>
        <p:spPr>
          <a:xfrm>
            <a:off x="587375" y="2268026"/>
            <a:ext cx="11017250" cy="683492"/>
          </a:xfrm>
          <a:prstGeom prst="rect">
            <a:avLst/>
          </a:prstGeom>
        </p:spPr>
        <p:txBody>
          <a:bodyPr>
            <a:normAutofit/>
          </a:bodyPr>
          <a:lstStyle>
            <a:lvl1pPr algn="l">
              <a:defRPr sz="4200">
                <a:solidFill>
                  <a:schemeClr val="tx1"/>
                </a:solidFill>
              </a:defRPr>
            </a:lvl1pPr>
          </a:lstStyle>
          <a:p>
            <a:r>
              <a:rPr lang="nb-NO"/>
              <a:t>Klikk for å redigere tittelstil</a:t>
            </a:r>
          </a:p>
        </p:txBody>
      </p:sp>
      <p:sp>
        <p:nvSpPr>
          <p:cNvPr id="5" name="Undertittel 2"/>
          <p:cNvSpPr>
            <a:spLocks noGrp="1"/>
          </p:cNvSpPr>
          <p:nvPr>
            <p:ph type="subTitle" idx="1"/>
          </p:nvPr>
        </p:nvSpPr>
        <p:spPr>
          <a:xfrm>
            <a:off x="587375" y="3155141"/>
            <a:ext cx="11017250" cy="1655762"/>
          </a:xfrm>
          <a:prstGeom prst="rect">
            <a:avLst/>
          </a:prstGeom>
        </p:spPr>
        <p:txBody>
          <a:bodyPr/>
          <a:lstStyle>
            <a:lvl1pPr marL="0" indent="0" algn="l">
              <a:buNone/>
              <a:defRPr sz="23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Tree>
    <p:extLst>
      <p:ext uri="{BB962C8B-B14F-4D97-AF65-F5344CB8AC3E}">
        <p14:creationId xmlns:p14="http://schemas.microsoft.com/office/powerpoint/2010/main" val="308431539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596802" y="293914"/>
            <a:ext cx="8621339" cy="1189491"/>
          </a:xfrm>
          <a:prstGeom prst="rect">
            <a:avLst/>
          </a:prstGeom>
        </p:spPr>
        <p:txBody>
          <a:bodyPr anchor="b" anchorCtr="0"/>
          <a:lstStyle>
            <a:lvl1pPr>
              <a:defRPr>
                <a:solidFill>
                  <a:schemeClr val="tx1"/>
                </a:solidFill>
              </a:defRPr>
            </a:lvl1pPr>
          </a:lstStyle>
          <a:p>
            <a:r>
              <a:rPr lang="nb-NO"/>
              <a:t>Klikk for å redigere tittelstil</a:t>
            </a:r>
          </a:p>
        </p:txBody>
      </p:sp>
      <p:sp>
        <p:nvSpPr>
          <p:cNvPr id="10" name="Plassholder for innhold 3"/>
          <p:cNvSpPr>
            <a:spLocks noGrp="1" noChangeAspect="1"/>
          </p:cNvSpPr>
          <p:nvPr>
            <p:ph sz="half" idx="2"/>
          </p:nvPr>
        </p:nvSpPr>
        <p:spPr>
          <a:xfrm>
            <a:off x="596802" y="1795920"/>
            <a:ext cx="11007823" cy="4238545"/>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9447786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2" name="Tittel 1"/>
          <p:cNvSpPr>
            <a:spLocks noGrp="1"/>
          </p:cNvSpPr>
          <p:nvPr>
            <p:ph type="title"/>
          </p:nvPr>
        </p:nvSpPr>
        <p:spPr>
          <a:xfrm>
            <a:off x="596802" y="263950"/>
            <a:ext cx="8435988" cy="1210658"/>
          </a:xfrm>
          <a:prstGeom prst="rect">
            <a:avLst/>
          </a:prstGeom>
        </p:spPr>
        <p:txBody>
          <a:bodyPr anchor="b" anchorCtr="0"/>
          <a:lstStyle>
            <a:lvl1pPr>
              <a:defRPr>
                <a:solidFill>
                  <a:schemeClr val="tx1"/>
                </a:solidFill>
              </a:defRPr>
            </a:lvl1pPr>
          </a:lstStyle>
          <a:p>
            <a:r>
              <a:rPr lang="nb-NO"/>
              <a:t>Klikk for å redigere tittelstil</a:t>
            </a:r>
          </a:p>
        </p:txBody>
      </p:sp>
      <p:sp>
        <p:nvSpPr>
          <p:cNvPr id="9" name="Plassholder for bilde 2"/>
          <p:cNvSpPr>
            <a:spLocks noGrp="1"/>
          </p:cNvSpPr>
          <p:nvPr>
            <p:ph type="pic" idx="1"/>
          </p:nvPr>
        </p:nvSpPr>
        <p:spPr>
          <a:xfrm>
            <a:off x="596802" y="1773237"/>
            <a:ext cx="11007823" cy="4248871"/>
          </a:xfrm>
          <a:prstGeom prst="rect">
            <a:avLst/>
          </a:prstGeom>
        </p:spPr>
        <p:txBody>
          <a:bodyPr rtlCol="0">
            <a:normAutofit/>
          </a:bodyPr>
          <a:lstStyle>
            <a:lvl1pPr marL="0" indent="0">
              <a:buNone/>
              <a:defRPr sz="32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Tree>
    <p:extLst>
      <p:ext uri="{BB962C8B-B14F-4D97-AF65-F5344CB8AC3E}">
        <p14:creationId xmlns:p14="http://schemas.microsoft.com/office/powerpoint/2010/main" val="115660703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Innhold">
    <p:spTree>
      <p:nvGrpSpPr>
        <p:cNvPr id="1" name=""/>
        <p:cNvGrpSpPr/>
        <p:nvPr/>
      </p:nvGrpSpPr>
      <p:grpSpPr>
        <a:xfrm>
          <a:off x="0" y="0"/>
          <a:ext cx="0" cy="0"/>
          <a:chOff x="0" y="0"/>
          <a:chExt cx="0" cy="0"/>
        </a:xfrm>
      </p:grpSpPr>
      <p:sp>
        <p:nvSpPr>
          <p:cNvPr id="4" name="Plassholder for innhold 3"/>
          <p:cNvSpPr>
            <a:spLocks noGrp="1"/>
          </p:cNvSpPr>
          <p:nvPr>
            <p:ph sz="quarter" idx="13"/>
          </p:nvPr>
        </p:nvSpPr>
        <p:spPr>
          <a:xfrm>
            <a:off x="596802" y="1322173"/>
            <a:ext cx="11007823" cy="4699935"/>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2404674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9" name="Plassholder for bilde 2"/>
          <p:cNvSpPr>
            <a:spLocks noGrp="1"/>
          </p:cNvSpPr>
          <p:nvPr>
            <p:ph type="pic" idx="1"/>
          </p:nvPr>
        </p:nvSpPr>
        <p:spPr>
          <a:xfrm>
            <a:off x="596802" y="1526059"/>
            <a:ext cx="11007823" cy="4496048"/>
          </a:xfrm>
          <a:prstGeom prst="rect">
            <a:avLst/>
          </a:prstGeom>
        </p:spPr>
        <p:txBody>
          <a:bodyPr rtlCol="0">
            <a:normAutofit/>
          </a:bodyPr>
          <a:lstStyle>
            <a:lvl1pPr marL="0" indent="0">
              <a:buNone/>
              <a:defRPr sz="32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Tree>
    <p:extLst>
      <p:ext uri="{BB962C8B-B14F-4D97-AF65-F5344CB8AC3E}">
        <p14:creationId xmlns:p14="http://schemas.microsoft.com/office/powerpoint/2010/main" val="123397666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Innhold 2 spalter">
    <p:spTree>
      <p:nvGrpSpPr>
        <p:cNvPr id="1" name=""/>
        <p:cNvGrpSpPr/>
        <p:nvPr/>
      </p:nvGrpSpPr>
      <p:grpSpPr>
        <a:xfrm>
          <a:off x="0" y="0"/>
          <a:ext cx="0" cy="0"/>
          <a:chOff x="0" y="0"/>
          <a:chExt cx="0" cy="0"/>
        </a:xfrm>
      </p:grpSpPr>
      <p:sp>
        <p:nvSpPr>
          <p:cNvPr id="2" name="Tittel 1"/>
          <p:cNvSpPr>
            <a:spLocks noGrp="1"/>
          </p:cNvSpPr>
          <p:nvPr>
            <p:ph type="title"/>
          </p:nvPr>
        </p:nvSpPr>
        <p:spPr>
          <a:xfrm>
            <a:off x="596801" y="179109"/>
            <a:ext cx="8553377" cy="1314353"/>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596803" y="1782665"/>
            <a:ext cx="5391248" cy="4239443"/>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203950" y="1782665"/>
            <a:ext cx="5400675" cy="4239443"/>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44077748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Innhold 2 spalter med grå bakgrunn">
    <p:spTree>
      <p:nvGrpSpPr>
        <p:cNvPr id="1" name=""/>
        <p:cNvGrpSpPr/>
        <p:nvPr/>
      </p:nvGrpSpPr>
      <p:grpSpPr>
        <a:xfrm>
          <a:off x="0" y="0"/>
          <a:ext cx="0" cy="0"/>
          <a:chOff x="0" y="0"/>
          <a:chExt cx="0" cy="0"/>
        </a:xfrm>
      </p:grpSpPr>
      <p:sp>
        <p:nvSpPr>
          <p:cNvPr id="5" name="Rectangle 4"/>
          <p:cNvSpPr/>
          <p:nvPr userDrawn="1"/>
        </p:nvSpPr>
        <p:spPr>
          <a:xfrm>
            <a:off x="0" y="1782665"/>
            <a:ext cx="12192000" cy="50753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p:cNvSpPr>
            <a:spLocks noGrp="1"/>
          </p:cNvSpPr>
          <p:nvPr>
            <p:ph type="title"/>
          </p:nvPr>
        </p:nvSpPr>
        <p:spPr>
          <a:xfrm>
            <a:off x="596801" y="179109"/>
            <a:ext cx="8485415" cy="1314353"/>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596803" y="2200759"/>
            <a:ext cx="5391248" cy="3821349"/>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203950" y="2200759"/>
            <a:ext cx="5400675" cy="3821349"/>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539222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omt">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ADE5D1A9-60CF-784B-90C5-938A622EED7E}"/>
              </a:ext>
            </a:extLst>
          </p:cNvPr>
          <p:cNvSpPr>
            <a:spLocks noGrp="1"/>
          </p:cNvSpPr>
          <p:nvPr>
            <p:ph type="body" sz="quarter" idx="13" hasCustomPrompt="1"/>
          </p:nvPr>
        </p:nvSpPr>
        <p:spPr>
          <a:xfrm>
            <a:off x="1579090" y="3659763"/>
            <a:ext cx="2469600" cy="2069178"/>
          </a:xfrm>
          <a:prstGeom prst="rect">
            <a:avLst/>
          </a:prstGeom>
        </p:spPr>
        <p:txBody>
          <a:bodyPr>
            <a:noAutofit/>
          </a:bodyPr>
          <a:lstStyle>
            <a:lvl1pPr marL="0" indent="0" algn="ctr">
              <a:buNone/>
              <a:defRPr lang="en-US" sz="1800" kern="1200" dirty="0" smtClean="0">
                <a:solidFill>
                  <a:schemeClr val="tx1"/>
                </a:solidFill>
                <a:latin typeface="Arial" panose="020B0604020202020204" pitchFamily="34" charset="0"/>
                <a:ea typeface="+mn-ea"/>
                <a:cs typeface="Arial" panose="020B0604020202020204" pitchFamily="34" charset="0"/>
              </a:defRPr>
            </a:lvl1pPr>
          </a:lstStyle>
          <a:p>
            <a:pPr lvl="0"/>
            <a:r>
              <a:rPr lang="nb-NO" noProof="0"/>
              <a:t>Klikk for å legge til tekst</a:t>
            </a:r>
          </a:p>
        </p:txBody>
      </p:sp>
      <p:sp>
        <p:nvSpPr>
          <p:cNvPr id="3" name="Text Placeholder 4">
            <a:extLst>
              <a:ext uri="{FF2B5EF4-FFF2-40B4-BE49-F238E27FC236}">
                <a16:creationId xmlns:a16="http://schemas.microsoft.com/office/drawing/2014/main" id="{D840FFFE-B6FA-A647-B7AA-E0C5F51D5EA5}"/>
              </a:ext>
            </a:extLst>
          </p:cNvPr>
          <p:cNvSpPr>
            <a:spLocks noGrp="1"/>
          </p:cNvSpPr>
          <p:nvPr>
            <p:ph type="body" sz="quarter" idx="14" hasCustomPrompt="1"/>
          </p:nvPr>
        </p:nvSpPr>
        <p:spPr>
          <a:xfrm>
            <a:off x="4861199" y="3659763"/>
            <a:ext cx="2469600" cy="2069178"/>
          </a:xfrm>
          <a:prstGeom prst="rect">
            <a:avLst/>
          </a:prstGeom>
        </p:spPr>
        <p:txBody>
          <a:bodyPr>
            <a:noAutofit/>
          </a:bodyPr>
          <a:lstStyle>
            <a:lvl1pPr marL="0" indent="0" algn="ctr">
              <a:buNone/>
              <a:defRPr lang="en-US" sz="1800" kern="1200" dirty="0" smtClean="0">
                <a:solidFill>
                  <a:schemeClr val="tx1"/>
                </a:solidFill>
                <a:latin typeface="Arial" panose="020B0604020202020204" pitchFamily="34" charset="0"/>
                <a:ea typeface="+mn-ea"/>
                <a:cs typeface="Arial" panose="020B0604020202020204" pitchFamily="34" charset="0"/>
              </a:defRPr>
            </a:lvl1pPr>
          </a:lstStyle>
          <a:p>
            <a:pPr lvl="0"/>
            <a:r>
              <a:rPr lang="nb-NO" noProof="0"/>
              <a:t>Klikk for å legge til tekst</a:t>
            </a:r>
          </a:p>
        </p:txBody>
      </p:sp>
      <p:sp>
        <p:nvSpPr>
          <p:cNvPr id="4" name="Text Placeholder 4">
            <a:extLst>
              <a:ext uri="{FF2B5EF4-FFF2-40B4-BE49-F238E27FC236}">
                <a16:creationId xmlns:a16="http://schemas.microsoft.com/office/drawing/2014/main" id="{20A5184F-066D-F346-825B-4CFDB6FD07F4}"/>
              </a:ext>
            </a:extLst>
          </p:cNvPr>
          <p:cNvSpPr>
            <a:spLocks noGrp="1"/>
          </p:cNvSpPr>
          <p:nvPr>
            <p:ph type="body" sz="quarter" idx="15" hasCustomPrompt="1"/>
          </p:nvPr>
        </p:nvSpPr>
        <p:spPr>
          <a:xfrm>
            <a:off x="8045508" y="3659763"/>
            <a:ext cx="2469600" cy="2069178"/>
          </a:xfrm>
          <a:prstGeom prst="rect">
            <a:avLst/>
          </a:prstGeom>
        </p:spPr>
        <p:txBody>
          <a:bodyPr>
            <a:noAutofit/>
          </a:bodyPr>
          <a:lstStyle>
            <a:lvl1pPr marL="0" indent="0" algn="ctr">
              <a:buNone/>
              <a:defRPr lang="en-US" sz="1800" kern="1200" dirty="0" smtClean="0">
                <a:solidFill>
                  <a:schemeClr val="tx1"/>
                </a:solidFill>
                <a:latin typeface="Arial" panose="020B0604020202020204" pitchFamily="34" charset="0"/>
                <a:ea typeface="+mn-ea"/>
                <a:cs typeface="Arial" panose="020B0604020202020204" pitchFamily="34" charset="0"/>
              </a:defRPr>
            </a:lvl1pPr>
          </a:lstStyle>
          <a:p>
            <a:pPr lvl="0"/>
            <a:r>
              <a:rPr lang="nb-NO" noProof="0"/>
              <a:t>Klikk for å legge til tekst</a:t>
            </a:r>
          </a:p>
        </p:txBody>
      </p:sp>
      <p:sp>
        <p:nvSpPr>
          <p:cNvPr id="5" name="Title 1">
            <a:extLst>
              <a:ext uri="{FF2B5EF4-FFF2-40B4-BE49-F238E27FC236}">
                <a16:creationId xmlns:a16="http://schemas.microsoft.com/office/drawing/2014/main" id="{7B30DEAC-D0B6-4842-9EF1-0772D7DE0BA2}"/>
              </a:ext>
            </a:extLst>
          </p:cNvPr>
          <p:cNvSpPr>
            <a:spLocks noGrp="1"/>
          </p:cNvSpPr>
          <p:nvPr>
            <p:ph type="ctrTitle" hasCustomPrompt="1"/>
          </p:nvPr>
        </p:nvSpPr>
        <p:spPr>
          <a:xfrm>
            <a:off x="1674362" y="1129059"/>
            <a:ext cx="8843275" cy="1126884"/>
          </a:xfrm>
        </p:spPr>
        <p:txBody>
          <a:bodyPr anchor="b">
            <a:noAutofit/>
          </a:bodyPr>
          <a:lstStyle>
            <a:lvl1pPr algn="ctr">
              <a:defRPr sz="3200"/>
            </a:lvl1pPr>
          </a:lstStyle>
          <a:p>
            <a:r>
              <a:rPr lang="nb-NO"/>
              <a:t>Klikk for å legge til en tittel</a:t>
            </a:r>
            <a:endParaRPr lang="nb-NO" noProof="0"/>
          </a:p>
        </p:txBody>
      </p:sp>
      <p:sp>
        <p:nvSpPr>
          <p:cNvPr id="7" name="Oval 6">
            <a:extLst>
              <a:ext uri="{FF2B5EF4-FFF2-40B4-BE49-F238E27FC236}">
                <a16:creationId xmlns:a16="http://schemas.microsoft.com/office/drawing/2014/main" id="{DDD30017-8B55-8148-9FB6-04AD2F631C75}"/>
              </a:ext>
            </a:extLst>
          </p:cNvPr>
          <p:cNvSpPr/>
          <p:nvPr userDrawn="1"/>
        </p:nvSpPr>
        <p:spPr>
          <a:xfrm>
            <a:off x="2624363" y="3088909"/>
            <a:ext cx="379054" cy="379054"/>
          </a:xfrm>
          <a:prstGeom prst="ellipse">
            <a:avLst/>
          </a:prstGeom>
          <a:solidFill>
            <a:srgbClr val="3CB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Oval 7">
            <a:extLst>
              <a:ext uri="{FF2B5EF4-FFF2-40B4-BE49-F238E27FC236}">
                <a16:creationId xmlns:a16="http://schemas.microsoft.com/office/drawing/2014/main" id="{9FEBD04D-08A7-DC4F-A895-83B30EAEBDF3}"/>
              </a:ext>
            </a:extLst>
          </p:cNvPr>
          <p:cNvSpPr/>
          <p:nvPr userDrawn="1"/>
        </p:nvSpPr>
        <p:spPr>
          <a:xfrm>
            <a:off x="5906472" y="3088909"/>
            <a:ext cx="379054" cy="379054"/>
          </a:xfrm>
          <a:prstGeom prst="ellipse">
            <a:avLst/>
          </a:prstGeom>
          <a:solidFill>
            <a:srgbClr val="3CB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Oval 8">
            <a:extLst>
              <a:ext uri="{FF2B5EF4-FFF2-40B4-BE49-F238E27FC236}">
                <a16:creationId xmlns:a16="http://schemas.microsoft.com/office/drawing/2014/main" id="{2BF16EB4-56D5-6F4B-B744-15E0AEDD1795}"/>
              </a:ext>
            </a:extLst>
          </p:cNvPr>
          <p:cNvSpPr/>
          <p:nvPr userDrawn="1"/>
        </p:nvSpPr>
        <p:spPr>
          <a:xfrm>
            <a:off x="9090781" y="3088909"/>
            <a:ext cx="379054" cy="379054"/>
          </a:xfrm>
          <a:prstGeom prst="ellipse">
            <a:avLst/>
          </a:prstGeom>
          <a:solidFill>
            <a:srgbClr val="3CB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cxnSp>
        <p:nvCxnSpPr>
          <p:cNvPr id="11" name="Straight Connector 10">
            <a:extLst>
              <a:ext uri="{FF2B5EF4-FFF2-40B4-BE49-F238E27FC236}">
                <a16:creationId xmlns:a16="http://schemas.microsoft.com/office/drawing/2014/main" id="{A4BBF8FB-C7F0-C844-9206-95EE530E0D3E}"/>
              </a:ext>
            </a:extLst>
          </p:cNvPr>
          <p:cNvCxnSpPr/>
          <p:nvPr userDrawn="1"/>
        </p:nvCxnSpPr>
        <p:spPr>
          <a:xfrm>
            <a:off x="5588158" y="2531917"/>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089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Innhold og bilde">
    <p:spTree>
      <p:nvGrpSpPr>
        <p:cNvPr id="1" name=""/>
        <p:cNvGrpSpPr/>
        <p:nvPr/>
      </p:nvGrpSpPr>
      <p:grpSpPr>
        <a:xfrm>
          <a:off x="0" y="0"/>
          <a:ext cx="0" cy="0"/>
          <a:chOff x="0" y="0"/>
          <a:chExt cx="0" cy="0"/>
        </a:xfrm>
      </p:grpSpPr>
      <p:sp>
        <p:nvSpPr>
          <p:cNvPr id="2" name="Tittel 1"/>
          <p:cNvSpPr>
            <a:spLocks noGrp="1"/>
          </p:cNvSpPr>
          <p:nvPr>
            <p:ph type="title"/>
          </p:nvPr>
        </p:nvSpPr>
        <p:spPr>
          <a:xfrm>
            <a:off x="596802" y="50258"/>
            <a:ext cx="8392740" cy="1433777"/>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596801" y="1782665"/>
            <a:ext cx="5391249" cy="4239443"/>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ilde 5"/>
          <p:cNvSpPr>
            <a:spLocks noGrp="1"/>
          </p:cNvSpPr>
          <p:nvPr>
            <p:ph type="pic" sz="quarter" idx="13"/>
          </p:nvPr>
        </p:nvSpPr>
        <p:spPr>
          <a:xfrm>
            <a:off x="6203950" y="1773239"/>
            <a:ext cx="5400676" cy="4248869"/>
          </a:xfrm>
          <a:prstGeom prst="rect">
            <a:avLst/>
          </a:prstGeom>
        </p:spPr>
        <p:txBody>
          <a:bodyPr rtlCol="0">
            <a:normAutofit/>
          </a:bodyPr>
          <a:lstStyle>
            <a:lvl1pPr>
              <a:defRPr>
                <a:solidFill>
                  <a:schemeClr val="accent3"/>
                </a:solidFill>
              </a:defRPr>
            </a:lvl1pPr>
          </a:lstStyle>
          <a:p>
            <a:pPr lvl="0"/>
            <a:endParaRPr lang="nb-NO" noProof="0"/>
          </a:p>
        </p:txBody>
      </p:sp>
    </p:spTree>
    <p:extLst>
      <p:ext uri="{BB962C8B-B14F-4D97-AF65-F5344CB8AC3E}">
        <p14:creationId xmlns:p14="http://schemas.microsoft.com/office/powerpoint/2010/main" val="12913056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Bilde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596801" y="50258"/>
            <a:ext cx="8454523" cy="1433777"/>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6203950" y="1773238"/>
            <a:ext cx="5400675" cy="4248870"/>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ilde 5"/>
          <p:cNvSpPr>
            <a:spLocks noGrp="1"/>
          </p:cNvSpPr>
          <p:nvPr>
            <p:ph type="pic" sz="quarter" idx="13"/>
          </p:nvPr>
        </p:nvSpPr>
        <p:spPr>
          <a:xfrm>
            <a:off x="596802" y="1782665"/>
            <a:ext cx="5391248" cy="4239443"/>
          </a:xfrm>
          <a:prstGeom prst="rect">
            <a:avLst/>
          </a:prstGeom>
        </p:spPr>
        <p:txBody>
          <a:bodyPr rtlCol="0">
            <a:normAutofit/>
          </a:bodyPr>
          <a:lstStyle>
            <a:lvl1pPr>
              <a:defRPr>
                <a:solidFill>
                  <a:schemeClr val="accent3"/>
                </a:solidFill>
              </a:defRPr>
            </a:lvl1pPr>
          </a:lstStyle>
          <a:p>
            <a:pPr lvl="0"/>
            <a:endParaRPr lang="nb-NO" noProof="0"/>
          </a:p>
        </p:txBody>
      </p:sp>
    </p:spTree>
    <p:extLst>
      <p:ext uri="{BB962C8B-B14F-4D97-AF65-F5344CB8AC3E}">
        <p14:creationId xmlns:p14="http://schemas.microsoft.com/office/powerpoint/2010/main" val="22564465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Innhold 2 spalter med overskrifter">
    <p:spTree>
      <p:nvGrpSpPr>
        <p:cNvPr id="1" name=""/>
        <p:cNvGrpSpPr/>
        <p:nvPr/>
      </p:nvGrpSpPr>
      <p:grpSpPr>
        <a:xfrm>
          <a:off x="0" y="0"/>
          <a:ext cx="0" cy="0"/>
          <a:chOff x="0" y="0"/>
          <a:chExt cx="0" cy="0"/>
        </a:xfrm>
      </p:grpSpPr>
      <p:sp>
        <p:nvSpPr>
          <p:cNvPr id="2" name="Tittel 1"/>
          <p:cNvSpPr>
            <a:spLocks noGrp="1"/>
          </p:cNvSpPr>
          <p:nvPr>
            <p:ph type="title"/>
          </p:nvPr>
        </p:nvSpPr>
        <p:spPr>
          <a:xfrm>
            <a:off x="596801" y="131975"/>
            <a:ext cx="8448345" cy="1357510"/>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tekst 2"/>
          <p:cNvSpPr>
            <a:spLocks noGrp="1"/>
          </p:cNvSpPr>
          <p:nvPr>
            <p:ph type="body" idx="1"/>
          </p:nvPr>
        </p:nvSpPr>
        <p:spPr>
          <a:xfrm>
            <a:off x="596801" y="1779938"/>
            <a:ext cx="5391249" cy="350283"/>
          </a:xfrm>
          <a:prstGeom prst="rect">
            <a:avLst/>
          </a:prstGeom>
        </p:spPr>
        <p:txBody>
          <a:bodyPr>
            <a:noAutofit/>
          </a:bodyPr>
          <a:lstStyle>
            <a:lvl1pPr marL="0" indent="0">
              <a:buNone/>
              <a:defRPr sz="23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596803" y="2272132"/>
            <a:ext cx="5391247" cy="3749976"/>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214052" y="1779938"/>
            <a:ext cx="5390573" cy="350283"/>
          </a:xfrm>
          <a:prstGeom prst="rect">
            <a:avLst/>
          </a:prstGeom>
        </p:spPr>
        <p:txBody>
          <a:bodyPr>
            <a:noAutofit/>
          </a:bodyPr>
          <a:lstStyle>
            <a:lvl1pPr marL="0" indent="0">
              <a:buNone/>
              <a:defRPr sz="23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214052" y="2272132"/>
            <a:ext cx="5390573" cy="3749976"/>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53385825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Innhold og tekst">
    <p:spTree>
      <p:nvGrpSpPr>
        <p:cNvPr id="1" name=""/>
        <p:cNvGrpSpPr/>
        <p:nvPr/>
      </p:nvGrpSpPr>
      <p:grpSpPr>
        <a:xfrm>
          <a:off x="0" y="0"/>
          <a:ext cx="0" cy="0"/>
          <a:chOff x="0" y="0"/>
          <a:chExt cx="0" cy="0"/>
        </a:xfrm>
      </p:grpSpPr>
      <p:sp>
        <p:nvSpPr>
          <p:cNvPr id="10" name="Tittel 1"/>
          <p:cNvSpPr>
            <a:spLocks noGrp="1"/>
          </p:cNvSpPr>
          <p:nvPr>
            <p:ph type="title"/>
          </p:nvPr>
        </p:nvSpPr>
        <p:spPr>
          <a:xfrm>
            <a:off x="596803" y="188535"/>
            <a:ext cx="8405094" cy="1298541"/>
          </a:xfrm>
          <a:prstGeom prst="rect">
            <a:avLst/>
          </a:prstGeom>
        </p:spPr>
        <p:txBody>
          <a:bodyPr anchor="b" anchorCtr="0">
            <a:normAutofit/>
          </a:bodyPr>
          <a:lstStyle>
            <a:lvl1pPr>
              <a:defRPr sz="3600">
                <a:solidFill>
                  <a:schemeClr val="tx1"/>
                </a:solidFill>
              </a:defRPr>
            </a:lvl1pPr>
          </a:lstStyle>
          <a:p>
            <a:r>
              <a:rPr lang="nb-NO"/>
              <a:t>Klikk for å redigere tittelstil</a:t>
            </a:r>
          </a:p>
        </p:txBody>
      </p:sp>
      <p:sp>
        <p:nvSpPr>
          <p:cNvPr id="11" name="Plassholder for innhold 2"/>
          <p:cNvSpPr>
            <a:spLocks noGrp="1"/>
          </p:cNvSpPr>
          <p:nvPr>
            <p:ph idx="1"/>
          </p:nvPr>
        </p:nvSpPr>
        <p:spPr>
          <a:xfrm>
            <a:off x="596802" y="1773238"/>
            <a:ext cx="6421437" cy="4248870"/>
          </a:xfrm>
          <a:prstGeom prst="rect">
            <a:avLst/>
          </a:prstGeom>
        </p:spPr>
        <p:txBody>
          <a:bodyPr/>
          <a:lstStyle>
            <a:lvl1pPr>
              <a:defRPr sz="2300">
                <a:solidFill>
                  <a:schemeClr val="accent3"/>
                </a:solidFill>
              </a:defRPr>
            </a:lvl1pPr>
            <a:lvl2pPr>
              <a:defRPr sz="2100">
                <a:solidFill>
                  <a:schemeClr val="accent3"/>
                </a:solidFill>
              </a:defRPr>
            </a:lvl2pPr>
            <a:lvl3pPr>
              <a:defRPr sz="1700">
                <a:solidFill>
                  <a:schemeClr val="accent3"/>
                </a:solidFill>
              </a:defRPr>
            </a:lvl3pPr>
            <a:lvl4pPr>
              <a:defRPr sz="1500">
                <a:solidFill>
                  <a:schemeClr val="accent3"/>
                </a:solidFill>
              </a:defRPr>
            </a:lvl4pPr>
            <a:lvl5pPr>
              <a:defRPr sz="1400">
                <a:solidFill>
                  <a:schemeClr val="accent3"/>
                </a:solidFill>
              </a:defRPr>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4" name="Plassholder for tekst 3"/>
          <p:cNvSpPr>
            <a:spLocks noGrp="1"/>
          </p:cNvSpPr>
          <p:nvPr>
            <p:ph type="body" sz="half" idx="2"/>
          </p:nvPr>
        </p:nvSpPr>
        <p:spPr>
          <a:xfrm>
            <a:off x="7244443" y="1773238"/>
            <a:ext cx="4360182" cy="4248870"/>
          </a:xfrm>
          <a:prstGeom prst="rect">
            <a:avLst/>
          </a:prstGeom>
        </p:spPr>
        <p:txBody>
          <a:bodyPr/>
          <a:lstStyle>
            <a:lvl1pPr marL="0" indent="0">
              <a:buNone/>
              <a:defRPr sz="1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Tree>
    <p:extLst>
      <p:ext uri="{BB962C8B-B14F-4D97-AF65-F5344CB8AC3E}">
        <p14:creationId xmlns:p14="http://schemas.microsoft.com/office/powerpoint/2010/main" val="38938323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Tittel, bilde med tekst">
    <p:spTree>
      <p:nvGrpSpPr>
        <p:cNvPr id="1" name=""/>
        <p:cNvGrpSpPr/>
        <p:nvPr/>
      </p:nvGrpSpPr>
      <p:grpSpPr>
        <a:xfrm>
          <a:off x="0" y="0"/>
          <a:ext cx="0" cy="0"/>
          <a:chOff x="0" y="0"/>
          <a:chExt cx="0" cy="0"/>
        </a:xfrm>
      </p:grpSpPr>
      <p:sp>
        <p:nvSpPr>
          <p:cNvPr id="8" name="Tittel 1"/>
          <p:cNvSpPr>
            <a:spLocks noGrp="1"/>
          </p:cNvSpPr>
          <p:nvPr>
            <p:ph type="title"/>
          </p:nvPr>
        </p:nvSpPr>
        <p:spPr>
          <a:xfrm>
            <a:off x="591200" y="169682"/>
            <a:ext cx="8534266" cy="1320657"/>
          </a:xfrm>
          <a:prstGeom prst="rect">
            <a:avLst/>
          </a:prstGeom>
        </p:spPr>
        <p:txBody>
          <a:bodyPr anchor="b" anchorCtr="0"/>
          <a:lstStyle>
            <a:lvl1pPr>
              <a:defRPr>
                <a:solidFill>
                  <a:schemeClr val="tx1"/>
                </a:solidFill>
              </a:defRPr>
            </a:lvl1pPr>
          </a:lstStyle>
          <a:p>
            <a:r>
              <a:rPr lang="nb-NO"/>
              <a:t>Klikk for å redigere tittelstil</a:t>
            </a:r>
          </a:p>
        </p:txBody>
      </p:sp>
      <p:sp>
        <p:nvSpPr>
          <p:cNvPr id="4" name="Plassholder for tekst 3"/>
          <p:cNvSpPr>
            <a:spLocks noGrp="1"/>
          </p:cNvSpPr>
          <p:nvPr>
            <p:ph type="body" sz="quarter" idx="13"/>
          </p:nvPr>
        </p:nvSpPr>
        <p:spPr>
          <a:xfrm>
            <a:off x="9767888" y="1773238"/>
            <a:ext cx="1836737" cy="4248870"/>
          </a:xfrm>
          <a:prstGeom prst="rect">
            <a:avLst/>
          </a:prstGeom>
        </p:spPr>
        <p:txBody>
          <a:bodyPr anchor="b">
            <a:normAutofit/>
          </a:bodyPr>
          <a:lstStyle>
            <a:lvl1pPr marL="0" indent="0">
              <a:buNone/>
              <a:defRPr sz="1600" baseline="0">
                <a:solidFill>
                  <a:schemeClr val="accent3"/>
                </a:solidFill>
              </a:defRPr>
            </a:lvl1pPr>
          </a:lstStyle>
          <a:p>
            <a:pPr lvl="0"/>
            <a:r>
              <a:rPr lang="nb-NO"/>
              <a:t>Klikk for å redigere tekststiler i malen</a:t>
            </a:r>
          </a:p>
        </p:txBody>
      </p:sp>
      <p:sp>
        <p:nvSpPr>
          <p:cNvPr id="9" name="Plassholder for bilde 2"/>
          <p:cNvSpPr>
            <a:spLocks noGrp="1"/>
          </p:cNvSpPr>
          <p:nvPr>
            <p:ph type="pic" idx="1"/>
          </p:nvPr>
        </p:nvSpPr>
        <p:spPr>
          <a:xfrm>
            <a:off x="587375" y="1773238"/>
            <a:ext cx="8999999" cy="4248870"/>
          </a:xfrm>
          <a:prstGeom prst="rect">
            <a:avLst/>
          </a:prstGeom>
        </p:spPr>
        <p:txBody>
          <a:bodyPr rtlCol="0">
            <a:normAutofit/>
          </a:bodyPr>
          <a:lstStyle>
            <a:lvl1pPr marL="0" indent="0">
              <a:buNone/>
              <a:defRPr sz="32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Tree>
    <p:extLst>
      <p:ext uri="{BB962C8B-B14F-4D97-AF65-F5344CB8AC3E}">
        <p14:creationId xmlns:p14="http://schemas.microsoft.com/office/powerpoint/2010/main" val="354480807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Tittel og objekt">
    <p:spTree>
      <p:nvGrpSpPr>
        <p:cNvPr id="1" name=""/>
        <p:cNvGrpSpPr/>
        <p:nvPr/>
      </p:nvGrpSpPr>
      <p:grpSpPr>
        <a:xfrm>
          <a:off x="0" y="0"/>
          <a:ext cx="0" cy="0"/>
          <a:chOff x="0" y="0"/>
          <a:chExt cx="0" cy="0"/>
        </a:xfrm>
      </p:grpSpPr>
      <p:sp>
        <p:nvSpPr>
          <p:cNvPr id="4" name="Tittel 1"/>
          <p:cNvSpPr txBox="1">
            <a:spLocks/>
          </p:cNvSpPr>
          <p:nvPr/>
        </p:nvSpPr>
        <p:spPr>
          <a:xfrm>
            <a:off x="590550" y="47625"/>
            <a:ext cx="8306315" cy="1433513"/>
          </a:xfrm>
          <a:prstGeom prst="rect">
            <a:avLst/>
          </a:prstGeom>
        </p:spPr>
        <p:txBody>
          <a:bodyPr lIns="0" tIns="0" rIns="0" bIns="0" anchor="b">
            <a:norm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90000"/>
              </a:lnSpc>
            </a:pPr>
            <a:r>
              <a:rPr lang="nb-NO" sz="3600">
                <a:solidFill>
                  <a:schemeClr val="tx1"/>
                </a:solidFill>
                <a:latin typeface="Open Sans"/>
                <a:cs typeface="Open Sans"/>
              </a:rPr>
              <a:t>Klikk for å redigere tittelstil</a:t>
            </a:r>
          </a:p>
        </p:txBody>
      </p:sp>
      <p:sp>
        <p:nvSpPr>
          <p:cNvPr id="8" name="Tittel 1"/>
          <p:cNvSpPr>
            <a:spLocks noGrp="1"/>
          </p:cNvSpPr>
          <p:nvPr>
            <p:ph type="title"/>
          </p:nvPr>
        </p:nvSpPr>
        <p:spPr>
          <a:xfrm>
            <a:off x="9767888" y="1773238"/>
            <a:ext cx="1836737" cy="4248870"/>
          </a:xfrm>
          <a:prstGeom prst="rect">
            <a:avLst/>
          </a:prstGeom>
        </p:spPr>
        <p:txBody>
          <a:bodyPr>
            <a:normAutofit/>
          </a:bodyPr>
          <a:lstStyle>
            <a:lvl1pPr>
              <a:defRPr sz="1600" b="0">
                <a:solidFill>
                  <a:schemeClr val="accent3"/>
                </a:solidFill>
              </a:defRPr>
            </a:lvl1pPr>
          </a:lstStyle>
          <a:p>
            <a:r>
              <a:rPr lang="nb-NO"/>
              <a:t>Klikk for å redigere tittelstil</a:t>
            </a:r>
          </a:p>
        </p:txBody>
      </p:sp>
      <p:sp>
        <p:nvSpPr>
          <p:cNvPr id="9" name="Plassholder for innhold 3"/>
          <p:cNvSpPr>
            <a:spLocks noGrp="1"/>
          </p:cNvSpPr>
          <p:nvPr>
            <p:ph sz="quarter" idx="13"/>
          </p:nvPr>
        </p:nvSpPr>
        <p:spPr>
          <a:xfrm>
            <a:off x="587375" y="1773238"/>
            <a:ext cx="9001125" cy="4248870"/>
          </a:xfrm>
          <a:prstGeom prst="rect">
            <a:avLst/>
          </a:prstGeom>
        </p:spPr>
        <p:txBody>
          <a:bodyPr/>
          <a:lstStyle>
            <a:lvl1pPr marL="0" indent="0">
              <a:buNone/>
              <a:defRPr>
                <a:solidFill>
                  <a:schemeClr val="accent3"/>
                </a:solidFill>
              </a:defRPr>
            </a:lvl1pPr>
          </a:lstStyle>
          <a:p>
            <a:pPr lvl="0"/>
            <a:endParaRPr lang="nb-NO"/>
          </a:p>
        </p:txBody>
      </p:sp>
    </p:spTree>
    <p:extLst>
      <p:ext uri="{BB962C8B-B14F-4D97-AF65-F5344CB8AC3E}">
        <p14:creationId xmlns:p14="http://schemas.microsoft.com/office/powerpoint/2010/main" val="229734403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userDrawn="1">
  <p:cSld name="One Column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737577" y="1520826"/>
            <a:ext cx="10719777" cy="4645025"/>
          </a:xfrm>
        </p:spPr>
        <p:txBody>
          <a:bodyPr>
            <a:noAutofit/>
          </a:bodyPr>
          <a:lstStyle>
            <a:lvl5pPr>
              <a:defRPr/>
            </a:lvl5pPr>
            <a:lvl6pPr>
              <a:defRPr baseline="0"/>
            </a:lvl6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a:p>
            <a:pPr lvl="5"/>
            <a:r>
              <a:rPr lang="nb-NO"/>
              <a:t>Sixth level</a:t>
            </a:r>
          </a:p>
          <a:p>
            <a:pPr lvl="6"/>
            <a:r>
              <a:rPr lang="nb-NO"/>
              <a:t>Seventh level</a:t>
            </a:r>
          </a:p>
          <a:p>
            <a:pPr lvl="7"/>
            <a:r>
              <a:rPr lang="nb-NO"/>
              <a:t>Eighth level</a:t>
            </a:r>
          </a:p>
          <a:p>
            <a:pPr lvl="8"/>
            <a:r>
              <a:rPr lang="nb-NO"/>
              <a:t>Ninth level</a:t>
            </a:r>
          </a:p>
        </p:txBody>
      </p:sp>
      <p:sp>
        <p:nvSpPr>
          <p:cNvPr id="7" name="Text Placeholder 7"/>
          <p:cNvSpPr>
            <a:spLocks noGrp="1"/>
          </p:cNvSpPr>
          <p:nvPr>
            <p:ph type="body" sz="quarter" idx="13" hasCustomPrompt="1"/>
          </p:nvPr>
        </p:nvSpPr>
        <p:spPr>
          <a:xfrm>
            <a:off x="737575" y="586863"/>
            <a:ext cx="10718031" cy="718063"/>
          </a:xfrm>
        </p:spPr>
        <p:txBody>
          <a:bodyPr tIns="0" rIns="0" bIns="0" anchor="t">
            <a:noAutofit/>
          </a:bodyPr>
          <a:lstStyle>
            <a:lvl1pPr>
              <a:lnSpc>
                <a:spcPct val="100000"/>
              </a:lnSpc>
              <a:spcBef>
                <a:spcPts val="0"/>
              </a:spcBef>
              <a:spcAft>
                <a:spcPts val="0"/>
              </a:spcAft>
              <a:defRPr sz="2199" b="1" cap="none" spc="0" baseline="0">
                <a:solidFill>
                  <a:schemeClr val="bg2"/>
                </a:solidFill>
              </a:defRPr>
            </a:lvl1pPr>
            <a:lvl2pPr>
              <a:lnSpc>
                <a:spcPct val="100000"/>
              </a:lnSpc>
              <a:spcBef>
                <a:spcPts val="0"/>
              </a:spcBef>
              <a:spcAft>
                <a:spcPts val="0"/>
              </a:spcAft>
              <a:defRPr sz="1699" b="0" cap="none" spc="0">
                <a:solidFill>
                  <a:schemeClr val="tx1"/>
                </a:solidFill>
              </a:defRPr>
            </a:lvl2pPr>
            <a:lvl3pPr>
              <a:lnSpc>
                <a:spcPct val="100000"/>
              </a:lnSpc>
              <a:spcAft>
                <a:spcPts val="0"/>
              </a:spcAft>
              <a:defRPr sz="1899" spc="0">
                <a:solidFill>
                  <a:srgbClr val="7A91A6"/>
                </a:solidFill>
              </a:defRPr>
            </a:lvl3pPr>
            <a:lvl4pPr marL="0" indent="0">
              <a:spcBef>
                <a:spcPts val="0"/>
              </a:spcBef>
              <a:spcAft>
                <a:spcPts val="0"/>
              </a:spcAft>
              <a:buNone/>
              <a:defRPr sz="1899" spc="0">
                <a:solidFill>
                  <a:srgbClr val="7A91A6"/>
                </a:solidFill>
              </a:defRPr>
            </a:lvl4pPr>
            <a:lvl5pPr marL="0" indent="0">
              <a:spcBef>
                <a:spcPts val="0"/>
              </a:spcBef>
              <a:spcAft>
                <a:spcPts val="0"/>
              </a:spcAft>
              <a:buNone/>
              <a:defRPr sz="1899" spc="0">
                <a:solidFill>
                  <a:srgbClr val="7A91A6"/>
                </a:solidFill>
              </a:defRPr>
            </a:lvl5pPr>
            <a:lvl6pPr marL="0" indent="0">
              <a:lnSpc>
                <a:spcPct val="100000"/>
              </a:lnSpc>
              <a:spcBef>
                <a:spcPts val="0"/>
              </a:spcBef>
              <a:spcAft>
                <a:spcPts val="0"/>
              </a:spcAft>
              <a:buNone/>
              <a:defRPr sz="1899" spc="0">
                <a:solidFill>
                  <a:srgbClr val="7A91A6"/>
                </a:solidFill>
              </a:defRPr>
            </a:lvl6pPr>
            <a:lvl7pPr marL="0" indent="0">
              <a:lnSpc>
                <a:spcPct val="100000"/>
              </a:lnSpc>
              <a:spcBef>
                <a:spcPts val="0"/>
              </a:spcBef>
              <a:spcAft>
                <a:spcPts val="0"/>
              </a:spcAft>
              <a:buNone/>
              <a:defRPr sz="1899" spc="0">
                <a:solidFill>
                  <a:srgbClr val="7A91A6"/>
                </a:solidFill>
              </a:defRPr>
            </a:lvl7pPr>
            <a:lvl8pPr marL="0" indent="0">
              <a:lnSpc>
                <a:spcPct val="100000"/>
              </a:lnSpc>
              <a:spcBef>
                <a:spcPts val="0"/>
              </a:spcBef>
              <a:spcAft>
                <a:spcPts val="0"/>
              </a:spcAft>
              <a:buNone/>
              <a:defRPr sz="1899" spc="0">
                <a:solidFill>
                  <a:srgbClr val="7A91A6"/>
                </a:solidFill>
              </a:defRPr>
            </a:lvl8pPr>
            <a:lvl9pPr marL="0" indent="0">
              <a:lnSpc>
                <a:spcPct val="100000"/>
              </a:lnSpc>
              <a:spcBef>
                <a:spcPts val="0"/>
              </a:spcBef>
              <a:spcAft>
                <a:spcPts val="0"/>
              </a:spcAft>
              <a:buNone/>
              <a:defRPr sz="1899" spc="0">
                <a:solidFill>
                  <a:srgbClr val="7A91A6"/>
                </a:solidFill>
              </a:defRPr>
            </a:lvl9pPr>
          </a:lstStyle>
          <a:p>
            <a:pPr lvl="0"/>
            <a:r>
              <a:rPr lang="nb-NO"/>
              <a:t>Click to edit title </a:t>
            </a:r>
          </a:p>
          <a:p>
            <a:pPr lvl="1"/>
            <a:r>
              <a:rPr lang="nb-NO"/>
              <a:t>Second level</a:t>
            </a:r>
          </a:p>
        </p:txBody>
      </p:sp>
    </p:spTree>
    <p:extLst>
      <p:ext uri="{BB962C8B-B14F-4D97-AF65-F5344CB8AC3E}">
        <p14:creationId xmlns:p14="http://schemas.microsoft.com/office/powerpoint/2010/main" val="1599822606"/>
      </p:ext>
    </p:extLst>
  </p:cSld>
  <p:clrMapOvr>
    <a:masterClrMapping/>
  </p:clrMapOvr>
  <p:transition>
    <p:fade/>
  </p:transition>
  <p:extLst>
    <p:ext uri="{DCECCB84-F9BA-43D5-87BE-67443E8EF086}">
      <p15:sldGuideLst xmlns:p15="http://schemas.microsoft.com/office/powerpoint/2012/main">
        <p15:guide id="3" orient="horz" pos="3884">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userDrawn="1">
  <p:cSld name="Divider Slide A [TOC Source]">
    <p:spTree>
      <p:nvGrpSpPr>
        <p:cNvPr id="1" name=""/>
        <p:cNvGrpSpPr/>
        <p:nvPr/>
      </p:nvGrpSpPr>
      <p:grpSpPr>
        <a:xfrm>
          <a:off x="0" y="0"/>
          <a:ext cx="0" cy="0"/>
          <a:chOff x="0" y="0"/>
          <a:chExt cx="0" cy="0"/>
        </a:xfrm>
      </p:grpSpPr>
      <p:sp>
        <p:nvSpPr>
          <p:cNvPr id="8" name="plcPicture">
            <a:extLst>
              <a:ext uri="{FF2B5EF4-FFF2-40B4-BE49-F238E27FC236}">
                <a16:creationId xmlns:a16="http://schemas.microsoft.com/office/drawing/2014/main" id="{152BCBF3-D3F9-4F4A-9249-F9B99A67FC26}"/>
              </a:ext>
            </a:extLst>
          </p:cNvPr>
          <p:cNvSpPr>
            <a:spLocks noGrp="1"/>
          </p:cNvSpPr>
          <p:nvPr>
            <p:ph type="pic" sz="quarter" idx="24" hasCustomPrompt="1"/>
          </p:nvPr>
        </p:nvSpPr>
        <p:spPr>
          <a:xfrm>
            <a:off x="4565740" y="-1"/>
            <a:ext cx="7626263" cy="6858000"/>
          </a:xfrm>
          <a:custGeom>
            <a:avLst/>
            <a:gdLst>
              <a:gd name="connsiteX0" fmla="*/ 0 w 6196339"/>
              <a:gd name="connsiteY0" fmla="*/ 0 h 6858000"/>
              <a:gd name="connsiteX1" fmla="*/ 181025 w 6196339"/>
              <a:gd name="connsiteY1" fmla="*/ 0 h 6858000"/>
              <a:gd name="connsiteX2" fmla="*/ 332455 w 6196339"/>
              <a:gd name="connsiteY2" fmla="*/ 110806 h 6858000"/>
              <a:gd name="connsiteX3" fmla="*/ 1860175 w 6196339"/>
              <a:gd name="connsiteY3" fmla="*/ 2500017 h 6858000"/>
              <a:gd name="connsiteX4" fmla="*/ 3601699 w 6196339"/>
              <a:gd name="connsiteY4" fmla="*/ 2103964 h 6858000"/>
              <a:gd name="connsiteX5" fmla="*/ 2806971 w 6196339"/>
              <a:gd name="connsiteY5" fmla="*/ 206418 h 6858000"/>
              <a:gd name="connsiteX6" fmla="*/ 2667508 w 6196339"/>
              <a:gd name="connsiteY6" fmla="*/ 0 h 6858000"/>
              <a:gd name="connsiteX7" fmla="*/ 2795222 w 6196339"/>
              <a:gd name="connsiteY7" fmla="*/ 0 h 6858000"/>
              <a:gd name="connsiteX8" fmla="*/ 2818582 w 6196339"/>
              <a:gd name="connsiteY8" fmla="*/ 33053 h 6858000"/>
              <a:gd name="connsiteX9" fmla="*/ 3347756 w 6196339"/>
              <a:gd name="connsiteY9" fmla="*/ 996956 h 6858000"/>
              <a:gd name="connsiteX10" fmla="*/ 4978032 w 6196339"/>
              <a:gd name="connsiteY10" fmla="*/ 285443 h 6858000"/>
              <a:gd name="connsiteX11" fmla="*/ 4845670 w 6196339"/>
              <a:gd name="connsiteY11" fmla="*/ 0 h 6858000"/>
              <a:gd name="connsiteX12" fmla="*/ 6196339 w 6196339"/>
              <a:gd name="connsiteY12" fmla="*/ 0 h 6858000"/>
              <a:gd name="connsiteX13" fmla="*/ 6196339 w 6196339"/>
              <a:gd name="connsiteY13" fmla="*/ 6858000 h 6858000"/>
              <a:gd name="connsiteX14" fmla="*/ 0 w 6196339"/>
              <a:gd name="connsiteY14" fmla="*/ 6858000 h 6858000"/>
              <a:gd name="connsiteX15" fmla="*/ 60956 w 6196339"/>
              <a:gd name="connsiteY15" fmla="*/ 6818922 h 6858000"/>
              <a:gd name="connsiteX16" fmla="*/ 1863363 w 6196339"/>
              <a:gd name="connsiteY16" fmla="*/ 3428999 h 6858000"/>
              <a:gd name="connsiteX17" fmla="*/ 60956 w 6196339"/>
              <a:gd name="connsiteY17" fmla="*/ 3907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196339" h="6858000">
                <a:moveTo>
                  <a:pt x="0" y="0"/>
                </a:moveTo>
                <a:lnTo>
                  <a:pt x="181025" y="0"/>
                </a:lnTo>
                <a:lnTo>
                  <a:pt x="332455" y="110806"/>
                </a:lnTo>
                <a:cubicBezTo>
                  <a:pt x="1100529" y="702688"/>
                  <a:pt x="1643237" y="1546099"/>
                  <a:pt x="1860175" y="2500017"/>
                </a:cubicBezTo>
                <a:lnTo>
                  <a:pt x="3601699" y="2103964"/>
                </a:lnTo>
                <a:cubicBezTo>
                  <a:pt x="3446986" y="1423663"/>
                  <a:pt x="3176110" y="782766"/>
                  <a:pt x="2806971" y="206418"/>
                </a:cubicBezTo>
                <a:lnTo>
                  <a:pt x="2667508" y="0"/>
                </a:lnTo>
                <a:lnTo>
                  <a:pt x="2795222" y="0"/>
                </a:lnTo>
                <a:lnTo>
                  <a:pt x="2818582" y="33053"/>
                </a:lnTo>
                <a:cubicBezTo>
                  <a:pt x="3023307" y="337090"/>
                  <a:pt x="3200538" y="659639"/>
                  <a:pt x="3347756" y="996956"/>
                </a:cubicBezTo>
                <a:lnTo>
                  <a:pt x="4978032" y="285443"/>
                </a:lnTo>
                <a:lnTo>
                  <a:pt x="4845670" y="0"/>
                </a:lnTo>
                <a:lnTo>
                  <a:pt x="6196339" y="0"/>
                </a:lnTo>
                <a:lnTo>
                  <a:pt x="6196339" y="6858000"/>
                </a:lnTo>
                <a:lnTo>
                  <a:pt x="0" y="6858000"/>
                </a:lnTo>
                <a:lnTo>
                  <a:pt x="60956" y="6818922"/>
                </a:lnTo>
                <a:cubicBezTo>
                  <a:pt x="1148399" y="6084259"/>
                  <a:pt x="1863363" y="4840124"/>
                  <a:pt x="1863363" y="3428999"/>
                </a:cubicBezTo>
                <a:cubicBezTo>
                  <a:pt x="1863363" y="2017875"/>
                  <a:pt x="1148399" y="773740"/>
                  <a:pt x="60956" y="39078"/>
                </a:cubicBezTo>
                <a:close/>
              </a:path>
            </a:pathLst>
          </a:custGeom>
          <a:solidFill>
            <a:srgbClr val="49BED8"/>
          </a:solidFill>
        </p:spPr>
        <p:txBody>
          <a:bodyPr wrap="square" lIns="36000" tIns="36000" rIns="36000" bIns="36000" anchor="ctr">
            <a:noAutofit/>
          </a:bodyPr>
          <a:lstStyle>
            <a:lvl1pPr algn="ctr">
              <a:defRPr>
                <a:solidFill>
                  <a:schemeClr val="accent4"/>
                </a:solidFill>
              </a:defRPr>
            </a:lvl1pPr>
          </a:lstStyle>
          <a:p>
            <a:r>
              <a:rPr lang="en-GB"/>
              <a:t>Image here</a:t>
            </a:r>
          </a:p>
        </p:txBody>
      </p:sp>
      <p:sp>
        <p:nvSpPr>
          <p:cNvPr id="10" name="plcSectionNumber">
            <a:extLst>
              <a:ext uri="{FF2B5EF4-FFF2-40B4-BE49-F238E27FC236}">
                <a16:creationId xmlns:a16="http://schemas.microsoft.com/office/drawing/2014/main" id="{2CE2D507-5397-4106-96E4-0FA7E95282D7}"/>
              </a:ext>
            </a:extLst>
          </p:cNvPr>
          <p:cNvSpPr>
            <a:spLocks noGrp="1"/>
          </p:cNvSpPr>
          <p:nvPr>
            <p:ph type="body" sz="quarter" idx="23" hasCustomPrompt="1"/>
          </p:nvPr>
        </p:nvSpPr>
        <p:spPr>
          <a:xfrm>
            <a:off x="734646" y="1029903"/>
            <a:ext cx="4293125" cy="2399096"/>
          </a:xfrm>
          <a:prstGeom prst="rect">
            <a:avLst/>
          </a:prstGeom>
          <a:noFill/>
        </p:spPr>
        <p:txBody>
          <a:bodyPr wrap="square" lIns="0" rIns="0" anchor="b">
            <a:noAutofit/>
          </a:bodyPr>
          <a:lstStyle>
            <a:lvl1pPr algn="l">
              <a:spcAft>
                <a:spcPts val="0"/>
              </a:spcAft>
              <a:defRPr sz="13800" b="0">
                <a:solidFill>
                  <a:schemeClr val="accent4"/>
                </a:solidFill>
              </a:defRPr>
            </a:lvl1pPr>
            <a:lvl2pPr>
              <a:defRPr sz="2400"/>
            </a:lvl2pPr>
            <a:lvl3pPr>
              <a:defRPr sz="2000"/>
            </a:lvl3pPr>
            <a:lvl4pPr>
              <a:defRPr sz="2000"/>
            </a:lvl4pPr>
            <a:lvl5pPr>
              <a:defRPr sz="2000"/>
            </a:lvl5pPr>
          </a:lstStyle>
          <a:p>
            <a:pPr lvl="0"/>
            <a:r>
              <a:rPr lang="en-GB"/>
              <a:t>##</a:t>
            </a:r>
          </a:p>
        </p:txBody>
      </p:sp>
      <p:sp>
        <p:nvSpPr>
          <p:cNvPr id="11" name="plcSectionTitle">
            <a:extLst>
              <a:ext uri="{FF2B5EF4-FFF2-40B4-BE49-F238E27FC236}">
                <a16:creationId xmlns:a16="http://schemas.microsoft.com/office/drawing/2014/main" id="{AAF0A88B-E483-44EF-B260-04572DA887B5}"/>
              </a:ext>
            </a:extLst>
          </p:cNvPr>
          <p:cNvSpPr>
            <a:spLocks noGrp="1"/>
          </p:cNvSpPr>
          <p:nvPr>
            <p:ph type="body" sz="quarter" idx="13" hasCustomPrompt="1"/>
          </p:nvPr>
        </p:nvSpPr>
        <p:spPr>
          <a:xfrm>
            <a:off x="770185" y="3495675"/>
            <a:ext cx="4293126" cy="2057400"/>
          </a:xfrm>
          <a:prstGeom prst="rect">
            <a:avLst/>
          </a:prstGeom>
          <a:noFill/>
        </p:spPr>
        <p:txBody>
          <a:bodyPr wrap="square" lIns="0" tIns="144000" rIns="144000" bIns="144000" anchor="t">
            <a:noAutofit/>
          </a:bodyPr>
          <a:lstStyle>
            <a:lvl1pPr>
              <a:lnSpc>
                <a:spcPct val="100000"/>
              </a:lnSpc>
              <a:spcBef>
                <a:spcPts val="600"/>
              </a:spcBef>
              <a:spcAft>
                <a:spcPts val="0"/>
              </a:spcAft>
              <a:defRPr sz="2400" b="1" cap="none" spc="0" baseline="0">
                <a:solidFill>
                  <a:schemeClr val="tx1"/>
                </a:solidFill>
              </a:defRPr>
            </a:lvl1pPr>
            <a:lvl2pPr>
              <a:lnSpc>
                <a:spcPct val="100000"/>
              </a:lnSpc>
              <a:spcBef>
                <a:spcPts val="600"/>
              </a:spcBef>
              <a:spcAft>
                <a:spcPts val="0"/>
              </a:spcAft>
              <a:defRPr sz="1800" b="0" cap="none" spc="0">
                <a:solidFill>
                  <a:schemeClr val="tx1"/>
                </a:solidFill>
              </a:defRPr>
            </a:lvl2pPr>
            <a:lvl3pPr>
              <a:lnSpc>
                <a:spcPct val="100000"/>
              </a:lnSpc>
              <a:spcAft>
                <a:spcPts val="0"/>
              </a:spcAft>
              <a:defRPr sz="1700" spc="0">
                <a:solidFill>
                  <a:srgbClr val="7A91A6"/>
                </a:solidFill>
              </a:defRPr>
            </a:lvl3pPr>
            <a:lvl4pPr marL="0" indent="0">
              <a:spcBef>
                <a:spcPts val="0"/>
              </a:spcBef>
              <a:spcAft>
                <a:spcPts val="0"/>
              </a:spcAft>
              <a:buNone/>
              <a:defRPr sz="1700" spc="0">
                <a:solidFill>
                  <a:srgbClr val="7A91A6"/>
                </a:solidFill>
              </a:defRPr>
            </a:lvl4pPr>
            <a:lvl5pPr marL="0" indent="0">
              <a:spcBef>
                <a:spcPts val="0"/>
              </a:spcBef>
              <a:spcAft>
                <a:spcPts val="0"/>
              </a:spcAft>
              <a:buNone/>
              <a:defRPr sz="1700" spc="0">
                <a:solidFill>
                  <a:srgbClr val="7A91A6"/>
                </a:solidFill>
              </a:defRPr>
            </a:lvl5pPr>
            <a:lvl6pPr marL="0" indent="0">
              <a:lnSpc>
                <a:spcPct val="100000"/>
              </a:lnSpc>
              <a:spcBef>
                <a:spcPts val="0"/>
              </a:spcBef>
              <a:spcAft>
                <a:spcPts val="0"/>
              </a:spcAft>
              <a:buNone/>
              <a:defRPr sz="1700" spc="0">
                <a:solidFill>
                  <a:srgbClr val="7A91A6"/>
                </a:solidFill>
              </a:defRPr>
            </a:lvl6pPr>
            <a:lvl7pPr marL="0" indent="0">
              <a:lnSpc>
                <a:spcPct val="100000"/>
              </a:lnSpc>
              <a:spcBef>
                <a:spcPts val="0"/>
              </a:spcBef>
              <a:spcAft>
                <a:spcPts val="0"/>
              </a:spcAft>
              <a:buNone/>
              <a:defRPr sz="1700" spc="0">
                <a:solidFill>
                  <a:srgbClr val="7A91A6"/>
                </a:solidFill>
              </a:defRPr>
            </a:lvl7pPr>
            <a:lvl8pPr marL="0" indent="0">
              <a:lnSpc>
                <a:spcPct val="100000"/>
              </a:lnSpc>
              <a:spcBef>
                <a:spcPts val="0"/>
              </a:spcBef>
              <a:spcAft>
                <a:spcPts val="0"/>
              </a:spcAft>
              <a:buNone/>
              <a:defRPr sz="1700" spc="0">
                <a:solidFill>
                  <a:srgbClr val="7A91A6"/>
                </a:solidFill>
              </a:defRPr>
            </a:lvl8pPr>
            <a:lvl9pPr marL="0" indent="0">
              <a:lnSpc>
                <a:spcPct val="100000"/>
              </a:lnSpc>
              <a:spcBef>
                <a:spcPts val="0"/>
              </a:spcBef>
              <a:spcAft>
                <a:spcPts val="0"/>
              </a:spcAft>
              <a:buNone/>
              <a:defRPr sz="1700" spc="0">
                <a:solidFill>
                  <a:srgbClr val="7A91A6"/>
                </a:solidFill>
              </a:defRPr>
            </a:lvl9pPr>
          </a:lstStyle>
          <a:p>
            <a:pPr lvl="0"/>
            <a:r>
              <a:rPr lang="en-GB"/>
              <a:t>Click to edit title </a:t>
            </a:r>
          </a:p>
          <a:p>
            <a:pPr lvl="1"/>
            <a:r>
              <a:rPr lang="en-GB"/>
              <a:t>Second level</a:t>
            </a:r>
          </a:p>
        </p:txBody>
      </p:sp>
      <p:sp>
        <p:nvSpPr>
          <p:cNvPr id="7" name="txtSecureMarker1" hidden="1"/>
          <p:cNvSpPr txBox="1"/>
          <p:nvPr userDrawn="1"/>
        </p:nvSpPr>
        <p:spPr>
          <a:xfrm>
            <a:off x="3761256" y="55388"/>
            <a:ext cx="4669488" cy="261610"/>
          </a:xfrm>
          <a:prstGeom prst="rect">
            <a:avLst/>
          </a:prstGeom>
          <a:noFill/>
        </p:spPr>
        <p:txBody>
          <a:bodyPr wrap="square" rtlCol="0">
            <a:spAutoFit/>
          </a:bodyPr>
          <a:lstStyle/>
          <a:p>
            <a:pPr algn="ctr"/>
            <a:r>
              <a:rPr lang="en-GB" sz="1100">
                <a:solidFill>
                  <a:srgbClr val="000000"/>
                </a:solidFill>
              </a:rPr>
              <a:t>SC</a:t>
            </a:r>
            <a:r>
              <a:rPr lang="en-GB" sz="1100" baseline="0">
                <a:solidFill>
                  <a:srgbClr val="000000"/>
                </a:solidFill>
              </a:rPr>
              <a:t> TEXT GOES HERE</a:t>
            </a:r>
            <a:endParaRPr lang="en-GB" sz="1100">
              <a:solidFill>
                <a:srgbClr val="000000"/>
              </a:solidFill>
            </a:endParaRPr>
          </a:p>
        </p:txBody>
      </p:sp>
      <p:sp>
        <p:nvSpPr>
          <p:cNvPr id="9" name="txtSecureMarker2" hidden="1"/>
          <p:cNvSpPr txBox="1"/>
          <p:nvPr userDrawn="1"/>
        </p:nvSpPr>
        <p:spPr>
          <a:xfrm>
            <a:off x="3761256" y="6534710"/>
            <a:ext cx="4669488" cy="261610"/>
          </a:xfrm>
          <a:prstGeom prst="rect">
            <a:avLst/>
          </a:prstGeom>
          <a:noFill/>
        </p:spPr>
        <p:txBody>
          <a:bodyPr wrap="square" rtlCol="0">
            <a:spAutoFit/>
          </a:bodyPr>
          <a:lstStyle/>
          <a:p>
            <a:pPr algn="ctr"/>
            <a:r>
              <a:rPr lang="en-GB" sz="1100">
                <a:solidFill>
                  <a:srgbClr val="000000"/>
                </a:solidFill>
              </a:rPr>
              <a:t>SC</a:t>
            </a:r>
            <a:r>
              <a:rPr lang="en-GB" sz="1100" baseline="0">
                <a:solidFill>
                  <a:srgbClr val="000000"/>
                </a:solidFill>
              </a:rPr>
              <a:t> TEXT GOES HERE</a:t>
            </a:r>
            <a:endParaRPr lang="en-GB" sz="1100">
              <a:solidFill>
                <a:srgbClr val="000000"/>
              </a:solidFill>
            </a:endParaRPr>
          </a:p>
        </p:txBody>
      </p:sp>
    </p:spTree>
    <p:extLst>
      <p:ext uri="{BB962C8B-B14F-4D97-AF65-F5344CB8AC3E}">
        <p14:creationId xmlns:p14="http://schemas.microsoft.com/office/powerpoint/2010/main" val="3711061093"/>
      </p:ext>
    </p:extLst>
  </p:cSld>
  <p:clrMapOvr>
    <a:masterClrMapping/>
  </p:clrMapOvr>
  <p:transition>
    <p:fade/>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DCE-82A7-427F-8C77-C6CDB8E185A1}"/>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1F9FC9EA-87AA-44E1-8A81-80E7A2622E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1D695E3B-DA2E-4E93-976B-DFFBA46F6BA6}"/>
              </a:ext>
            </a:extLst>
          </p:cNvPr>
          <p:cNvSpPr>
            <a:spLocks noGrp="1"/>
          </p:cNvSpPr>
          <p:nvPr>
            <p:ph type="dt" sz="half" idx="10"/>
          </p:nvPr>
        </p:nvSpPr>
        <p:spPr/>
        <p:txBody>
          <a:bodyPr/>
          <a:lstStyle/>
          <a:p>
            <a:fld id="{17D90A8D-D346-4698-8115-4C3CF84B2480}" type="datetimeFigureOut">
              <a:rPr lang="nb-NO" smtClean="0"/>
              <a:t>14.12.2021</a:t>
            </a:fld>
            <a:endParaRPr lang="nb-NO"/>
          </a:p>
        </p:txBody>
      </p:sp>
      <p:sp>
        <p:nvSpPr>
          <p:cNvPr id="5" name="Footer Placeholder 4">
            <a:extLst>
              <a:ext uri="{FF2B5EF4-FFF2-40B4-BE49-F238E27FC236}">
                <a16:creationId xmlns:a16="http://schemas.microsoft.com/office/drawing/2014/main" id="{258E13E4-061C-431D-9911-76088284B961}"/>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FA5EB860-1F98-44A3-9396-BC5D9CD1693C}"/>
              </a:ext>
            </a:extLst>
          </p:cNvPr>
          <p:cNvSpPr>
            <a:spLocks noGrp="1"/>
          </p:cNvSpPr>
          <p:nvPr>
            <p:ph type="sldNum" sz="quarter" idx="12"/>
          </p:nvPr>
        </p:nvSpPr>
        <p:spPr/>
        <p:txBody>
          <a:bodyPr/>
          <a:lstStyle/>
          <a:p>
            <a:fld id="{2ADA8CCD-C437-4B13-BDA5-E376D74A0616}" type="slidenum">
              <a:rPr lang="nb-NO" smtClean="0"/>
              <a:t>‹#›</a:t>
            </a:fld>
            <a:endParaRPr lang="nb-NO"/>
          </a:p>
        </p:txBody>
      </p:sp>
    </p:spTree>
    <p:extLst>
      <p:ext uri="{BB962C8B-B14F-4D97-AF65-F5344CB8AC3E}">
        <p14:creationId xmlns:p14="http://schemas.microsoft.com/office/powerpoint/2010/main" val="117546788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F9E0-3885-1846-84EA-57DAD2A3E1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A03519C1-1EE8-A145-8523-18F04FD35F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FFCE4F89-AAA3-9242-9A9E-7E58887739E7}"/>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5" name="Footer Placeholder 4">
            <a:extLst>
              <a:ext uri="{FF2B5EF4-FFF2-40B4-BE49-F238E27FC236}">
                <a16:creationId xmlns:a16="http://schemas.microsoft.com/office/drawing/2014/main" id="{45BCC346-31E8-0748-BF62-CE7A819D8DD3}"/>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1F4D77B2-EF52-2041-82B0-29519086B905}"/>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1332032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omt">
    <p:spTree>
      <p:nvGrpSpPr>
        <p:cNvPr id="1" name=""/>
        <p:cNvGrpSpPr/>
        <p:nvPr/>
      </p:nvGrpSpPr>
      <p:grpSpPr>
        <a:xfrm>
          <a:off x="0" y="0"/>
          <a:ext cx="0" cy="0"/>
          <a:chOff x="0" y="0"/>
          <a:chExt cx="0" cy="0"/>
        </a:xfrm>
      </p:grpSpPr>
      <p:sp>
        <p:nvSpPr>
          <p:cNvPr id="10" name="Picture Placeholder 11">
            <a:extLst>
              <a:ext uri="{FF2B5EF4-FFF2-40B4-BE49-F238E27FC236}">
                <a16:creationId xmlns:a16="http://schemas.microsoft.com/office/drawing/2014/main" id="{AEAE43D9-1357-1D48-8629-F46395728492}"/>
              </a:ext>
            </a:extLst>
          </p:cNvPr>
          <p:cNvSpPr>
            <a:spLocks noGrp="1"/>
          </p:cNvSpPr>
          <p:nvPr>
            <p:ph type="pic" sz="quarter" idx="12" hasCustomPrompt="1"/>
          </p:nvPr>
        </p:nvSpPr>
        <p:spPr>
          <a:xfrm>
            <a:off x="8510116" y="4322957"/>
            <a:ext cx="2263775" cy="1935162"/>
          </a:xfrm>
        </p:spPr>
        <p:txBody>
          <a:bodyPr/>
          <a:lstStyle/>
          <a:p>
            <a:r>
              <a:rPr lang="nb-NO"/>
              <a:t>bilde</a:t>
            </a:r>
          </a:p>
        </p:txBody>
      </p:sp>
      <p:sp>
        <p:nvSpPr>
          <p:cNvPr id="11" name="Title 1">
            <a:extLst>
              <a:ext uri="{FF2B5EF4-FFF2-40B4-BE49-F238E27FC236}">
                <a16:creationId xmlns:a16="http://schemas.microsoft.com/office/drawing/2014/main" id="{EFE4E59D-84AE-0248-B501-8AC94D03FDDD}"/>
              </a:ext>
            </a:extLst>
          </p:cNvPr>
          <p:cNvSpPr>
            <a:spLocks noGrp="1"/>
          </p:cNvSpPr>
          <p:nvPr>
            <p:ph type="title" hasCustomPrompt="1"/>
          </p:nvPr>
        </p:nvSpPr>
        <p:spPr>
          <a:xfrm>
            <a:off x="838200" y="365125"/>
            <a:ext cx="10515600" cy="1325563"/>
          </a:xfrm>
        </p:spPr>
        <p:txBody>
          <a:bodyPr/>
          <a:lstStyle>
            <a:lvl1pPr algn="l">
              <a:defRPr/>
            </a:lvl1pPr>
          </a:lstStyle>
          <a:p>
            <a:r>
              <a:rPr lang="nb-NO"/>
              <a:t>Klikk for å legge til en tittel</a:t>
            </a:r>
          </a:p>
        </p:txBody>
      </p:sp>
      <p:sp>
        <p:nvSpPr>
          <p:cNvPr id="13" name="Picture Placeholder 9">
            <a:extLst>
              <a:ext uri="{FF2B5EF4-FFF2-40B4-BE49-F238E27FC236}">
                <a16:creationId xmlns:a16="http://schemas.microsoft.com/office/drawing/2014/main" id="{5F28C990-F61D-564C-891B-B88CFA04DB48}"/>
              </a:ext>
            </a:extLst>
          </p:cNvPr>
          <p:cNvSpPr>
            <a:spLocks noGrp="1"/>
          </p:cNvSpPr>
          <p:nvPr>
            <p:ph type="pic" sz="quarter" idx="11" hasCustomPrompt="1"/>
          </p:nvPr>
        </p:nvSpPr>
        <p:spPr>
          <a:xfrm>
            <a:off x="4355972" y="2678842"/>
            <a:ext cx="4800600" cy="2787650"/>
          </a:xfrm>
        </p:spPr>
        <p:txBody>
          <a:bodyPr/>
          <a:lstStyle/>
          <a:p>
            <a:r>
              <a:rPr lang="nb-NO"/>
              <a:t>bilde</a:t>
            </a:r>
          </a:p>
        </p:txBody>
      </p:sp>
      <p:sp>
        <p:nvSpPr>
          <p:cNvPr id="15" name="Text Placeholder 21">
            <a:extLst>
              <a:ext uri="{FF2B5EF4-FFF2-40B4-BE49-F238E27FC236}">
                <a16:creationId xmlns:a16="http://schemas.microsoft.com/office/drawing/2014/main" id="{C8588792-D1A6-104F-9F42-2ADB0767BF4B}"/>
              </a:ext>
            </a:extLst>
          </p:cNvPr>
          <p:cNvSpPr>
            <a:spLocks noGrp="1"/>
          </p:cNvSpPr>
          <p:nvPr>
            <p:ph type="body" sz="quarter" idx="14"/>
          </p:nvPr>
        </p:nvSpPr>
        <p:spPr>
          <a:xfrm>
            <a:off x="8510115" y="6301367"/>
            <a:ext cx="2263775" cy="315912"/>
          </a:xfrm>
        </p:spPr>
        <p:txBody>
          <a:bodyPr lIns="90000" rIns="0">
            <a:noAutofit/>
          </a:bodyPr>
          <a:lstStyle>
            <a:lvl1pPr marL="0" indent="0" algn="r">
              <a:buNone/>
              <a:defRPr sz="1400" b="1" i="0">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Edit Master </a:t>
            </a:r>
            <a:r>
              <a:rPr lang="nb-NO" noProof="0" err="1"/>
              <a:t>text</a:t>
            </a:r>
            <a:r>
              <a:rPr lang="nb-NO" noProof="0"/>
              <a:t> styles</a:t>
            </a:r>
          </a:p>
        </p:txBody>
      </p:sp>
      <p:sp>
        <p:nvSpPr>
          <p:cNvPr id="16" name="Text Placeholder 21">
            <a:extLst>
              <a:ext uri="{FF2B5EF4-FFF2-40B4-BE49-F238E27FC236}">
                <a16:creationId xmlns:a16="http://schemas.microsoft.com/office/drawing/2014/main" id="{3EBFA98C-7F54-4D4D-B32C-BA33E573D75E}"/>
              </a:ext>
            </a:extLst>
          </p:cNvPr>
          <p:cNvSpPr>
            <a:spLocks noGrp="1"/>
          </p:cNvSpPr>
          <p:nvPr>
            <p:ph type="body" sz="quarter" idx="15"/>
          </p:nvPr>
        </p:nvSpPr>
        <p:spPr>
          <a:xfrm>
            <a:off x="5536406" y="5515704"/>
            <a:ext cx="2757488" cy="315912"/>
          </a:xfrm>
        </p:spPr>
        <p:txBody>
          <a:bodyPr lIns="90000" rIns="0">
            <a:noAutofit/>
          </a:bodyPr>
          <a:lstStyle>
            <a:lvl1pPr marL="0" indent="0" algn="ctr">
              <a:buNone/>
              <a:defRPr sz="1400" b="1" i="0">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Edit Master </a:t>
            </a:r>
            <a:r>
              <a:rPr lang="nb-NO" noProof="0" err="1"/>
              <a:t>text</a:t>
            </a:r>
            <a:r>
              <a:rPr lang="nb-NO" noProof="0"/>
              <a:t> styles</a:t>
            </a:r>
          </a:p>
        </p:txBody>
      </p:sp>
      <p:sp>
        <p:nvSpPr>
          <p:cNvPr id="17" name="Text Placeholder 25">
            <a:extLst>
              <a:ext uri="{FF2B5EF4-FFF2-40B4-BE49-F238E27FC236}">
                <a16:creationId xmlns:a16="http://schemas.microsoft.com/office/drawing/2014/main" id="{8E8A0151-F5A2-D744-A476-94637B492CB6}"/>
              </a:ext>
            </a:extLst>
          </p:cNvPr>
          <p:cNvSpPr>
            <a:spLocks noGrp="1"/>
          </p:cNvSpPr>
          <p:nvPr>
            <p:ph type="body" sz="quarter" idx="16" hasCustomPrompt="1"/>
          </p:nvPr>
        </p:nvSpPr>
        <p:spPr>
          <a:xfrm>
            <a:off x="838200" y="1916856"/>
            <a:ext cx="10145713" cy="363538"/>
          </a:xfrm>
        </p:spPr>
        <p:txBody>
          <a:bodyPr lIns="90000" rIns="90000"/>
          <a:lstStyle>
            <a:lvl1pPr marL="0" indent="0" algn="l">
              <a:buNone/>
              <a:defRPr/>
            </a:lvl1pPr>
          </a:lstStyle>
          <a:p>
            <a:pPr lvl="0"/>
            <a:r>
              <a:rPr lang="nb-NO"/>
              <a:t>Klikk for å redigere tittelstil</a:t>
            </a:r>
            <a:endParaRPr lang="en-US"/>
          </a:p>
        </p:txBody>
      </p:sp>
      <p:sp>
        <p:nvSpPr>
          <p:cNvPr id="19" name="Rectangle 18">
            <a:extLst>
              <a:ext uri="{FF2B5EF4-FFF2-40B4-BE49-F238E27FC236}">
                <a16:creationId xmlns:a16="http://schemas.microsoft.com/office/drawing/2014/main" id="{DC28B29E-8271-9149-8110-B3A364B02E62}"/>
              </a:ext>
            </a:extLst>
          </p:cNvPr>
          <p:cNvSpPr/>
          <p:nvPr userDrawn="1"/>
        </p:nvSpPr>
        <p:spPr>
          <a:xfrm>
            <a:off x="833066" y="3116278"/>
            <a:ext cx="3811173" cy="3141842"/>
          </a:xfrm>
          <a:prstGeom prst="rect">
            <a:avLst/>
          </a:prstGeom>
          <a:solidFill>
            <a:srgbClr val="20207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0" name="Title 7">
            <a:extLst>
              <a:ext uri="{FF2B5EF4-FFF2-40B4-BE49-F238E27FC236}">
                <a16:creationId xmlns:a16="http://schemas.microsoft.com/office/drawing/2014/main" id="{566E289D-1B58-1946-B964-61054BF5A44F}"/>
              </a:ext>
            </a:extLst>
          </p:cNvPr>
          <p:cNvSpPr txBox="1">
            <a:spLocks/>
          </p:cNvSpPr>
          <p:nvPr userDrawn="1"/>
        </p:nvSpPr>
        <p:spPr>
          <a:xfrm>
            <a:off x="824276" y="5080672"/>
            <a:ext cx="3811174" cy="232418"/>
          </a:xfrm>
          <a:prstGeom prst="rect">
            <a:avLst/>
          </a:prstGeom>
        </p:spPr>
        <p:txBody>
          <a:bodyPr vert="horz" lIns="0" tIns="45720" rIns="91440" bIns="45720" rtlCol="0" anchor="b">
            <a:normAutofit fontScale="47500" lnSpcReduction="20000"/>
          </a:bodyPr>
          <a:lstStyle>
            <a:lvl1pPr marL="471170" marR="253365" algn="l" defTabSz="914400" rtl="0" eaLnBrk="1" latinLnBrk="0" hangingPunct="1">
              <a:lnSpc>
                <a:spcPct val="100499"/>
              </a:lnSpc>
              <a:spcBef>
                <a:spcPts val="165"/>
              </a:spcBef>
              <a:buNone/>
              <a:defRPr lang="nb-NO" sz="2400" b="1" kern="1200" spc="35" noProof="0" dirty="0">
                <a:solidFill>
                  <a:schemeClr val="bg1">
                    <a:lumMod val="95000"/>
                  </a:schemeClr>
                </a:solidFill>
                <a:latin typeface="Arial" panose="020B0604020202020204" pitchFamily="34" charset="0"/>
                <a:ea typeface="+mn-ea"/>
                <a:cs typeface="Arial" panose="020B0604020202020204" pitchFamily="34" charset="0"/>
              </a:defRPr>
            </a:lvl1pPr>
          </a:lstStyle>
          <a:p>
            <a:r>
              <a:rPr lang="en-GB" err="1"/>
              <a:t>Tittel</a:t>
            </a:r>
            <a:r>
              <a:rPr lang="en-GB"/>
              <a:t> her</a:t>
            </a:r>
          </a:p>
        </p:txBody>
      </p:sp>
      <p:sp>
        <p:nvSpPr>
          <p:cNvPr id="21" name="Text Placeholder 3">
            <a:extLst>
              <a:ext uri="{FF2B5EF4-FFF2-40B4-BE49-F238E27FC236}">
                <a16:creationId xmlns:a16="http://schemas.microsoft.com/office/drawing/2014/main" id="{134749FA-1609-7241-BA90-1F50B20A4696}"/>
              </a:ext>
            </a:extLst>
          </p:cNvPr>
          <p:cNvSpPr>
            <a:spLocks noGrp="1"/>
          </p:cNvSpPr>
          <p:nvPr>
            <p:ph type="body" sz="quarter" idx="17" hasCustomPrompt="1"/>
          </p:nvPr>
        </p:nvSpPr>
        <p:spPr>
          <a:xfrm>
            <a:off x="840778" y="3401905"/>
            <a:ext cx="3811173" cy="541541"/>
          </a:xfrm>
        </p:spPr>
        <p:txBody>
          <a:bodyPr lIns="0">
            <a:noAutofit/>
          </a:bodyPr>
          <a:lstStyle>
            <a:lvl1pPr marL="471170" marR="253365" indent="0" algn="l" defTabSz="914400" rtl="0" eaLnBrk="1" latinLnBrk="0" hangingPunct="1">
              <a:lnSpc>
                <a:spcPct val="100499"/>
              </a:lnSpc>
              <a:spcBef>
                <a:spcPts val="165"/>
              </a:spcBef>
              <a:buNone/>
              <a:defRPr lang="nb-NO" sz="1400" b="0" i="0" kern="1200" spc="300" noProof="0" dirty="0">
                <a:solidFill>
                  <a:schemeClr val="bg1">
                    <a:lumMod val="95000"/>
                  </a:schemeClr>
                </a:solidFill>
                <a:latin typeface="Arial" panose="020B0604020202020204" pitchFamily="34" charset="0"/>
                <a:ea typeface="+mn-ea"/>
                <a:cs typeface="Arial" panose="020B060402020202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TYPE PROSJEKT</a:t>
            </a:r>
          </a:p>
        </p:txBody>
      </p:sp>
      <p:sp>
        <p:nvSpPr>
          <p:cNvPr id="22" name="Subtitle 2">
            <a:extLst>
              <a:ext uri="{FF2B5EF4-FFF2-40B4-BE49-F238E27FC236}">
                <a16:creationId xmlns:a16="http://schemas.microsoft.com/office/drawing/2014/main" id="{EF0D2460-90F3-3841-8197-1D4C14FE1AF1}"/>
              </a:ext>
            </a:extLst>
          </p:cNvPr>
          <p:cNvSpPr>
            <a:spLocks noGrp="1"/>
          </p:cNvSpPr>
          <p:nvPr>
            <p:ph type="subTitle" idx="1" hasCustomPrompt="1"/>
          </p:nvPr>
        </p:nvSpPr>
        <p:spPr>
          <a:xfrm>
            <a:off x="825354" y="4694853"/>
            <a:ext cx="3811173" cy="232418"/>
          </a:xfrm>
        </p:spPr>
        <p:txBody>
          <a:bodyPr lIns="0" anchor="b">
            <a:normAutofit/>
          </a:bodyPr>
          <a:lstStyle>
            <a:lvl1pPr marL="471170" indent="0" algn="l" defTabSz="914400" rtl="0" eaLnBrk="1" latinLnBrk="0" hangingPunct="1">
              <a:lnSpc>
                <a:spcPts val="1939"/>
              </a:lnSpc>
              <a:buNone/>
              <a:defRPr lang="nb-NO" sz="2000" kern="1200" spc="-10" noProof="0" dirty="0">
                <a:solidFill>
                  <a:schemeClr val="bg1">
                    <a:lumMod val="95000"/>
                  </a:schemeClr>
                </a:solidFill>
                <a:latin typeface="Century" panose="020406040505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Avsender: prosjekt</a:t>
            </a:r>
          </a:p>
        </p:txBody>
      </p:sp>
      <p:cxnSp>
        <p:nvCxnSpPr>
          <p:cNvPr id="12" name="Straight Connector 11">
            <a:extLst>
              <a:ext uri="{FF2B5EF4-FFF2-40B4-BE49-F238E27FC236}">
                <a16:creationId xmlns:a16="http://schemas.microsoft.com/office/drawing/2014/main" id="{E3B98C77-8098-F348-99C2-43EFA7F9549B}"/>
              </a:ext>
            </a:extLst>
          </p:cNvPr>
          <p:cNvCxnSpPr/>
          <p:nvPr userDrawn="1"/>
        </p:nvCxnSpPr>
        <p:spPr>
          <a:xfrm>
            <a:off x="960349" y="1437212"/>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677710"/>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A311A-2C96-8141-BC1B-2D01BDA0DCAB}"/>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137C84C8-A3A2-6F47-85D3-ADEF28D461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DA577D6C-DB28-3141-8D9A-620599E346EA}"/>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5" name="Footer Placeholder 4">
            <a:extLst>
              <a:ext uri="{FF2B5EF4-FFF2-40B4-BE49-F238E27FC236}">
                <a16:creationId xmlns:a16="http://schemas.microsoft.com/office/drawing/2014/main" id="{131269BE-8E79-2B40-AC01-4154E4F3D3CD}"/>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390C6161-94EF-934C-A9E7-C576B03DA423}"/>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365456277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46272-7B8C-3246-8DC2-98D9EB66C1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A2444EB0-3852-5849-8873-E4E338868B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901066-EE54-824F-AAEE-ECB4E1CD4779}"/>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5" name="Footer Placeholder 4">
            <a:extLst>
              <a:ext uri="{FF2B5EF4-FFF2-40B4-BE49-F238E27FC236}">
                <a16:creationId xmlns:a16="http://schemas.microsoft.com/office/drawing/2014/main" id="{93B41D0C-D583-4F4A-8E87-A45997EA1046}"/>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4FA0654-FF24-354D-A553-30C1C83FF602}"/>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138030906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DBB9-0334-CA4D-A175-8220073ABE01}"/>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BC021C2D-575B-2541-9790-534F68EE33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2CB62C49-17D6-1E4C-BAD9-AC6A68EF03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55EC3BA2-6C0A-CC4E-87BA-F8D8C0D9E66B}"/>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6" name="Footer Placeholder 5">
            <a:extLst>
              <a:ext uri="{FF2B5EF4-FFF2-40B4-BE49-F238E27FC236}">
                <a16:creationId xmlns:a16="http://schemas.microsoft.com/office/drawing/2014/main" id="{D7C82D8A-96A8-764E-88EC-3E84E5CA1AA7}"/>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5C45FEFE-E861-484F-BF47-8857ABCF8AA9}"/>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17749652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F293-43B4-2E47-A532-1A0B78096F90}"/>
              </a:ext>
            </a:extLst>
          </p:cNvPr>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4B5C3380-521D-4D47-BC0A-5A19565318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777B87-E4A9-6140-B6A8-9CCB244FCA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51EBD027-0B89-2F48-9722-8E1B497D4E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F4EF11-1335-8E4D-A771-F10C8A7468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21DFA6C5-971E-654F-8FEE-3EFE1C9A4DDC}"/>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8" name="Footer Placeholder 7">
            <a:extLst>
              <a:ext uri="{FF2B5EF4-FFF2-40B4-BE49-F238E27FC236}">
                <a16:creationId xmlns:a16="http://schemas.microsoft.com/office/drawing/2014/main" id="{88752F76-FFB1-4A4F-802A-302736478817}"/>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7338381D-5CD1-DA49-A0DC-FCDE33F1A3EC}"/>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5433056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52C86-FAE5-0849-AD07-F57155CA4E4B}"/>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BFB3028E-80C2-684E-A80B-4AF8891174B4}"/>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4" name="Footer Placeholder 3">
            <a:extLst>
              <a:ext uri="{FF2B5EF4-FFF2-40B4-BE49-F238E27FC236}">
                <a16:creationId xmlns:a16="http://schemas.microsoft.com/office/drawing/2014/main" id="{B4B024F1-57B5-1049-A40E-9254E400AB41}"/>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D4455EF6-8FB0-6F42-A5C0-0DEE32142295}"/>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2632265045"/>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4D5420-3998-8D4A-8AEC-1E0D2A41B9D4}"/>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3" name="Footer Placeholder 2">
            <a:extLst>
              <a:ext uri="{FF2B5EF4-FFF2-40B4-BE49-F238E27FC236}">
                <a16:creationId xmlns:a16="http://schemas.microsoft.com/office/drawing/2014/main" id="{49A58100-9E88-DE48-8397-990E3AA45AD4}"/>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6AE39FA9-E40C-1645-8965-373D1486206A}"/>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189375099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77668-FA07-AC43-8599-EE2029E865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941D63ED-BE6B-8949-8AB0-D815E4EC7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0EA8F81B-1C3C-D54F-A982-5C480E61F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AC5E53-7E39-8244-9564-813351F1D2E8}"/>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6" name="Footer Placeholder 5">
            <a:extLst>
              <a:ext uri="{FF2B5EF4-FFF2-40B4-BE49-F238E27FC236}">
                <a16:creationId xmlns:a16="http://schemas.microsoft.com/office/drawing/2014/main" id="{71F9A18C-6BC3-0643-98E3-A8ED2324BBF6}"/>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CE288248-0D96-BF46-ADE6-CB552501110D}"/>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1370211239"/>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D1D83-B7C4-3948-ADC8-0485D35CB4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CD881E37-5D8E-6640-8EC6-1E88B1E5CA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718ABDF5-B0A8-B544-B9DC-506D074F4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61D51C-90BB-0C46-AB29-4774A8E9188D}"/>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6" name="Footer Placeholder 5">
            <a:extLst>
              <a:ext uri="{FF2B5EF4-FFF2-40B4-BE49-F238E27FC236}">
                <a16:creationId xmlns:a16="http://schemas.microsoft.com/office/drawing/2014/main" id="{92D8DAB7-1F60-9640-81AB-8B192832FC36}"/>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2F0D4DF6-C354-4E4F-B65D-A5AA6312F286}"/>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217357596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B8C5B-DA2A-C54A-B366-0EA76E23F179}"/>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E28FDCB2-1FB0-394D-9594-DA9A08CEF2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5AAD66E8-5F87-CC42-BF9B-1AFBAA0B8E62}"/>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5" name="Footer Placeholder 4">
            <a:extLst>
              <a:ext uri="{FF2B5EF4-FFF2-40B4-BE49-F238E27FC236}">
                <a16:creationId xmlns:a16="http://schemas.microsoft.com/office/drawing/2014/main" id="{666BFFF7-70A7-154F-AE55-47B31F99C49F}"/>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2E9635F7-F069-2344-8BE9-E332ED447016}"/>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5777873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D67DD8-821D-B84E-AFAA-FA181B1E71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5EA175C3-6A04-0044-9D81-11AA669AE7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460A27E1-441B-2F47-806F-2D32E2B654E5}"/>
              </a:ext>
            </a:extLst>
          </p:cNvPr>
          <p:cNvSpPr>
            <a:spLocks noGrp="1"/>
          </p:cNvSpPr>
          <p:nvPr>
            <p:ph type="dt" sz="half" idx="10"/>
          </p:nvPr>
        </p:nvSpPr>
        <p:spPr/>
        <p:txBody>
          <a:bodyPr/>
          <a:lstStyle/>
          <a:p>
            <a:fld id="{3049A8E3-652C-1E45-8AEC-F70AF0EE3377}" type="datetimeFigureOut">
              <a:rPr lang="nb-NO" smtClean="0"/>
              <a:t>14.12.2021</a:t>
            </a:fld>
            <a:endParaRPr lang="nb-NO"/>
          </a:p>
        </p:txBody>
      </p:sp>
      <p:sp>
        <p:nvSpPr>
          <p:cNvPr id="5" name="Footer Placeholder 4">
            <a:extLst>
              <a:ext uri="{FF2B5EF4-FFF2-40B4-BE49-F238E27FC236}">
                <a16:creationId xmlns:a16="http://schemas.microsoft.com/office/drawing/2014/main" id="{136965A1-5BDF-C743-AA5D-D0B869F0870C}"/>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3930C17D-373E-F841-8EC2-2734CBB26AD0}"/>
              </a:ext>
            </a:extLst>
          </p:cNvPr>
          <p:cNvSpPr>
            <a:spLocks noGrp="1"/>
          </p:cNvSpPr>
          <p:nvPr>
            <p:ph type="sldNum" sz="quarter" idx="12"/>
          </p:nvPr>
        </p:nvSpPr>
        <p:spPr/>
        <p:txBody>
          <a:bodyPr/>
          <a:lstStyle/>
          <a:p>
            <a:fld id="{98F8799E-8F4A-804F-B7F8-CE7FD6F84EBD}" type="slidenum">
              <a:rPr lang="nb-NO" smtClean="0"/>
              <a:t>‹#›</a:t>
            </a:fld>
            <a:endParaRPr lang="nb-NO"/>
          </a:p>
        </p:txBody>
      </p:sp>
    </p:spTree>
    <p:extLst>
      <p:ext uri="{BB962C8B-B14F-4D97-AF65-F5344CB8AC3E}">
        <p14:creationId xmlns:p14="http://schemas.microsoft.com/office/powerpoint/2010/main" val="312014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tellysbilde">
    <p:bg>
      <p:bgPr>
        <a:solidFill>
          <a:srgbClr val="FDAD95"/>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rgbClr val="20207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itle 7"/>
          <p:cNvSpPr>
            <a:spLocks noGrp="1"/>
          </p:cNvSpPr>
          <p:nvPr>
            <p:ph type="title" hasCustomPrompt="1"/>
          </p:nvPr>
        </p:nvSpPr>
        <p:spPr>
          <a:xfrm>
            <a:off x="1054462" y="3004245"/>
            <a:ext cx="5041536" cy="483554"/>
          </a:xfrm>
        </p:spPr>
        <p:txBody>
          <a:bodyPr lIns="0" anchor="b">
            <a:normAutofit/>
          </a:bodyPr>
          <a:lstStyle>
            <a:lvl1pPr marL="471170" marR="253365" algn="l" defTabSz="914400" rtl="0" eaLnBrk="1" latinLnBrk="0" hangingPunct="1">
              <a:lnSpc>
                <a:spcPct val="100499"/>
              </a:lnSpc>
              <a:spcBef>
                <a:spcPts val="165"/>
              </a:spcBef>
              <a:defRPr lang="nb-NO" sz="2400" b="1" kern="1200" spc="35" noProof="0" dirty="0">
                <a:solidFill>
                  <a:schemeClr val="bg1">
                    <a:lumMod val="95000"/>
                  </a:schemeClr>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3" y="1222201"/>
            <a:ext cx="5041535" cy="1126695"/>
          </a:xfrm>
        </p:spPr>
        <p:txBody>
          <a:bodyPr lIns="0">
            <a:noAutofit/>
          </a:bodyPr>
          <a:lstStyle>
            <a:lvl1pPr marL="471170" marR="253365" indent="0" algn="l" defTabSz="914400" rtl="0" eaLnBrk="1" latinLnBrk="0" hangingPunct="1">
              <a:lnSpc>
                <a:spcPct val="100499"/>
              </a:lnSpc>
              <a:spcBef>
                <a:spcPts val="165"/>
              </a:spcBef>
              <a:buNone/>
              <a:defRPr lang="nb-NO" sz="1400" b="0" i="0" kern="1200" spc="300" noProof="0" dirty="0">
                <a:solidFill>
                  <a:schemeClr val="bg1">
                    <a:lumMod val="95000"/>
                  </a:schemeClr>
                </a:solidFill>
                <a:latin typeface="Arial" panose="020B0604020202020204" pitchFamily="34" charset="0"/>
                <a:ea typeface="+mn-ea"/>
                <a:cs typeface="Arial" panose="020B060402020202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TYPE PROSJEKT</a:t>
            </a:r>
          </a:p>
        </p:txBody>
      </p:sp>
      <p:sp>
        <p:nvSpPr>
          <p:cNvPr id="3" name="Subtitle 2"/>
          <p:cNvSpPr>
            <a:spLocks noGrp="1"/>
          </p:cNvSpPr>
          <p:nvPr>
            <p:ph type="subTitle" idx="1" hasCustomPrompt="1"/>
          </p:nvPr>
        </p:nvSpPr>
        <p:spPr>
          <a:xfrm>
            <a:off x="1054461" y="2421088"/>
            <a:ext cx="5041535" cy="483554"/>
          </a:xfrm>
        </p:spPr>
        <p:txBody>
          <a:bodyPr lIns="0" anchor="b">
            <a:normAutofit/>
          </a:bodyPr>
          <a:lstStyle>
            <a:lvl1pPr marL="471170" indent="0" algn="l" defTabSz="914400" rtl="0" eaLnBrk="1" latinLnBrk="0" hangingPunct="1">
              <a:lnSpc>
                <a:spcPts val="1939"/>
              </a:lnSpc>
              <a:buNone/>
              <a:defRPr lang="nb-NO" sz="2000" kern="1200" spc="-10" noProof="0" dirty="0">
                <a:solidFill>
                  <a:schemeClr val="bg1">
                    <a:lumMod val="95000"/>
                  </a:schemeClr>
                </a:solidFill>
                <a:latin typeface="Century" panose="020406040505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Avsender: prosjekt</a:t>
            </a:r>
          </a:p>
        </p:txBody>
      </p:sp>
      <p:sp>
        <p:nvSpPr>
          <p:cNvPr id="7" name="Picture Placeholder 5">
            <a:extLst>
              <a:ext uri="{FF2B5EF4-FFF2-40B4-BE49-F238E27FC236}">
                <a16:creationId xmlns:a16="http://schemas.microsoft.com/office/drawing/2014/main" id="{8EE8121B-FCE6-F246-A3ED-0DA93049FB14}"/>
              </a:ext>
            </a:extLst>
          </p:cNvPr>
          <p:cNvSpPr>
            <a:spLocks noGrp="1"/>
          </p:cNvSpPr>
          <p:nvPr>
            <p:ph type="pic" sz="quarter" idx="4294967295"/>
          </p:nvPr>
        </p:nvSpPr>
        <p:spPr>
          <a:xfrm>
            <a:off x="5687122" y="217448"/>
            <a:ext cx="6225123" cy="6423103"/>
          </a:xfrm>
        </p:spPr>
        <p:txBody>
          <a:bodyPr/>
          <a:lstStyle>
            <a:lvl1pPr marL="0" indent="0">
              <a:buNone/>
              <a:defRPr/>
            </a:lvl1pPr>
          </a:lstStyle>
          <a:p>
            <a:endParaRPr lang="en-NO"/>
          </a:p>
        </p:txBody>
      </p:sp>
    </p:spTree>
    <p:extLst>
      <p:ext uri="{BB962C8B-B14F-4D97-AF65-F5344CB8AC3E}">
        <p14:creationId xmlns:p14="http://schemas.microsoft.com/office/powerpoint/2010/main" val="1679081683"/>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3052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tellysbilde">
    <p:bg>
      <p:bgPr>
        <a:solidFill>
          <a:srgbClr val="FDAD95"/>
        </a:solidFill>
        <a:effectLst/>
      </p:bgPr>
    </p:bg>
    <p:spTree>
      <p:nvGrpSpPr>
        <p:cNvPr id="1" name=""/>
        <p:cNvGrpSpPr/>
        <p:nvPr/>
      </p:nvGrpSpPr>
      <p:grpSpPr>
        <a:xfrm>
          <a:off x="0" y="0"/>
          <a:ext cx="0" cy="0"/>
          <a:chOff x="0" y="0"/>
          <a:chExt cx="0" cy="0"/>
        </a:xfrm>
      </p:grpSpPr>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5620215" y="217448"/>
            <a:ext cx="6426381" cy="6423103"/>
          </a:xfrm>
        </p:spPr>
        <p:txBody>
          <a:bodyPr/>
          <a:lstStyle>
            <a:lvl1pPr marL="0" marR="0" indent="0" algn="l" defTabSz="914400" rtl="0" eaLnBrk="1" fontAlgn="auto" latinLnBrk="0" hangingPunct="1">
              <a:lnSpc>
                <a:spcPct val="90000"/>
              </a:lnSpc>
              <a:spcBef>
                <a:spcPts val="1000"/>
              </a:spcBef>
              <a:spcAft>
                <a:spcPts val="0"/>
              </a:spcAft>
              <a:buClr>
                <a:srgbClr val="3CB2AC"/>
              </a:buClr>
              <a:buSzTx/>
              <a:buFont typeface="Wingdings" pitchFamily="2" charset="2"/>
              <a:buNone/>
              <a:tabLst/>
              <a:defRPr>
                <a:latin typeface="Arial" panose="020B0604020202020204" pitchFamily="34" charset="0"/>
                <a:cs typeface="Arial" panose="020B0604020202020204" pitchFamily="34" charset="0"/>
              </a:defRPr>
            </a:lvl1pPr>
          </a:lstStyle>
          <a:p>
            <a:endParaRPr lang="en-NO"/>
          </a:p>
        </p:txBody>
      </p:sp>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rgbClr val="3CB2A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itle 7"/>
          <p:cNvSpPr>
            <a:spLocks noGrp="1"/>
          </p:cNvSpPr>
          <p:nvPr>
            <p:ph type="title" hasCustomPrompt="1"/>
          </p:nvPr>
        </p:nvSpPr>
        <p:spPr>
          <a:xfrm>
            <a:off x="1054464" y="3004245"/>
            <a:ext cx="5041536" cy="483554"/>
          </a:xfrm>
        </p:spPr>
        <p:txBody>
          <a:bodyPr lIns="0" anchor="b">
            <a:normAutofit/>
          </a:bodyPr>
          <a:lstStyle>
            <a:lvl1pPr marL="471170" marR="253365" algn="l" defTabSz="914400" rtl="0" eaLnBrk="1" latinLnBrk="0" hangingPunct="1">
              <a:lnSpc>
                <a:spcPct val="100499"/>
              </a:lnSpc>
              <a:spcBef>
                <a:spcPts val="165"/>
              </a:spcBef>
              <a:defRPr lang="nb-NO" sz="2400" b="1" kern="1200" spc="35" noProof="0" dirty="0">
                <a:solidFill>
                  <a:schemeClr val="bg1">
                    <a:lumMod val="95000"/>
                  </a:schemeClr>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3" y="1222201"/>
            <a:ext cx="5041535" cy="1126695"/>
          </a:xfrm>
        </p:spPr>
        <p:txBody>
          <a:bodyPr lIns="0">
            <a:noAutofit/>
          </a:bodyPr>
          <a:lstStyle>
            <a:lvl1pPr marL="471170" marR="253365" indent="0" algn="l" defTabSz="914400" rtl="0" eaLnBrk="1" latinLnBrk="0" hangingPunct="1">
              <a:lnSpc>
                <a:spcPct val="100499"/>
              </a:lnSpc>
              <a:spcBef>
                <a:spcPts val="165"/>
              </a:spcBef>
              <a:buNone/>
              <a:defRPr lang="nb-NO" sz="1400" b="0" i="0" kern="1200" spc="300" noProof="0" dirty="0">
                <a:solidFill>
                  <a:schemeClr val="bg1">
                    <a:lumMod val="95000"/>
                  </a:schemeClr>
                </a:solidFill>
                <a:latin typeface="Arial" panose="020B0604020202020204" pitchFamily="34" charset="0"/>
                <a:ea typeface="+mn-ea"/>
                <a:cs typeface="Arial" panose="020B060402020202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TYPE PROSJEKT</a:t>
            </a:r>
          </a:p>
        </p:txBody>
      </p:sp>
      <p:sp>
        <p:nvSpPr>
          <p:cNvPr id="3" name="Subtitle 2"/>
          <p:cNvSpPr>
            <a:spLocks noGrp="1"/>
          </p:cNvSpPr>
          <p:nvPr>
            <p:ph type="subTitle" idx="1" hasCustomPrompt="1"/>
          </p:nvPr>
        </p:nvSpPr>
        <p:spPr>
          <a:xfrm>
            <a:off x="1054463" y="2421088"/>
            <a:ext cx="5041535" cy="483554"/>
          </a:xfrm>
        </p:spPr>
        <p:txBody>
          <a:bodyPr lIns="0" anchor="b">
            <a:normAutofit/>
          </a:bodyPr>
          <a:lstStyle>
            <a:lvl1pPr marL="471170" indent="0" algn="l" defTabSz="914400" rtl="0" eaLnBrk="1" latinLnBrk="0" hangingPunct="1">
              <a:lnSpc>
                <a:spcPts val="1939"/>
              </a:lnSpc>
              <a:buNone/>
              <a:defRPr lang="nb-NO" sz="2000" kern="1200" spc="-10" noProof="0" dirty="0">
                <a:solidFill>
                  <a:schemeClr val="bg1">
                    <a:lumMod val="95000"/>
                  </a:schemeClr>
                </a:solidFill>
                <a:latin typeface="Century" panose="020406040505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Avsender: prosjekt</a:t>
            </a:r>
          </a:p>
        </p:txBody>
      </p:sp>
    </p:spTree>
    <p:extLst>
      <p:ext uri="{BB962C8B-B14F-4D97-AF65-F5344CB8AC3E}">
        <p14:creationId xmlns:p14="http://schemas.microsoft.com/office/powerpoint/2010/main" val="1221584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tellysbilde">
    <p:bg>
      <p:bgPr>
        <a:solidFill>
          <a:srgbClr val="FDAD95"/>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rgbClr val="FDAD95"/>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itle 7"/>
          <p:cNvSpPr>
            <a:spLocks noGrp="1"/>
          </p:cNvSpPr>
          <p:nvPr>
            <p:ph type="title" hasCustomPrompt="1"/>
          </p:nvPr>
        </p:nvSpPr>
        <p:spPr>
          <a:xfrm>
            <a:off x="1054462" y="3004245"/>
            <a:ext cx="5041536" cy="483554"/>
          </a:xfrm>
        </p:spPr>
        <p:txBody>
          <a:bodyPr lIns="0" anchor="b">
            <a:normAutofit/>
          </a:bodyPr>
          <a:lstStyle>
            <a:lvl1pPr marL="471170" marR="253365" algn="l" defTabSz="914400" rtl="0" eaLnBrk="1" latinLnBrk="0" hangingPunct="1">
              <a:lnSpc>
                <a:spcPct val="100499"/>
              </a:lnSpc>
              <a:spcBef>
                <a:spcPts val="165"/>
              </a:spcBef>
              <a:defRPr lang="nb-NO" sz="2400" b="1" kern="1200" spc="35" noProof="0" dirty="0">
                <a:solidFill>
                  <a:srgbClr val="33334F"/>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3" y="1222201"/>
            <a:ext cx="5041535" cy="1126695"/>
          </a:xfrm>
        </p:spPr>
        <p:txBody>
          <a:bodyPr lIns="0">
            <a:noAutofit/>
          </a:bodyPr>
          <a:lstStyle>
            <a:lvl1pPr marL="471170" marR="253365" indent="0" algn="l" defTabSz="914400" rtl="0" eaLnBrk="1" latinLnBrk="0" hangingPunct="1">
              <a:lnSpc>
                <a:spcPct val="100499"/>
              </a:lnSpc>
              <a:spcBef>
                <a:spcPts val="165"/>
              </a:spcBef>
              <a:buNone/>
              <a:defRPr lang="nb-NO" sz="1400" b="0" i="0" kern="1200" spc="300" noProof="0" dirty="0">
                <a:solidFill>
                  <a:srgbClr val="33334F"/>
                </a:solidFill>
                <a:latin typeface="Arial" panose="020B0604020202020204" pitchFamily="34" charset="0"/>
                <a:ea typeface="+mn-ea"/>
                <a:cs typeface="Arial" panose="020B060402020202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TYPE PROSJEKT</a:t>
            </a:r>
          </a:p>
        </p:txBody>
      </p:sp>
      <p:sp>
        <p:nvSpPr>
          <p:cNvPr id="3" name="Subtitle 2"/>
          <p:cNvSpPr>
            <a:spLocks noGrp="1"/>
          </p:cNvSpPr>
          <p:nvPr>
            <p:ph type="subTitle" idx="1" hasCustomPrompt="1"/>
          </p:nvPr>
        </p:nvSpPr>
        <p:spPr>
          <a:xfrm>
            <a:off x="1054461" y="2421088"/>
            <a:ext cx="5041535" cy="483554"/>
          </a:xfrm>
        </p:spPr>
        <p:txBody>
          <a:bodyPr lIns="0" anchor="b">
            <a:normAutofit/>
          </a:bodyPr>
          <a:lstStyle>
            <a:lvl1pPr marL="471170" indent="0" algn="l" defTabSz="914400" rtl="0" eaLnBrk="1" latinLnBrk="0" hangingPunct="1">
              <a:lnSpc>
                <a:spcPts val="1939"/>
              </a:lnSpc>
              <a:buNone/>
              <a:defRPr lang="nb-NO" sz="2000" kern="1200" spc="-10" noProof="0" dirty="0">
                <a:solidFill>
                  <a:srgbClr val="33334F"/>
                </a:solidFill>
                <a:latin typeface="Century" panose="020406040505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Avsender: prosjekt</a:t>
            </a:r>
          </a:p>
        </p:txBody>
      </p:sp>
      <p:sp>
        <p:nvSpPr>
          <p:cNvPr id="7" name="Picture Placeholder 5">
            <a:extLst>
              <a:ext uri="{FF2B5EF4-FFF2-40B4-BE49-F238E27FC236}">
                <a16:creationId xmlns:a16="http://schemas.microsoft.com/office/drawing/2014/main" id="{65EE8B85-0EC8-C741-AE56-1F77FC75E476}"/>
              </a:ext>
            </a:extLst>
          </p:cNvPr>
          <p:cNvSpPr>
            <a:spLocks noGrp="1"/>
          </p:cNvSpPr>
          <p:nvPr>
            <p:ph type="pic" sz="quarter" idx="4294967295"/>
          </p:nvPr>
        </p:nvSpPr>
        <p:spPr>
          <a:xfrm>
            <a:off x="5687122" y="217448"/>
            <a:ext cx="6225123" cy="6423103"/>
          </a:xfrm>
        </p:spPr>
        <p:txBody>
          <a:bodyPr/>
          <a:lstStyle>
            <a:lvl1pPr marL="0" indent="0">
              <a:buNone/>
              <a:defRPr/>
            </a:lvl1pPr>
          </a:lstStyle>
          <a:p>
            <a:endParaRPr lang="en-NO"/>
          </a:p>
        </p:txBody>
      </p:sp>
    </p:spTree>
    <p:extLst>
      <p:ext uri="{BB962C8B-B14F-4D97-AF65-F5344CB8AC3E}">
        <p14:creationId xmlns:p14="http://schemas.microsoft.com/office/powerpoint/2010/main" val="2041673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Tittellysbilde">
    <p:bg>
      <p:bgPr>
        <a:solidFill>
          <a:srgbClr val="00605C"/>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rgbClr val="00605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itle 7"/>
          <p:cNvSpPr>
            <a:spLocks noGrp="1"/>
          </p:cNvSpPr>
          <p:nvPr>
            <p:ph type="title" hasCustomPrompt="1"/>
          </p:nvPr>
        </p:nvSpPr>
        <p:spPr>
          <a:xfrm>
            <a:off x="1054464" y="3004245"/>
            <a:ext cx="5041536" cy="483554"/>
          </a:xfrm>
        </p:spPr>
        <p:txBody>
          <a:bodyPr lIns="0" anchor="b">
            <a:normAutofit/>
          </a:bodyPr>
          <a:lstStyle>
            <a:lvl1pPr marL="471170" marR="253365" algn="l" defTabSz="914400" rtl="0" eaLnBrk="1" latinLnBrk="0" hangingPunct="1">
              <a:lnSpc>
                <a:spcPct val="100499"/>
              </a:lnSpc>
              <a:spcBef>
                <a:spcPts val="165"/>
              </a:spcBef>
              <a:defRPr lang="nb-NO" sz="2400" b="1" kern="1200" spc="35" noProof="0" dirty="0">
                <a:solidFill>
                  <a:schemeClr val="bg1">
                    <a:lumMod val="95000"/>
                  </a:schemeClr>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3" y="1222201"/>
            <a:ext cx="5041535" cy="1126695"/>
          </a:xfrm>
        </p:spPr>
        <p:txBody>
          <a:bodyPr lIns="0">
            <a:noAutofit/>
          </a:bodyPr>
          <a:lstStyle>
            <a:lvl1pPr marL="471170" marR="253365" indent="0" algn="l" defTabSz="914400" rtl="0" eaLnBrk="1" latinLnBrk="0" hangingPunct="1">
              <a:lnSpc>
                <a:spcPct val="100499"/>
              </a:lnSpc>
              <a:spcBef>
                <a:spcPts val="165"/>
              </a:spcBef>
              <a:buNone/>
              <a:defRPr lang="nb-NO" sz="1400" b="0" i="0" kern="1200" spc="300" noProof="0" dirty="0">
                <a:solidFill>
                  <a:schemeClr val="bg1">
                    <a:lumMod val="95000"/>
                  </a:schemeClr>
                </a:solidFill>
                <a:latin typeface="Arial" panose="020B0604020202020204" pitchFamily="34" charset="0"/>
                <a:ea typeface="+mn-ea"/>
                <a:cs typeface="Arial" panose="020B060402020202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TYPE PROSJEKT</a:t>
            </a:r>
          </a:p>
        </p:txBody>
      </p:sp>
      <p:sp>
        <p:nvSpPr>
          <p:cNvPr id="3" name="Subtitle 2"/>
          <p:cNvSpPr>
            <a:spLocks noGrp="1"/>
          </p:cNvSpPr>
          <p:nvPr>
            <p:ph type="subTitle" idx="1" hasCustomPrompt="1"/>
          </p:nvPr>
        </p:nvSpPr>
        <p:spPr>
          <a:xfrm>
            <a:off x="1054463" y="2421088"/>
            <a:ext cx="5041535" cy="483554"/>
          </a:xfrm>
        </p:spPr>
        <p:txBody>
          <a:bodyPr lIns="0" anchor="b">
            <a:normAutofit/>
          </a:bodyPr>
          <a:lstStyle>
            <a:lvl1pPr marL="471170" indent="0" algn="l" defTabSz="914400" rtl="0" eaLnBrk="1" latinLnBrk="0" hangingPunct="1">
              <a:lnSpc>
                <a:spcPts val="1939"/>
              </a:lnSpc>
              <a:buNone/>
              <a:defRPr lang="nb-NO" sz="2000" kern="1200" spc="-10" noProof="0" dirty="0">
                <a:solidFill>
                  <a:schemeClr val="bg1">
                    <a:lumMod val="95000"/>
                  </a:schemeClr>
                </a:solidFill>
                <a:latin typeface="Century" panose="02040604050505020304" pitchFamily="18" charset="0"/>
                <a:ea typeface="+mn-ea"/>
                <a:cs typeface="Century" panose="020406040505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Avsender: prosjekt</a:t>
            </a:r>
          </a:p>
        </p:txBody>
      </p:sp>
      <p:sp>
        <p:nvSpPr>
          <p:cNvPr id="7" name="Picture Placeholder 5">
            <a:extLst>
              <a:ext uri="{FF2B5EF4-FFF2-40B4-BE49-F238E27FC236}">
                <a16:creationId xmlns:a16="http://schemas.microsoft.com/office/drawing/2014/main" id="{E3308F9E-1CB2-6941-B3C1-119A2B01DE9F}"/>
              </a:ext>
            </a:extLst>
          </p:cNvPr>
          <p:cNvSpPr>
            <a:spLocks noGrp="1"/>
          </p:cNvSpPr>
          <p:nvPr>
            <p:ph type="pic" sz="quarter" idx="4294967295"/>
          </p:nvPr>
        </p:nvSpPr>
        <p:spPr>
          <a:xfrm>
            <a:off x="5687122" y="217448"/>
            <a:ext cx="6225123" cy="6423103"/>
          </a:xfrm>
        </p:spPr>
        <p:txBody>
          <a:bodyPr/>
          <a:lstStyle>
            <a:lvl1pPr marL="0" indent="0">
              <a:buNone/>
              <a:defRPr/>
            </a:lvl1pPr>
          </a:lstStyle>
          <a:p>
            <a:endParaRPr lang="en-NO"/>
          </a:p>
        </p:txBody>
      </p:sp>
    </p:spTree>
    <p:extLst>
      <p:ext uri="{BB962C8B-B14F-4D97-AF65-F5344CB8AC3E}">
        <p14:creationId xmlns:p14="http://schemas.microsoft.com/office/powerpoint/2010/main" val="2686076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054464" y="1118585"/>
            <a:ext cx="6012000" cy="1811813"/>
          </a:xfrm>
        </p:spPr>
        <p:txBody>
          <a:bodyPr lIns="0" anchor="b">
            <a:normAutofit/>
          </a:bodyPr>
          <a:lstStyle>
            <a:lvl1pPr>
              <a:defRPr sz="4400" baseline="0">
                <a:solidFill>
                  <a:srgbClr val="040439"/>
                </a:solidFill>
                <a:latin typeface="Arial" panose="020B0604020202020204" pitchFamily="34" charset="0"/>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4" y="3210219"/>
            <a:ext cx="6012000" cy="1126695"/>
          </a:xfrm>
        </p:spPr>
        <p:txBody>
          <a:bodyPr lIns="0">
            <a:noAutofit/>
          </a:bodyPr>
          <a:lstStyle>
            <a:lvl1pPr marL="0" indent="0">
              <a:buNone/>
              <a:defRPr sz="2800" b="0" i="0" baseline="0">
                <a:solidFill>
                  <a:srgbClr val="040439"/>
                </a:solidFill>
                <a:latin typeface="Century" panose="02040604050505020304" pitchFamily="18" charset="0"/>
                <a:cs typeface="Calibri" panose="020F050202020403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Her kommer en utdypning eller undertittel</a:t>
            </a:r>
          </a:p>
        </p:txBody>
      </p:sp>
      <p:sp>
        <p:nvSpPr>
          <p:cNvPr id="3" name="Subtitle 2"/>
          <p:cNvSpPr>
            <a:spLocks noGrp="1"/>
          </p:cNvSpPr>
          <p:nvPr>
            <p:ph type="subTitle" idx="1" hasCustomPrompt="1"/>
          </p:nvPr>
        </p:nvSpPr>
        <p:spPr>
          <a:xfrm>
            <a:off x="1054464" y="4208016"/>
            <a:ext cx="6012000" cy="1454784"/>
          </a:xfrm>
        </p:spPr>
        <p:txBody>
          <a:bodyPr lIns="0" anchor="b">
            <a:normAutofit/>
          </a:bodyPr>
          <a:lstStyle>
            <a:lvl1pPr marL="0" indent="0" algn="l">
              <a:buNone/>
              <a:defRPr sz="1400" baseline="0">
                <a:solidFill>
                  <a:srgbClr val="040439"/>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Forfatters Navn og Etternavn</a:t>
            </a:r>
          </a:p>
        </p:txBody>
      </p:sp>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7448550" y="267629"/>
            <a:ext cx="4505557" cy="6423103"/>
          </a:xfrm>
        </p:spPr>
      </p:sp>
    </p:spTree>
    <p:extLst>
      <p:ext uri="{BB962C8B-B14F-4D97-AF65-F5344CB8AC3E}">
        <p14:creationId xmlns:p14="http://schemas.microsoft.com/office/powerpoint/2010/main" val="61589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Tomt">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id="{66C0A748-27B3-6A4F-9802-1A0EF694D3A1}"/>
              </a:ext>
            </a:extLst>
          </p:cNvPr>
          <p:cNvSpPr>
            <a:spLocks noGrp="1"/>
          </p:cNvSpPr>
          <p:nvPr>
            <p:ph type="pic" sz="quarter" idx="4294967295" hasCustomPrompt="1"/>
          </p:nvPr>
        </p:nvSpPr>
        <p:spPr>
          <a:xfrm>
            <a:off x="257453" y="217448"/>
            <a:ext cx="11733825" cy="5335859"/>
          </a:xfrm>
        </p:spPr>
        <p:txBody>
          <a:bodyPr/>
          <a:lstStyle>
            <a:lvl1pPr marL="0" indent="0">
              <a:buNone/>
              <a:defRPr/>
            </a:lvl1pPr>
          </a:lstStyle>
          <a:p>
            <a:r>
              <a:rPr lang="en-NO"/>
              <a:t>bilde</a:t>
            </a:r>
          </a:p>
        </p:txBody>
      </p:sp>
      <p:sp>
        <p:nvSpPr>
          <p:cNvPr id="11" name="Subtitle 2">
            <a:extLst>
              <a:ext uri="{FF2B5EF4-FFF2-40B4-BE49-F238E27FC236}">
                <a16:creationId xmlns:a16="http://schemas.microsoft.com/office/drawing/2014/main" id="{5397BA3A-EE0C-6D40-8895-D7FCB6DBA192}"/>
              </a:ext>
            </a:extLst>
          </p:cNvPr>
          <p:cNvSpPr>
            <a:spLocks noGrp="1"/>
          </p:cNvSpPr>
          <p:nvPr>
            <p:ph type="subTitle" idx="1" hasCustomPrompt="1"/>
          </p:nvPr>
        </p:nvSpPr>
        <p:spPr>
          <a:xfrm>
            <a:off x="772631" y="5941206"/>
            <a:ext cx="5835805" cy="368792"/>
          </a:xfrm>
        </p:spPr>
        <p:txBody>
          <a:bodyPr>
            <a:noAutofit/>
          </a:bodyPr>
          <a:lstStyle>
            <a:lvl1pPr marL="0" indent="0" algn="l">
              <a:buNone/>
              <a:defRPr sz="2500">
                <a:solidFill>
                  <a:srgbClr val="33334F"/>
                </a:solidFill>
                <a:latin typeface="Century" panose="020406040505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nb-NO" noProof="0"/>
              <a:t>Klikk for å legge til undertekst</a:t>
            </a:r>
          </a:p>
        </p:txBody>
      </p:sp>
      <p:cxnSp>
        <p:nvCxnSpPr>
          <p:cNvPr id="12" name="Straight Connector 11">
            <a:extLst>
              <a:ext uri="{FF2B5EF4-FFF2-40B4-BE49-F238E27FC236}">
                <a16:creationId xmlns:a16="http://schemas.microsoft.com/office/drawing/2014/main" id="{73976561-940E-064F-B597-BDD7DB092F90}"/>
              </a:ext>
            </a:extLst>
          </p:cNvPr>
          <p:cNvCxnSpPr>
            <a:cxnSpLocks/>
          </p:cNvCxnSpPr>
          <p:nvPr userDrawn="1"/>
        </p:nvCxnSpPr>
        <p:spPr>
          <a:xfrm>
            <a:off x="772631" y="6383247"/>
            <a:ext cx="1857872" cy="0"/>
          </a:xfrm>
          <a:prstGeom prst="line">
            <a:avLst/>
          </a:prstGeom>
          <a:ln>
            <a:solidFill>
              <a:srgbClr val="3CB2AC"/>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6759AEC6-615B-1E47-AD50-FE73FB6ACD93}"/>
              </a:ext>
            </a:extLst>
          </p:cNvPr>
          <p:cNvSpPr>
            <a:spLocks noGrp="1"/>
          </p:cNvSpPr>
          <p:nvPr>
            <p:ph type="title" hasCustomPrompt="1"/>
          </p:nvPr>
        </p:nvSpPr>
        <p:spPr>
          <a:xfrm>
            <a:off x="772631" y="2661129"/>
            <a:ext cx="5569361" cy="2403087"/>
          </a:xfrm>
        </p:spPr>
        <p:txBody>
          <a:bodyPr lIns="0" anchor="b">
            <a:normAutofit/>
          </a:bodyPr>
          <a:lstStyle>
            <a:lvl1pPr>
              <a:defRPr sz="4800" baseline="0">
                <a:solidFill>
                  <a:srgbClr val="040439"/>
                </a:solidFill>
                <a:latin typeface="Arial" panose="020B0604020202020204" pitchFamily="34" charset="0"/>
                <a:cs typeface="Arial" panose="020B0604020202020204" pitchFamily="34" charset="0"/>
              </a:defRPr>
            </a:lvl1pPr>
          </a:lstStyle>
          <a:p>
            <a:r>
              <a:rPr lang="nb-NO" noProof="0"/>
              <a:t>Tittel dokumentet settes her</a:t>
            </a:r>
          </a:p>
        </p:txBody>
      </p:sp>
      <p:pic>
        <p:nvPicPr>
          <p:cNvPr id="3" name="Bilde 2" descr="Et bilde som inneholder sitter, mørk, mat&#10;&#10;Automatisk generert beskrivelse">
            <a:extLst>
              <a:ext uri="{FF2B5EF4-FFF2-40B4-BE49-F238E27FC236}">
                <a16:creationId xmlns:a16="http://schemas.microsoft.com/office/drawing/2014/main" id="{2E3DEB09-BE30-EF4D-AF6A-82FEE91E5E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4416" y="6000773"/>
            <a:ext cx="2116873" cy="545297"/>
          </a:xfrm>
          <a:prstGeom prst="rect">
            <a:avLst/>
          </a:prstGeom>
        </p:spPr>
      </p:pic>
    </p:spTree>
    <p:extLst>
      <p:ext uri="{BB962C8B-B14F-4D97-AF65-F5344CB8AC3E}">
        <p14:creationId xmlns:p14="http://schemas.microsoft.com/office/powerpoint/2010/main" val="37069732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1190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ktørkart">
    <p:spTree>
      <p:nvGrpSpPr>
        <p:cNvPr id="1" name=""/>
        <p:cNvGrpSpPr/>
        <p:nvPr/>
      </p:nvGrpSpPr>
      <p:grpSpPr>
        <a:xfrm>
          <a:off x="0" y="0"/>
          <a:ext cx="0" cy="0"/>
          <a:chOff x="0" y="0"/>
          <a:chExt cx="0" cy="0"/>
        </a:xfrm>
      </p:grpSpPr>
      <p:sp>
        <p:nvSpPr>
          <p:cNvPr id="3" name="Rectangle 2"/>
          <p:cNvSpPr/>
          <p:nvPr userDrawn="1"/>
        </p:nvSpPr>
        <p:spPr>
          <a:xfrm>
            <a:off x="616936" y="1437641"/>
            <a:ext cx="10958128" cy="4108334"/>
          </a:xfrm>
          <a:prstGeom prst="rect">
            <a:avLst/>
          </a:prstGeom>
          <a:noFill/>
          <a:ln w="15875">
            <a:solidFill>
              <a:srgbClr val="6E6F73"/>
            </a:solidFill>
          </a:ln>
          <a:effectLst/>
        </p:spPr>
        <p:style>
          <a:lnRef idx="1">
            <a:schemeClr val="accent1"/>
          </a:lnRef>
          <a:fillRef idx="3">
            <a:schemeClr val="accent1"/>
          </a:fillRef>
          <a:effectRef idx="2">
            <a:schemeClr val="accent1"/>
          </a:effectRef>
          <a:fontRef idx="minor">
            <a:schemeClr val="lt1"/>
          </a:fontRef>
        </p:style>
        <p:txBody>
          <a:bodyPr lIns="121905" tIns="60952" rIns="121905" bIns="60952" rtlCol="0" anchor="ctr"/>
          <a:lstStyle/>
          <a:p>
            <a:pPr algn="ctr"/>
            <a:endParaRPr lang="nb-NO" sz="3000"/>
          </a:p>
        </p:txBody>
      </p:sp>
      <p:sp>
        <p:nvSpPr>
          <p:cNvPr id="20" name="Text Placeholder 19"/>
          <p:cNvSpPr>
            <a:spLocks noGrp="1"/>
          </p:cNvSpPr>
          <p:nvPr>
            <p:ph type="body" sz="quarter" idx="10" hasCustomPrompt="1"/>
          </p:nvPr>
        </p:nvSpPr>
        <p:spPr>
          <a:xfrm>
            <a:off x="3038401" y="1428114"/>
            <a:ext cx="3048000" cy="4111200"/>
          </a:xfrm>
          <a:solidFill>
            <a:schemeClr val="accent2">
              <a:lumMod val="40000"/>
              <a:lumOff val="60000"/>
            </a:schemeClr>
          </a:solidFill>
          <a:ln>
            <a:noFill/>
          </a:ln>
        </p:spPr>
        <p:txBody>
          <a:bodyPr lIns="86395" tIns="0" rIns="86395" bIns="0" anchor="ctr">
            <a:normAutofit/>
          </a:bodyPr>
          <a:lstStyle>
            <a:lvl1pPr marL="0" indent="0" algn="ctr">
              <a:buNone/>
              <a:defRPr sz="2417" b="1" spc="300">
                <a:solidFill>
                  <a:schemeClr val="tx1"/>
                </a:solidFill>
                <a:latin typeface="Arial" panose="020B0604020202020204" pitchFamily="34" charset="0"/>
                <a:cs typeface="Arial" panose="020B0604020202020204" pitchFamily="34" charset="0"/>
              </a:defRPr>
            </a:lvl1pPr>
          </a:lstStyle>
          <a:p>
            <a:pPr lvl="0"/>
            <a:r>
              <a:rPr lang="en-US"/>
              <a:t>BEVEGE</a:t>
            </a:r>
          </a:p>
        </p:txBody>
      </p:sp>
      <p:sp>
        <p:nvSpPr>
          <p:cNvPr id="43" name="Text Placeholder 19"/>
          <p:cNvSpPr>
            <a:spLocks noGrp="1"/>
          </p:cNvSpPr>
          <p:nvPr>
            <p:ph type="body" sz="quarter" idx="11" hasCustomPrompt="1"/>
          </p:nvPr>
        </p:nvSpPr>
        <p:spPr>
          <a:xfrm>
            <a:off x="6108702" y="1428114"/>
            <a:ext cx="3048000" cy="4111200"/>
          </a:xfrm>
          <a:solidFill>
            <a:schemeClr val="accent5">
              <a:lumMod val="60000"/>
              <a:lumOff val="40000"/>
            </a:schemeClr>
          </a:solidFill>
        </p:spPr>
        <p:txBody>
          <a:bodyPr lIns="86395" tIns="0" rIns="86395" bIns="0" anchor="ctr">
            <a:normAutofit/>
          </a:bodyPr>
          <a:lstStyle>
            <a:lvl1pPr marL="0" indent="0" algn="ctr" rtl="0">
              <a:buNone/>
              <a:defRPr sz="2417" b="1" spc="300">
                <a:solidFill>
                  <a:schemeClr val="tx1"/>
                </a:solidFill>
                <a:latin typeface="Arial" panose="020B0604020202020204" pitchFamily="34" charset="0"/>
                <a:cs typeface="Arial" panose="020B0604020202020204" pitchFamily="34" charset="0"/>
              </a:defRPr>
            </a:lvl1pPr>
          </a:lstStyle>
          <a:p>
            <a:pPr lvl="0"/>
            <a:r>
              <a:rPr lang="en-US"/>
              <a:t>SIKRE</a:t>
            </a:r>
          </a:p>
        </p:txBody>
      </p:sp>
      <p:cxnSp>
        <p:nvCxnSpPr>
          <p:cNvPr id="6" name="Straight Arrow Connector 5"/>
          <p:cNvCxnSpPr/>
          <p:nvPr userDrawn="1"/>
        </p:nvCxnSpPr>
        <p:spPr>
          <a:xfrm>
            <a:off x="435298" y="5545339"/>
            <a:ext cx="11321407" cy="0"/>
          </a:xfrm>
          <a:prstGeom prst="straightConnector1">
            <a:avLst/>
          </a:prstGeom>
          <a:ln w="25400">
            <a:solidFill>
              <a:schemeClr val="accent5">
                <a:lumMod val="75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3" idx="2"/>
          </p:cNvCxnSpPr>
          <p:nvPr userDrawn="1"/>
        </p:nvCxnSpPr>
        <p:spPr>
          <a:xfrm flipV="1">
            <a:off x="6096000" y="1291592"/>
            <a:ext cx="0" cy="4254384"/>
          </a:xfrm>
          <a:prstGeom prst="straightConnector1">
            <a:avLst/>
          </a:prstGeom>
          <a:ln w="25400">
            <a:solidFill>
              <a:schemeClr val="accent5">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userDrawn="1"/>
        </p:nvSpPr>
        <p:spPr>
          <a:xfrm>
            <a:off x="5109830" y="855836"/>
            <a:ext cx="2057400" cy="371961"/>
          </a:xfrm>
          <a:prstGeom prst="rect">
            <a:avLst/>
          </a:prstGeom>
          <a:noFill/>
        </p:spPr>
        <p:txBody>
          <a:bodyPr wrap="square" lIns="0" tIns="0" rIns="0" bIns="0" rtlCol="0">
            <a:spAutoFit/>
          </a:bodyPr>
          <a:lstStyle/>
          <a:p>
            <a:pPr algn="ctr" rtl="0"/>
            <a:r>
              <a:rPr lang="nb-NO" sz="2417" b="1">
                <a:solidFill>
                  <a:schemeClr val="tx1"/>
                </a:solidFill>
                <a:latin typeface="Century" panose="02040604050505020304" pitchFamily="18" charset="0"/>
                <a:cs typeface="Arial" panose="020B0604020202020204" pitchFamily="34" charset="0"/>
              </a:rPr>
              <a:t>Innflytelse</a:t>
            </a:r>
            <a:endParaRPr lang="nb-NO" sz="1834" b="1">
              <a:solidFill>
                <a:schemeClr val="tx1"/>
              </a:solidFill>
              <a:latin typeface="Century" panose="02040604050505020304" pitchFamily="18" charset="0"/>
              <a:cs typeface="Arial" panose="020B0604020202020204" pitchFamily="34" charset="0"/>
            </a:endParaRPr>
          </a:p>
        </p:txBody>
      </p:sp>
      <p:sp>
        <p:nvSpPr>
          <p:cNvPr id="41" name="TextBox 40"/>
          <p:cNvSpPr txBox="1"/>
          <p:nvPr userDrawn="1"/>
        </p:nvSpPr>
        <p:spPr>
          <a:xfrm>
            <a:off x="2035100" y="5864677"/>
            <a:ext cx="2057400" cy="371961"/>
          </a:xfrm>
          <a:prstGeom prst="rect">
            <a:avLst/>
          </a:prstGeom>
          <a:noFill/>
        </p:spPr>
        <p:txBody>
          <a:bodyPr wrap="square" lIns="0" tIns="0" rIns="0" bIns="0" rtlCol="0" anchor="t">
            <a:spAutoFit/>
          </a:bodyPr>
          <a:lstStyle/>
          <a:p>
            <a:pPr algn="ctr" rtl="0"/>
            <a:r>
              <a:rPr lang="nb-NO" sz="2417" b="1">
                <a:solidFill>
                  <a:schemeClr val="tx1"/>
                </a:solidFill>
                <a:latin typeface="Century" panose="02040604050505020304" pitchFamily="18" charset="0"/>
                <a:cs typeface="Arial" panose="020B0604020202020204" pitchFamily="34" charset="0"/>
              </a:rPr>
              <a:t>Motstandere</a:t>
            </a:r>
          </a:p>
        </p:txBody>
      </p:sp>
      <p:sp>
        <p:nvSpPr>
          <p:cNvPr id="42" name="TextBox 41"/>
          <p:cNvSpPr txBox="1"/>
          <p:nvPr userDrawn="1"/>
        </p:nvSpPr>
        <p:spPr>
          <a:xfrm>
            <a:off x="8068733" y="5864677"/>
            <a:ext cx="2057400" cy="371961"/>
          </a:xfrm>
          <a:prstGeom prst="rect">
            <a:avLst/>
          </a:prstGeom>
          <a:noFill/>
        </p:spPr>
        <p:txBody>
          <a:bodyPr wrap="square" lIns="0" tIns="0" rIns="0" bIns="0" rtlCol="0">
            <a:spAutoFit/>
          </a:bodyPr>
          <a:lstStyle/>
          <a:p>
            <a:pPr algn="ctr" rtl="0"/>
            <a:r>
              <a:rPr lang="nb-NO" sz="2417" b="1">
                <a:solidFill>
                  <a:schemeClr val="tx1"/>
                </a:solidFill>
                <a:latin typeface="Century" panose="02040604050505020304" pitchFamily="18" charset="0"/>
                <a:cs typeface="Arial" panose="020B0604020202020204" pitchFamily="34" charset="0"/>
              </a:rPr>
              <a:t>Tilhengere</a:t>
            </a:r>
          </a:p>
        </p:txBody>
      </p:sp>
      <p:sp>
        <p:nvSpPr>
          <p:cNvPr id="10" name="Plassholder for tekst 9"/>
          <p:cNvSpPr>
            <a:spLocks noGrp="1"/>
          </p:cNvSpPr>
          <p:nvPr>
            <p:ph type="body" sz="quarter" idx="12"/>
          </p:nvPr>
        </p:nvSpPr>
        <p:spPr>
          <a:xfrm>
            <a:off x="628800" y="1447166"/>
            <a:ext cx="2409600" cy="4089600"/>
          </a:xfrm>
        </p:spPr>
        <p:txBody>
          <a:bodyPr anchor="ctr">
            <a:normAutofit/>
          </a:bodyPr>
          <a:lstStyle>
            <a:lvl1pPr marL="0" indent="0" algn="ctr">
              <a:buNone/>
              <a:defRPr sz="2417">
                <a:latin typeface="Arial" panose="020B0604020202020204" pitchFamily="34" charset="0"/>
                <a:cs typeface="Arial" panose="020B0604020202020204" pitchFamily="34" charset="0"/>
              </a:defRPr>
            </a:lvl1pPr>
          </a:lstStyle>
          <a:p>
            <a:pPr lvl="0"/>
            <a:endParaRPr lang="en-US"/>
          </a:p>
        </p:txBody>
      </p:sp>
      <p:sp>
        <p:nvSpPr>
          <p:cNvPr id="22" name="Plassholder for tekst 9"/>
          <p:cNvSpPr>
            <a:spLocks noGrp="1"/>
          </p:cNvSpPr>
          <p:nvPr>
            <p:ph type="body" sz="quarter" idx="13"/>
          </p:nvPr>
        </p:nvSpPr>
        <p:spPr>
          <a:xfrm>
            <a:off x="9154513" y="1447166"/>
            <a:ext cx="2409600" cy="4089600"/>
          </a:xfrm>
        </p:spPr>
        <p:txBody>
          <a:bodyPr anchor="ctr">
            <a:normAutofit/>
          </a:bodyPr>
          <a:lstStyle>
            <a:lvl1pPr marL="0" indent="0" algn="ctr" rtl="0">
              <a:buNone/>
              <a:defRPr sz="2417">
                <a:latin typeface="Arial" panose="020B0604020202020204" pitchFamily="34" charset="0"/>
                <a:cs typeface="Arial" panose="020B0604020202020204" pitchFamily="34" charset="0"/>
              </a:defRPr>
            </a:lvl1pPr>
          </a:lstStyle>
          <a:p>
            <a:pPr lvl="0"/>
            <a:endParaRPr lang="en-US"/>
          </a:p>
        </p:txBody>
      </p:sp>
      <p:sp>
        <p:nvSpPr>
          <p:cNvPr id="13" name="TextBox 12">
            <a:extLst>
              <a:ext uri="{FF2B5EF4-FFF2-40B4-BE49-F238E27FC236}">
                <a16:creationId xmlns:a16="http://schemas.microsoft.com/office/drawing/2014/main" id="{72B55F39-313C-CD4E-B20F-54F415D9E01B}"/>
              </a:ext>
            </a:extLst>
          </p:cNvPr>
          <p:cNvSpPr txBox="1"/>
          <p:nvPr userDrawn="1"/>
        </p:nvSpPr>
        <p:spPr>
          <a:xfrm>
            <a:off x="9338340" y="1498512"/>
            <a:ext cx="2057400" cy="307777"/>
          </a:xfrm>
          <a:prstGeom prst="rect">
            <a:avLst/>
          </a:prstGeom>
          <a:noFill/>
        </p:spPr>
        <p:txBody>
          <a:bodyPr wrap="square" lIns="0" tIns="0" rIns="0" bIns="0" rtlCol="0">
            <a:spAutoFit/>
          </a:bodyPr>
          <a:lstStyle/>
          <a:p>
            <a:pPr algn="ctr" rtl="0"/>
            <a:r>
              <a:rPr lang="nb-NO" sz="2000" b="0" i="1">
                <a:solidFill>
                  <a:schemeClr val="tx1"/>
                </a:solidFill>
                <a:latin typeface="Arial" panose="020B0604020202020204" pitchFamily="34" charset="0"/>
                <a:cs typeface="Arial" panose="020B0604020202020204" pitchFamily="34" charset="0"/>
              </a:rPr>
              <a:t>Mobilisere</a:t>
            </a:r>
          </a:p>
        </p:txBody>
      </p:sp>
      <p:sp>
        <p:nvSpPr>
          <p:cNvPr id="14" name="TextBox 13">
            <a:extLst>
              <a:ext uri="{FF2B5EF4-FFF2-40B4-BE49-F238E27FC236}">
                <a16:creationId xmlns:a16="http://schemas.microsoft.com/office/drawing/2014/main" id="{57CF0236-D06C-BE4C-8408-043C706E1CDC}"/>
              </a:ext>
            </a:extLst>
          </p:cNvPr>
          <p:cNvSpPr txBox="1"/>
          <p:nvPr userDrawn="1"/>
        </p:nvSpPr>
        <p:spPr>
          <a:xfrm>
            <a:off x="9380870" y="5223236"/>
            <a:ext cx="2057400" cy="307777"/>
          </a:xfrm>
          <a:prstGeom prst="rect">
            <a:avLst/>
          </a:prstGeom>
          <a:noFill/>
        </p:spPr>
        <p:txBody>
          <a:bodyPr wrap="square" lIns="0" tIns="0" rIns="0" bIns="0" rtlCol="0">
            <a:spAutoFit/>
          </a:bodyPr>
          <a:lstStyle/>
          <a:p>
            <a:pPr algn="ctr" rtl="0"/>
            <a:r>
              <a:rPr lang="nb-NO" sz="2000" b="0" i="1">
                <a:solidFill>
                  <a:schemeClr val="tx1"/>
                </a:solidFill>
                <a:latin typeface="Arial" panose="020B0604020202020204" pitchFamily="34" charset="0"/>
                <a:cs typeface="Arial" panose="020B0604020202020204" pitchFamily="34" charset="0"/>
              </a:rPr>
              <a:t>Vedlikeholde</a:t>
            </a:r>
          </a:p>
        </p:txBody>
      </p:sp>
      <p:sp>
        <p:nvSpPr>
          <p:cNvPr id="16" name="TextBox 15">
            <a:extLst>
              <a:ext uri="{FF2B5EF4-FFF2-40B4-BE49-F238E27FC236}">
                <a16:creationId xmlns:a16="http://schemas.microsoft.com/office/drawing/2014/main" id="{5F9885A7-58DB-CF4C-BE00-84981C66881B}"/>
              </a:ext>
            </a:extLst>
          </p:cNvPr>
          <p:cNvSpPr txBox="1"/>
          <p:nvPr userDrawn="1"/>
        </p:nvSpPr>
        <p:spPr>
          <a:xfrm>
            <a:off x="649450" y="1495455"/>
            <a:ext cx="2057400" cy="307777"/>
          </a:xfrm>
          <a:prstGeom prst="rect">
            <a:avLst/>
          </a:prstGeom>
          <a:noFill/>
        </p:spPr>
        <p:txBody>
          <a:bodyPr wrap="square" lIns="0" tIns="0" rIns="0" bIns="0" rtlCol="0">
            <a:spAutoFit/>
          </a:bodyPr>
          <a:lstStyle/>
          <a:p>
            <a:pPr algn="ctr" rtl="0"/>
            <a:r>
              <a:rPr lang="nb-NO" sz="2000" b="0" i="1">
                <a:solidFill>
                  <a:schemeClr val="tx1"/>
                </a:solidFill>
                <a:latin typeface="Arial" panose="020B0604020202020204" pitchFamily="34" charset="0"/>
                <a:cs typeface="Arial" panose="020B0604020202020204" pitchFamily="34" charset="0"/>
              </a:rPr>
              <a:t>Passivisere</a:t>
            </a:r>
          </a:p>
        </p:txBody>
      </p:sp>
      <p:sp>
        <p:nvSpPr>
          <p:cNvPr id="17" name="TextBox 16">
            <a:extLst>
              <a:ext uri="{FF2B5EF4-FFF2-40B4-BE49-F238E27FC236}">
                <a16:creationId xmlns:a16="http://schemas.microsoft.com/office/drawing/2014/main" id="{A97E9B24-77DD-ED46-8119-D933D10CFE1E}"/>
              </a:ext>
            </a:extLst>
          </p:cNvPr>
          <p:cNvSpPr txBox="1"/>
          <p:nvPr userDrawn="1"/>
        </p:nvSpPr>
        <p:spPr>
          <a:xfrm>
            <a:off x="691980" y="5220179"/>
            <a:ext cx="2057400" cy="307777"/>
          </a:xfrm>
          <a:prstGeom prst="rect">
            <a:avLst/>
          </a:prstGeom>
          <a:noFill/>
        </p:spPr>
        <p:txBody>
          <a:bodyPr wrap="square" lIns="0" tIns="0" rIns="0" bIns="0" rtlCol="0">
            <a:spAutoFit/>
          </a:bodyPr>
          <a:lstStyle/>
          <a:p>
            <a:pPr algn="ctr" rtl="0"/>
            <a:r>
              <a:rPr lang="nb-NO" sz="2000" b="0" i="1">
                <a:solidFill>
                  <a:schemeClr val="tx1"/>
                </a:solidFill>
                <a:latin typeface="Arial" panose="020B0604020202020204" pitchFamily="34" charset="0"/>
                <a:cs typeface="Arial" panose="020B0604020202020204" pitchFamily="34" charset="0"/>
              </a:rPr>
              <a:t>Ignorere</a:t>
            </a:r>
          </a:p>
        </p:txBody>
      </p:sp>
    </p:spTree>
    <p:extLst>
      <p:ext uri="{BB962C8B-B14F-4D97-AF65-F5344CB8AC3E}">
        <p14:creationId xmlns:p14="http://schemas.microsoft.com/office/powerpoint/2010/main" val="1021341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spc="300">
                <a:latin typeface="Arial" panose="020B0604020202020204" pitchFamily="34" charset="0"/>
                <a:cs typeface="Arial" panose="020B0604020202020204" pitchFamily="34" charset="0"/>
              </a:defRPr>
            </a:lvl1pPr>
          </a:lstStyle>
          <a:p>
            <a:r>
              <a:rPr lang="nb-NO"/>
              <a:t>Klikk for å legge til en tittel</a:t>
            </a:r>
          </a:p>
        </p:txBody>
      </p:sp>
      <p:sp>
        <p:nvSpPr>
          <p:cNvPr id="3" name="Content Placeholder 2"/>
          <p:cNvSpPr>
            <a:spLocks noGrp="1"/>
          </p:cNvSpPr>
          <p:nvPr>
            <p:ph idx="1" hasCustomPrompt="1"/>
          </p:nvPr>
        </p:nvSpPr>
        <p:spPr/>
        <p:txBody>
          <a:bodyPr/>
          <a:lstStyle>
            <a:lvl1pPr>
              <a:defRPr b="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Tree>
    <p:extLst>
      <p:ext uri="{BB962C8B-B14F-4D97-AF65-F5344CB8AC3E}">
        <p14:creationId xmlns:p14="http://schemas.microsoft.com/office/powerpoint/2010/main" val="8950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nb-NO"/>
              <a:t>Klikk for å legge til en tittel</a:t>
            </a:r>
          </a:p>
        </p:txBody>
      </p:sp>
      <p:sp>
        <p:nvSpPr>
          <p:cNvPr id="3" name="Content Placeholder 2"/>
          <p:cNvSpPr>
            <a:spLocks noGrp="1"/>
          </p:cNvSpPr>
          <p:nvPr>
            <p:ph sz="half" idx="1" hasCustomPrompt="1"/>
          </p:nvPr>
        </p:nvSpPr>
        <p:spPr>
          <a:xfrm>
            <a:off x="838200" y="1825625"/>
            <a:ext cx="5181600" cy="4351338"/>
          </a:xfrm>
        </p:spPr>
        <p:txBody>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Content Placeholder 3"/>
          <p:cNvSpPr>
            <a:spLocks noGrp="1"/>
          </p:cNvSpPr>
          <p:nvPr>
            <p:ph sz="half" idx="2" hasCustomPrompt="1"/>
          </p:nvPr>
        </p:nvSpPr>
        <p:spPr>
          <a:xfrm>
            <a:off x="6172200" y="1825625"/>
            <a:ext cx="5181600" cy="4351338"/>
          </a:xfrm>
        </p:spPr>
        <p:txBody>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Tree>
    <p:extLst>
      <p:ext uri="{BB962C8B-B14F-4D97-AF65-F5344CB8AC3E}">
        <p14:creationId xmlns:p14="http://schemas.microsoft.com/office/powerpoint/2010/main" val="27618199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tel og 3 innhold">
    <p:spTree>
      <p:nvGrpSpPr>
        <p:cNvPr id="1" name=""/>
        <p:cNvGrpSpPr/>
        <p:nvPr/>
      </p:nvGrpSpPr>
      <p:grpSpPr>
        <a:xfrm>
          <a:off x="0" y="0"/>
          <a:ext cx="0" cy="0"/>
          <a:chOff x="0" y="0"/>
          <a:chExt cx="0" cy="0"/>
        </a:xfrm>
      </p:grpSpPr>
      <p:sp>
        <p:nvSpPr>
          <p:cNvPr id="2" name="Tittel 1"/>
          <p:cNvSpPr>
            <a:spLocks noGrp="1"/>
          </p:cNvSpPr>
          <p:nvPr>
            <p:ph type="title"/>
          </p:nvPr>
        </p:nvSpPr>
        <p:spPr>
          <a:xfrm>
            <a:off x="838200" y="432031"/>
            <a:ext cx="10515600" cy="1325563"/>
          </a:xfrm>
        </p:spPr>
        <p:txBody>
          <a:bodyPr/>
          <a:lstStyle/>
          <a:p>
            <a:r>
              <a:rPr lang="nb-NO"/>
              <a:t>Klikk for å redigere tittelstil</a:t>
            </a:r>
          </a:p>
        </p:txBody>
      </p:sp>
      <p:sp>
        <p:nvSpPr>
          <p:cNvPr id="9" name="Plassholder for dato 8"/>
          <p:cNvSpPr>
            <a:spLocks noGrp="1"/>
          </p:cNvSpPr>
          <p:nvPr>
            <p:ph type="dt" sz="half" idx="14"/>
          </p:nvPr>
        </p:nvSpPr>
        <p:spPr>
          <a:xfrm>
            <a:off x="2880548" y="6534817"/>
            <a:ext cx="846221" cy="184666"/>
          </a:xfrm>
          <a:prstGeom prst="rect">
            <a:avLst/>
          </a:prstGeom>
        </p:spPr>
        <p:txBody>
          <a:bodyPr/>
          <a:lstStyle/>
          <a:p>
            <a:pPr defTabSz="914355"/>
            <a:fld id="{067C4A92-2A5C-4D7F-B93C-43AB13D36CCF}" type="datetime1">
              <a:rPr lang="nb-NO" smtClean="0">
                <a:solidFill>
                  <a:srgbClr val="281C2C"/>
                </a:solidFill>
              </a:rPr>
              <a:t>14.12.2021</a:t>
            </a:fld>
            <a:endParaRPr lang="nb-NO">
              <a:solidFill>
                <a:srgbClr val="281C2C"/>
              </a:solidFill>
            </a:endParaRPr>
          </a:p>
        </p:txBody>
      </p:sp>
      <p:sp>
        <p:nvSpPr>
          <p:cNvPr id="10" name="Plassholder for bunntekst 9"/>
          <p:cNvSpPr>
            <a:spLocks noGrp="1"/>
          </p:cNvSpPr>
          <p:nvPr>
            <p:ph type="ftr" sz="quarter" idx="15"/>
          </p:nvPr>
        </p:nvSpPr>
        <p:spPr/>
        <p:txBody>
          <a:bodyPr/>
          <a:lstStyle/>
          <a:p>
            <a:endParaRPr lang="nb-NO"/>
          </a:p>
        </p:txBody>
      </p:sp>
      <p:sp>
        <p:nvSpPr>
          <p:cNvPr id="11" name="Plassholder for lysbildenummer 10"/>
          <p:cNvSpPr>
            <a:spLocks noGrp="1"/>
          </p:cNvSpPr>
          <p:nvPr>
            <p:ph type="sldNum" sz="quarter" idx="16"/>
          </p:nvPr>
        </p:nvSpPr>
        <p:spPr/>
        <p:txBody>
          <a:bodyPr/>
          <a:lstStyle/>
          <a:p>
            <a:fld id="{5751DFAA-887F-4071-8EAD-E8CA316FCF06}" type="slidenum">
              <a:rPr lang="nb-NO" smtClean="0">
                <a:solidFill>
                  <a:prstClr val="white"/>
                </a:solidFill>
              </a:rPr>
              <a:pPr/>
              <a:t>‹#›</a:t>
            </a:fld>
            <a:endParaRPr lang="nb-NO">
              <a:solidFill>
                <a:prstClr val="white"/>
              </a:solidFill>
            </a:endParaRPr>
          </a:p>
        </p:txBody>
      </p:sp>
      <p:sp>
        <p:nvSpPr>
          <p:cNvPr id="5" name="Plassholder for innhold 4"/>
          <p:cNvSpPr>
            <a:spLocks noGrp="1"/>
          </p:cNvSpPr>
          <p:nvPr>
            <p:ph sz="quarter" idx="19"/>
          </p:nvPr>
        </p:nvSpPr>
        <p:spPr>
          <a:xfrm>
            <a:off x="720137" y="1818000"/>
            <a:ext cx="3528671" cy="43290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4" name="Plassholder for innhold 4"/>
          <p:cNvSpPr>
            <a:spLocks noGrp="1"/>
          </p:cNvSpPr>
          <p:nvPr>
            <p:ph sz="quarter" idx="20"/>
          </p:nvPr>
        </p:nvSpPr>
        <p:spPr>
          <a:xfrm>
            <a:off x="4347826" y="1818000"/>
            <a:ext cx="3528671" cy="4329000"/>
          </a:xfrm>
        </p:spPr>
        <p:txBody>
          <a:bodyPr/>
          <a:lstStyle>
            <a:lvl1pPr rtl="0">
              <a:defRPr/>
            </a:lvl1pPr>
            <a:lvl2pPr rtl="0">
              <a:defRPr/>
            </a:lvl2pPr>
            <a:lvl3pPr rtl="0">
              <a:defRPr/>
            </a:lvl3pPr>
            <a:lvl4pPr rtl="0">
              <a:defRPr/>
            </a:lvl4pPr>
            <a:lvl5pPr rtl="0">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innhold 4"/>
          <p:cNvSpPr>
            <a:spLocks noGrp="1"/>
          </p:cNvSpPr>
          <p:nvPr>
            <p:ph sz="quarter" idx="21"/>
          </p:nvPr>
        </p:nvSpPr>
        <p:spPr>
          <a:xfrm>
            <a:off x="7975516" y="1818000"/>
            <a:ext cx="3528671" cy="4329000"/>
          </a:xfrm>
        </p:spPr>
        <p:txBody>
          <a:bodyPr/>
          <a:lstStyle>
            <a:lvl1pPr rtl="0">
              <a:defRPr/>
            </a:lvl1pPr>
            <a:lvl2pPr rtl="0">
              <a:defRPr/>
            </a:lvl2pPr>
            <a:lvl3pPr rtl="0">
              <a:defRPr/>
            </a:lvl3pPr>
            <a:lvl4pPr rtl="0">
              <a:defRPr/>
            </a:lvl4pPr>
            <a:lvl5pPr rtl="0">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9821915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nb-NO"/>
              <a:t>Klikk for å legge til en tittel</a:t>
            </a:r>
          </a:p>
        </p:txBody>
      </p:sp>
    </p:spTree>
    <p:extLst>
      <p:ext uri="{BB962C8B-B14F-4D97-AF65-F5344CB8AC3E}">
        <p14:creationId xmlns:p14="http://schemas.microsoft.com/office/powerpoint/2010/main" val="42702249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nb-NO"/>
              <a:t>Klikk for å legge til en tittel</a:t>
            </a:r>
          </a:p>
        </p:txBody>
      </p:sp>
      <p:sp>
        <p:nvSpPr>
          <p:cNvPr id="3" name="Content Placeholder 2"/>
          <p:cNvSpPr>
            <a:spLocks noGrp="1"/>
          </p:cNvSpPr>
          <p:nvPr>
            <p:ph idx="1" hasCustomPrompt="1"/>
          </p:nvPr>
        </p:nvSpPr>
        <p:spPr/>
        <p:txBody>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Tree>
    <p:extLst>
      <p:ext uri="{BB962C8B-B14F-4D97-AF65-F5344CB8AC3E}">
        <p14:creationId xmlns:p14="http://schemas.microsoft.com/office/powerpoint/2010/main" val="40814059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pc="300"/>
            </a:lvl1pPr>
          </a:lstStyle>
          <a:p>
            <a:r>
              <a:rPr lang="nb-NO"/>
              <a:t>Klikk for å legge til en tittel</a:t>
            </a:r>
          </a:p>
        </p:txBody>
      </p:sp>
      <p:sp>
        <p:nvSpPr>
          <p:cNvPr id="3" name="Content Placeholder 2"/>
          <p:cNvSpPr>
            <a:spLocks noGrp="1"/>
          </p:cNvSpPr>
          <p:nvPr>
            <p:ph sz="half" idx="1" hasCustomPrompt="1"/>
          </p:nvPr>
        </p:nvSpPr>
        <p:spPr>
          <a:xfrm>
            <a:off x="838200" y="1825625"/>
            <a:ext cx="5181600" cy="4351338"/>
          </a:xfrm>
        </p:spPr>
        <p:txBody>
          <a:bodyPr/>
          <a:lstStyle>
            <a:lvl1pPr>
              <a:defRPr b="1"/>
            </a:lvl1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Content Placeholder 3"/>
          <p:cNvSpPr>
            <a:spLocks noGrp="1"/>
          </p:cNvSpPr>
          <p:nvPr>
            <p:ph sz="half" idx="2" hasCustomPrompt="1"/>
          </p:nvPr>
        </p:nvSpPr>
        <p:spPr>
          <a:xfrm>
            <a:off x="6172200" y="1825625"/>
            <a:ext cx="5181600" cy="4351338"/>
          </a:xfrm>
        </p:spPr>
        <p:txBody>
          <a:bodyPr/>
          <a:lstStyle>
            <a:lvl1pPr>
              <a:defRPr b="1"/>
            </a:lvl1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Tree>
    <p:extLst>
      <p:ext uri="{BB962C8B-B14F-4D97-AF65-F5344CB8AC3E}">
        <p14:creationId xmlns:p14="http://schemas.microsoft.com/office/powerpoint/2010/main" val="37090827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B123F-DDFC-D745-B171-BE5AD1F53B16}"/>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lvl1pPr>
          </a:lstStyle>
          <a:p>
            <a:r>
              <a:rPr lang="nb-NO"/>
              <a:t>KAPITTEL INNDELING</a:t>
            </a:r>
          </a:p>
        </p:txBody>
      </p:sp>
      <p:cxnSp>
        <p:nvCxnSpPr>
          <p:cNvPr id="3" name="Straight Connector 2">
            <a:extLst>
              <a:ext uri="{FF2B5EF4-FFF2-40B4-BE49-F238E27FC236}">
                <a16:creationId xmlns:a16="http://schemas.microsoft.com/office/drawing/2014/main" id="{C70BDFA9-AA29-8A44-B987-83A3202DA04A}"/>
              </a:ext>
            </a:extLst>
          </p:cNvPr>
          <p:cNvCxnSpPr>
            <a:cxnSpLocks/>
          </p:cNvCxnSpPr>
          <p:nvPr userDrawn="1"/>
        </p:nvCxnSpPr>
        <p:spPr>
          <a:xfrm>
            <a:off x="5207620" y="4102216"/>
            <a:ext cx="1776761"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64640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0640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om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C6771ED-95D2-CF4B-9652-21D3772AF682}"/>
              </a:ext>
            </a:extLst>
          </p:cNvPr>
          <p:cNvSpPr/>
          <p:nvPr userDrawn="1"/>
        </p:nvSpPr>
        <p:spPr>
          <a:xfrm>
            <a:off x="1524001" y="3051739"/>
            <a:ext cx="2824976" cy="320521"/>
          </a:xfrm>
          <a:prstGeom prst="rect">
            <a:avLst/>
          </a:prstGeom>
          <a:solidFill>
            <a:srgbClr val="9AE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 name="Title 1">
            <a:extLst>
              <a:ext uri="{FF2B5EF4-FFF2-40B4-BE49-F238E27FC236}">
                <a16:creationId xmlns:a16="http://schemas.microsoft.com/office/drawing/2014/main" id="{E60C9843-9773-D54F-B086-47FF9A2F7131}"/>
              </a:ext>
            </a:extLst>
          </p:cNvPr>
          <p:cNvSpPr>
            <a:spLocks noGrp="1"/>
          </p:cNvSpPr>
          <p:nvPr>
            <p:ph type="ctrTitle" hasCustomPrompt="1"/>
          </p:nvPr>
        </p:nvSpPr>
        <p:spPr>
          <a:xfrm>
            <a:off x="1523999" y="2450303"/>
            <a:ext cx="9805639" cy="923925"/>
          </a:xfrm>
        </p:spPr>
        <p:txBody>
          <a:bodyPr anchor="b">
            <a:noAutofit/>
          </a:bodyPr>
          <a:lstStyle>
            <a:lvl1pPr algn="l">
              <a:defRPr sz="4400"/>
            </a:lvl1pPr>
          </a:lstStyle>
          <a:p>
            <a:r>
              <a:rPr lang="nb-NO"/>
              <a:t>Klikk for å redigere tittelstil</a:t>
            </a:r>
            <a:endParaRPr lang="nb-NO" noProof="0"/>
          </a:p>
        </p:txBody>
      </p:sp>
      <p:sp>
        <p:nvSpPr>
          <p:cNvPr id="3" name="Subtitle 2">
            <a:extLst>
              <a:ext uri="{FF2B5EF4-FFF2-40B4-BE49-F238E27FC236}">
                <a16:creationId xmlns:a16="http://schemas.microsoft.com/office/drawing/2014/main" id="{9F61EAE2-CA2F-6145-AE97-2E81A6D3A8E0}"/>
              </a:ext>
            </a:extLst>
          </p:cNvPr>
          <p:cNvSpPr>
            <a:spLocks noGrp="1"/>
          </p:cNvSpPr>
          <p:nvPr>
            <p:ph type="subTitle" idx="1" hasCustomPrompt="1"/>
          </p:nvPr>
        </p:nvSpPr>
        <p:spPr>
          <a:xfrm>
            <a:off x="1524000" y="3973696"/>
            <a:ext cx="9144000" cy="778669"/>
          </a:xfrm>
        </p:spPr>
        <p:txBody>
          <a:bodyPr>
            <a:noAutofit/>
          </a:bodyPr>
          <a:lstStyle>
            <a:lvl1pPr marL="0" indent="0" algn="l">
              <a:buNone/>
              <a:defRPr sz="2500">
                <a:latin typeface="Century" panose="020406040505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nb-NO" noProof="0"/>
              <a:t>Klikk for å legge til undertekst</a:t>
            </a:r>
          </a:p>
        </p:txBody>
      </p:sp>
    </p:spTree>
    <p:extLst>
      <p:ext uri="{BB962C8B-B14F-4D97-AF65-F5344CB8AC3E}">
        <p14:creationId xmlns:p14="http://schemas.microsoft.com/office/powerpoint/2010/main" val="42304126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C282C04-60D5-E440-8A22-D1AB48DF37A1}"/>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lvl1pPr>
          </a:lstStyle>
          <a:p>
            <a:r>
              <a:rPr lang="nb-NO"/>
              <a:t>KAPITTEL INNDELING</a:t>
            </a:r>
          </a:p>
        </p:txBody>
      </p:sp>
      <p:cxnSp>
        <p:nvCxnSpPr>
          <p:cNvPr id="4" name="Straight Connector 3">
            <a:extLst>
              <a:ext uri="{FF2B5EF4-FFF2-40B4-BE49-F238E27FC236}">
                <a16:creationId xmlns:a16="http://schemas.microsoft.com/office/drawing/2014/main" id="{86AC1D9F-6BBB-7C45-A50A-15795B9F8B5C}"/>
              </a:ext>
            </a:extLst>
          </p:cNvPr>
          <p:cNvCxnSpPr>
            <a:cxnSpLocks/>
          </p:cNvCxnSpPr>
          <p:nvPr userDrawn="1"/>
        </p:nvCxnSpPr>
        <p:spPr>
          <a:xfrm>
            <a:off x="5207620" y="3990706"/>
            <a:ext cx="1776761"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82338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7054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BF72-F4A6-44CD-9461-796A38BF88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118A7A-94BC-429D-8BB0-B836949F9C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8EE526-967E-4CD1-A2C1-A00BC33CE4EE}"/>
              </a:ext>
            </a:extLst>
          </p:cNvPr>
          <p:cNvSpPr>
            <a:spLocks noGrp="1"/>
          </p:cNvSpPr>
          <p:nvPr>
            <p:ph type="dt" sz="half" idx="10"/>
          </p:nvPr>
        </p:nvSpPr>
        <p:spPr/>
        <p:txBody>
          <a:bodyPr/>
          <a:lstStyle/>
          <a:p>
            <a:fld id="{1A3822C1-9D10-44E1-BD41-2C9ED4AA1739}" type="datetimeFigureOut">
              <a:rPr lang="en-US" smtClean="0"/>
              <a:t>12/14/2021</a:t>
            </a:fld>
            <a:endParaRPr lang="en-US"/>
          </a:p>
        </p:txBody>
      </p:sp>
      <p:sp>
        <p:nvSpPr>
          <p:cNvPr id="5" name="Footer Placeholder 4">
            <a:extLst>
              <a:ext uri="{FF2B5EF4-FFF2-40B4-BE49-F238E27FC236}">
                <a16:creationId xmlns:a16="http://schemas.microsoft.com/office/drawing/2014/main" id="{1814EA45-797F-4FB2-B471-9977AA751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2AE93-650B-4583-85EF-633E384066EE}"/>
              </a:ext>
            </a:extLst>
          </p:cNvPr>
          <p:cNvSpPr>
            <a:spLocks noGrp="1"/>
          </p:cNvSpPr>
          <p:nvPr>
            <p:ph type="sldNum" sz="quarter" idx="12"/>
          </p:nvPr>
        </p:nvSpPr>
        <p:spPr/>
        <p:txBody>
          <a:bodyPr/>
          <a:lstStyle/>
          <a:p>
            <a:fld id="{4BE31B69-BC2C-41B6-AA39-203EF77C1C25}" type="slidenum">
              <a:rPr lang="en-US" smtClean="0"/>
              <a:t>‹#›</a:t>
            </a:fld>
            <a:endParaRPr lang="en-US"/>
          </a:p>
        </p:txBody>
      </p:sp>
    </p:spTree>
    <p:extLst>
      <p:ext uri="{BB962C8B-B14F-4D97-AF65-F5344CB8AC3E}">
        <p14:creationId xmlns:p14="http://schemas.microsoft.com/office/powerpoint/2010/main" val="8703782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24EDB7-0BAA-3147-BE73-1C9796C40F9C}"/>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lvl1pPr>
          </a:lstStyle>
          <a:p>
            <a:r>
              <a:rPr lang="nb-NO"/>
              <a:t>KAPITTEL INNDELING</a:t>
            </a:r>
          </a:p>
        </p:txBody>
      </p:sp>
      <p:cxnSp>
        <p:nvCxnSpPr>
          <p:cNvPr id="5" name="Straight Connector 4">
            <a:extLst>
              <a:ext uri="{FF2B5EF4-FFF2-40B4-BE49-F238E27FC236}">
                <a16:creationId xmlns:a16="http://schemas.microsoft.com/office/drawing/2014/main" id="{57202221-6577-8F4F-A22B-A1ACD557A540}"/>
              </a:ext>
            </a:extLst>
          </p:cNvPr>
          <p:cNvCxnSpPr>
            <a:cxnSpLocks/>
          </p:cNvCxnSpPr>
          <p:nvPr userDrawn="1"/>
        </p:nvCxnSpPr>
        <p:spPr>
          <a:xfrm>
            <a:off x="5207620" y="3946101"/>
            <a:ext cx="1776761"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47374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4589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765031-003E-8545-92D2-0BA520FDB48C}"/>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lvl1pPr>
          </a:lstStyle>
          <a:p>
            <a:r>
              <a:rPr lang="nb-NO"/>
              <a:t>KAPITTEL INNDELING</a:t>
            </a:r>
          </a:p>
        </p:txBody>
      </p:sp>
      <p:cxnSp>
        <p:nvCxnSpPr>
          <p:cNvPr id="5" name="Straight Connector 4">
            <a:extLst>
              <a:ext uri="{FF2B5EF4-FFF2-40B4-BE49-F238E27FC236}">
                <a16:creationId xmlns:a16="http://schemas.microsoft.com/office/drawing/2014/main" id="{AD874051-E71B-5B4C-8E1B-77F5FF8DE2E6}"/>
              </a:ext>
            </a:extLst>
          </p:cNvPr>
          <p:cNvCxnSpPr>
            <a:cxnSpLocks/>
          </p:cNvCxnSpPr>
          <p:nvPr userDrawn="1"/>
        </p:nvCxnSpPr>
        <p:spPr>
          <a:xfrm>
            <a:off x="5207620" y="3946101"/>
            <a:ext cx="1776761"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240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27870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A59A74D-84A1-C942-B90E-201F71C1331C}"/>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lvl1pPr>
          </a:lstStyle>
          <a:p>
            <a:r>
              <a:rPr lang="nb-NO"/>
              <a:t>KAPITTEL INNDELING</a:t>
            </a:r>
          </a:p>
        </p:txBody>
      </p:sp>
      <p:cxnSp>
        <p:nvCxnSpPr>
          <p:cNvPr id="5" name="Straight Connector 4">
            <a:extLst>
              <a:ext uri="{FF2B5EF4-FFF2-40B4-BE49-F238E27FC236}">
                <a16:creationId xmlns:a16="http://schemas.microsoft.com/office/drawing/2014/main" id="{37189D70-52F6-D04A-8CB4-80111A99B12A}"/>
              </a:ext>
            </a:extLst>
          </p:cNvPr>
          <p:cNvCxnSpPr>
            <a:cxnSpLocks/>
          </p:cNvCxnSpPr>
          <p:nvPr userDrawn="1"/>
        </p:nvCxnSpPr>
        <p:spPr>
          <a:xfrm>
            <a:off x="5207620" y="3968403"/>
            <a:ext cx="1776761"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4647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8474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spc="300">
                <a:latin typeface="Arial" panose="020B0604020202020204" pitchFamily="34" charset="0"/>
                <a:cs typeface="Arial" panose="020B0604020202020204" pitchFamily="34" charset="0"/>
              </a:defRPr>
            </a:lvl1pPr>
          </a:lstStyle>
          <a:p>
            <a:r>
              <a:rPr lang="nb-NO"/>
              <a:t>Klikk for å legge til en tittel</a:t>
            </a:r>
          </a:p>
        </p:txBody>
      </p:sp>
      <p:sp>
        <p:nvSpPr>
          <p:cNvPr id="3" name="Content Placeholder 2"/>
          <p:cNvSpPr>
            <a:spLocks noGrp="1"/>
          </p:cNvSpPr>
          <p:nvPr>
            <p:ph idx="1" hasCustomPrompt="1"/>
          </p:nvPr>
        </p:nvSpPr>
        <p:spPr/>
        <p:txBody>
          <a:bodyPr/>
          <a:lstStyle>
            <a:lvl1pPr>
              <a:defRPr b="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Tree>
    <p:extLst>
      <p:ext uri="{BB962C8B-B14F-4D97-AF65-F5344CB8AC3E}">
        <p14:creationId xmlns:p14="http://schemas.microsoft.com/office/powerpoint/2010/main" val="132062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876044" y="959006"/>
            <a:ext cx="5569361" cy="2403087"/>
          </a:xfrm>
        </p:spPr>
        <p:txBody>
          <a:bodyPr lIns="0" anchor="b">
            <a:normAutofit/>
          </a:bodyPr>
          <a:lstStyle>
            <a:lvl1pPr>
              <a:defRPr sz="4800" baseline="0">
                <a:solidFill>
                  <a:srgbClr val="040439"/>
                </a:solidFill>
                <a:latin typeface="Arial" panose="020B0604020202020204" pitchFamily="34" charset="0"/>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876044" y="3679730"/>
            <a:ext cx="5569361" cy="1055360"/>
          </a:xfrm>
        </p:spPr>
        <p:txBody>
          <a:bodyPr lIns="0">
            <a:noAutofit/>
          </a:bodyPr>
          <a:lstStyle>
            <a:lvl1pPr marL="0" indent="0">
              <a:buNone/>
              <a:defRPr sz="2800" b="0" i="0" baseline="0">
                <a:solidFill>
                  <a:srgbClr val="040439"/>
                </a:solidFill>
                <a:latin typeface="Century" panose="02040604050505020304" pitchFamily="18" charset="0"/>
                <a:cs typeface="Calibri" panose="020F050202020403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Her kommer en utdypning eller undertittel</a:t>
            </a:r>
          </a:p>
        </p:txBody>
      </p:sp>
      <p:sp>
        <p:nvSpPr>
          <p:cNvPr id="3" name="Subtitle 2"/>
          <p:cNvSpPr>
            <a:spLocks noGrp="1"/>
          </p:cNvSpPr>
          <p:nvPr>
            <p:ph type="subTitle" idx="1" hasCustomPrompt="1"/>
          </p:nvPr>
        </p:nvSpPr>
        <p:spPr>
          <a:xfrm>
            <a:off x="876044" y="6041182"/>
            <a:ext cx="5569361" cy="399424"/>
          </a:xfrm>
        </p:spPr>
        <p:txBody>
          <a:bodyPr lIns="0" anchor="b">
            <a:normAutofit/>
          </a:bodyPr>
          <a:lstStyle>
            <a:lvl1pPr marL="0" indent="0" algn="l">
              <a:buNone/>
              <a:defRPr sz="1400" baseline="0">
                <a:solidFill>
                  <a:srgbClr val="040439"/>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Forfatters Navn og Etternavn</a:t>
            </a:r>
          </a:p>
        </p:txBody>
      </p:sp>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6445406" y="267629"/>
            <a:ext cx="5508702" cy="6423103"/>
          </a:xfrm>
        </p:spPr>
      </p:sp>
      <p:pic>
        <p:nvPicPr>
          <p:cNvPr id="7" name="Picture 6">
            <a:extLst>
              <a:ext uri="{FF2B5EF4-FFF2-40B4-BE49-F238E27FC236}">
                <a16:creationId xmlns:a16="http://schemas.microsoft.com/office/drawing/2014/main" id="{4A51C4ED-CCA4-E34F-A854-34DEA1E9B35A}"/>
              </a:ext>
            </a:extLst>
          </p:cNvPr>
          <p:cNvPicPr>
            <a:picLocks noChangeAspect="1"/>
          </p:cNvPicPr>
          <p:nvPr userDrawn="1"/>
        </p:nvPicPr>
        <p:blipFill>
          <a:blip r:embed="rId2"/>
          <a:stretch>
            <a:fillRect/>
          </a:stretch>
        </p:blipFill>
        <p:spPr>
          <a:xfrm>
            <a:off x="9199757" y="5987065"/>
            <a:ext cx="2538289" cy="507658"/>
          </a:xfrm>
          <a:prstGeom prst="rect">
            <a:avLst/>
          </a:prstGeom>
        </p:spPr>
      </p:pic>
    </p:spTree>
    <p:extLst>
      <p:ext uri="{BB962C8B-B14F-4D97-AF65-F5344CB8AC3E}">
        <p14:creationId xmlns:p14="http://schemas.microsoft.com/office/powerpoint/2010/main" val="32525643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Tomt">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EE6668C9-0743-1A47-8DA5-C65F5B2D535A}"/>
              </a:ext>
            </a:extLst>
          </p:cNvPr>
          <p:cNvSpPr>
            <a:spLocks noGrp="1"/>
          </p:cNvSpPr>
          <p:nvPr>
            <p:ph type="pic" sz="quarter" idx="4294967295" hasCustomPrompt="1"/>
          </p:nvPr>
        </p:nvSpPr>
        <p:spPr>
          <a:xfrm>
            <a:off x="6096000" y="217448"/>
            <a:ext cx="5749339" cy="6423103"/>
          </a:xfrm>
        </p:spPr>
        <p:txBody>
          <a:bodyPr/>
          <a:lstStyle/>
          <a:p>
            <a:r>
              <a:rPr lang="en-NO"/>
              <a:t>Bildet</a:t>
            </a:r>
          </a:p>
        </p:txBody>
      </p:sp>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6" y="565848"/>
            <a:ext cx="4705662" cy="963024"/>
          </a:xfrm>
        </p:spPr>
        <p:txBody>
          <a:bodyPr vert="horz" lIns="90000" tIns="45720" rIns="91440" bIns="45720" rtlCol="0" anchor="b">
            <a:noAutofit/>
          </a:bodyPr>
          <a:lstStyle>
            <a:lvl1pPr>
              <a:defRPr lang="nb-NO" sz="3600"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0" cy="4351338"/>
          </a:xfrm>
          <a:prstGeom prst="rect">
            <a:avLst/>
          </a:prstGeom>
        </p:spPr>
        <p:txBody>
          <a:bodyPr vert="horz" lIns="91440" tIns="45720" rIns="91440" bIns="45720" rtlCol="0">
            <a:noAutofit/>
          </a:bodyPr>
          <a:lstStyle>
            <a:lvl1pPr>
              <a:defRPr lang="nb-NO" noProof="0" dirty="0"/>
            </a:lvl1pPr>
            <a:lvl2pPr marL="685800" indent="-228600">
              <a:buClr>
                <a:srgbClr val="3CB2AC"/>
              </a:buClr>
              <a:buFont typeface="Wingdings" pitchFamily="2" charset="2"/>
              <a:buChar char="§"/>
              <a:defRPr lang="nb-NO" b="1" noProof="0" dirty="0"/>
            </a:lvl2pPr>
            <a:lvl3pPr marL="1143000" indent="-228600">
              <a:buClr>
                <a:srgbClr val="3CB2AC"/>
              </a:buClr>
              <a:buFont typeface="Wingdings" pitchFamily="2" charset="2"/>
              <a:buChar char="§"/>
              <a:defRPr lang="nb-NO" noProof="0" dirty="0"/>
            </a:lvl3pPr>
            <a:lvl4pPr marL="1600200" indent="-228600">
              <a:buClr>
                <a:srgbClr val="3CB2AC"/>
              </a:buClr>
              <a:buFont typeface="Wingdings" pitchFamily="2" charset="2"/>
              <a:buChar char="§"/>
              <a:defRPr/>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86107" y="1578880"/>
            <a:ext cx="9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0723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72088"/>
          </a:xfrm>
        </p:spPr>
        <p:txBody>
          <a:bodyPr/>
          <a:lstStyle>
            <a:lvl1pPr>
              <a:defRPr sz="3200"/>
            </a:lvl1pPr>
          </a:lstStyle>
          <a:p>
            <a:r>
              <a:rPr lang="nb-NO"/>
              <a:t>Klikk for å legge til en tittel</a:t>
            </a:r>
          </a:p>
        </p:txBody>
      </p:sp>
      <p:cxnSp>
        <p:nvCxnSpPr>
          <p:cNvPr id="4" name="Straight Connector 3">
            <a:extLst>
              <a:ext uri="{FF2B5EF4-FFF2-40B4-BE49-F238E27FC236}">
                <a16:creationId xmlns:a16="http://schemas.microsoft.com/office/drawing/2014/main" id="{57D0C90E-0A9E-F144-B7AD-819F49469E18}"/>
              </a:ext>
            </a:extLst>
          </p:cNvPr>
          <p:cNvCxnSpPr/>
          <p:nvPr userDrawn="1"/>
        </p:nvCxnSpPr>
        <p:spPr>
          <a:xfrm>
            <a:off x="9345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8069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6312D70-1AB1-A14C-9B6D-967B8D6A8434}"/>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lvl1pPr>
          </a:lstStyle>
          <a:p>
            <a:r>
              <a:rPr lang="nb-NO"/>
              <a:t>KAPITTEL INNDELING</a:t>
            </a:r>
          </a:p>
        </p:txBody>
      </p:sp>
      <p:cxnSp>
        <p:nvCxnSpPr>
          <p:cNvPr id="5" name="Straight Connector 4">
            <a:extLst>
              <a:ext uri="{FF2B5EF4-FFF2-40B4-BE49-F238E27FC236}">
                <a16:creationId xmlns:a16="http://schemas.microsoft.com/office/drawing/2014/main" id="{96939467-01B0-F24A-AF37-91F762AE9F61}"/>
              </a:ext>
            </a:extLst>
          </p:cNvPr>
          <p:cNvCxnSpPr>
            <a:cxnSpLocks/>
          </p:cNvCxnSpPr>
          <p:nvPr userDrawn="1"/>
        </p:nvCxnSpPr>
        <p:spPr>
          <a:xfrm>
            <a:off x="5207620" y="3968403"/>
            <a:ext cx="1776761"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3488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97828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2756507-D0F5-5242-B7E7-534196FC666A}"/>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lvl1pPr>
          </a:lstStyle>
          <a:p>
            <a:r>
              <a:rPr lang="nb-NO"/>
              <a:t>KAPITTEL INNDELING</a:t>
            </a:r>
          </a:p>
        </p:txBody>
      </p:sp>
      <p:cxnSp>
        <p:nvCxnSpPr>
          <p:cNvPr id="4" name="Straight Connector 3">
            <a:extLst>
              <a:ext uri="{FF2B5EF4-FFF2-40B4-BE49-F238E27FC236}">
                <a16:creationId xmlns:a16="http://schemas.microsoft.com/office/drawing/2014/main" id="{B89346BD-223F-6A4A-BCA9-B774E427BBC1}"/>
              </a:ext>
            </a:extLst>
          </p:cNvPr>
          <p:cNvCxnSpPr>
            <a:cxnSpLocks/>
          </p:cNvCxnSpPr>
          <p:nvPr userDrawn="1"/>
        </p:nvCxnSpPr>
        <p:spPr>
          <a:xfrm>
            <a:off x="5207620" y="3946101"/>
            <a:ext cx="1776761"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1485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451721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B2847B-73C1-6C49-A2FC-DA0F39CB6B45}"/>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lvl1pPr>
          </a:lstStyle>
          <a:p>
            <a:r>
              <a:rPr lang="nb-NO"/>
              <a:t>KAPITTEL INNDELING</a:t>
            </a:r>
          </a:p>
        </p:txBody>
      </p:sp>
      <p:cxnSp>
        <p:nvCxnSpPr>
          <p:cNvPr id="5" name="Straight Connector 4">
            <a:extLst>
              <a:ext uri="{FF2B5EF4-FFF2-40B4-BE49-F238E27FC236}">
                <a16:creationId xmlns:a16="http://schemas.microsoft.com/office/drawing/2014/main" id="{A9847223-0705-2742-8489-950531F5ED11}"/>
              </a:ext>
            </a:extLst>
          </p:cNvPr>
          <p:cNvCxnSpPr>
            <a:cxnSpLocks/>
          </p:cNvCxnSpPr>
          <p:nvPr userDrawn="1"/>
        </p:nvCxnSpPr>
        <p:spPr>
          <a:xfrm>
            <a:off x="5207620" y="3968404"/>
            <a:ext cx="1776761" cy="0"/>
          </a:xfrm>
          <a:prstGeom prst="line">
            <a:avLst/>
          </a:prstGeom>
          <a:ln w="127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5316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58417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A4CC527-1A68-AB4D-8F42-B764764416FA}"/>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solidFill>
                  <a:srgbClr val="33334F"/>
                </a:solidFill>
              </a:defRPr>
            </a:lvl1pPr>
          </a:lstStyle>
          <a:p>
            <a:r>
              <a:rPr lang="nb-NO"/>
              <a:t>KAPITTEL INNDELING</a:t>
            </a:r>
          </a:p>
        </p:txBody>
      </p:sp>
      <p:cxnSp>
        <p:nvCxnSpPr>
          <p:cNvPr id="5" name="Straight Connector 4">
            <a:extLst>
              <a:ext uri="{FF2B5EF4-FFF2-40B4-BE49-F238E27FC236}">
                <a16:creationId xmlns:a16="http://schemas.microsoft.com/office/drawing/2014/main" id="{9CADE1C6-7BA2-054C-9D58-47FE0FF4A91C}"/>
              </a:ext>
            </a:extLst>
          </p:cNvPr>
          <p:cNvCxnSpPr>
            <a:cxnSpLocks/>
          </p:cNvCxnSpPr>
          <p:nvPr userDrawn="1"/>
        </p:nvCxnSpPr>
        <p:spPr>
          <a:xfrm>
            <a:off x="5207620" y="3990706"/>
            <a:ext cx="1776761" cy="0"/>
          </a:xfrm>
          <a:prstGeom prst="line">
            <a:avLst/>
          </a:prstGeom>
          <a:ln w="12700">
            <a:solidFill>
              <a:srgbClr val="33334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08953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0825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E84C4C-989B-CF4A-8C82-21C99525D580}"/>
              </a:ext>
            </a:extLst>
          </p:cNvPr>
          <p:cNvSpPr/>
          <p:nvPr userDrawn="1"/>
        </p:nvSpPr>
        <p:spPr>
          <a:xfrm>
            <a:off x="223025" y="267629"/>
            <a:ext cx="5872976" cy="6423103"/>
          </a:xfrm>
          <a:prstGeom prst="rect">
            <a:avLst/>
          </a:prstGeom>
          <a:solidFill>
            <a:srgbClr val="3333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6081132" y="267629"/>
            <a:ext cx="5872976" cy="6423103"/>
          </a:xfrm>
        </p:spPr>
      </p:sp>
      <p:sp>
        <p:nvSpPr>
          <p:cNvPr id="8" name="Title 7"/>
          <p:cNvSpPr>
            <a:spLocks noGrp="1"/>
          </p:cNvSpPr>
          <p:nvPr>
            <p:ph type="title" hasCustomPrompt="1"/>
          </p:nvPr>
        </p:nvSpPr>
        <p:spPr>
          <a:xfrm>
            <a:off x="630722" y="959006"/>
            <a:ext cx="5212522" cy="2403087"/>
          </a:xfrm>
        </p:spPr>
        <p:txBody>
          <a:bodyPr lIns="0" anchor="b">
            <a:normAutofit/>
          </a:bodyPr>
          <a:lstStyle>
            <a:lvl1pPr>
              <a:defRPr sz="4800" baseline="0">
                <a:solidFill>
                  <a:schemeClr val="bg1">
                    <a:lumMod val="95000"/>
                  </a:schemeClr>
                </a:solidFill>
                <a:latin typeface="Arial" panose="020B0604020202020204" pitchFamily="34" charset="0"/>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630722" y="3679730"/>
            <a:ext cx="5205088" cy="1055360"/>
          </a:xfrm>
        </p:spPr>
        <p:txBody>
          <a:bodyPr lIns="0">
            <a:noAutofit/>
          </a:bodyPr>
          <a:lstStyle>
            <a:lvl1pPr marL="0" indent="0">
              <a:buNone/>
              <a:defRPr sz="2800" b="0" i="0" baseline="0">
                <a:solidFill>
                  <a:schemeClr val="bg1">
                    <a:lumMod val="95000"/>
                  </a:schemeClr>
                </a:solidFill>
                <a:latin typeface="Century" panose="02040604050505020304" pitchFamily="18" charset="0"/>
                <a:cs typeface="Calibri" panose="020F050202020403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Her kommer en utdypning eller undertittel</a:t>
            </a:r>
          </a:p>
        </p:txBody>
      </p:sp>
      <p:sp>
        <p:nvSpPr>
          <p:cNvPr id="3" name="Subtitle 2"/>
          <p:cNvSpPr>
            <a:spLocks noGrp="1"/>
          </p:cNvSpPr>
          <p:nvPr>
            <p:ph type="subTitle" idx="1" hasCustomPrompt="1"/>
          </p:nvPr>
        </p:nvSpPr>
        <p:spPr>
          <a:xfrm>
            <a:off x="638157" y="5977053"/>
            <a:ext cx="5205087" cy="549189"/>
          </a:xfrm>
        </p:spPr>
        <p:txBody>
          <a:bodyPr lIns="0" anchor="b">
            <a:normAutofit/>
          </a:bodyPr>
          <a:lstStyle>
            <a:lvl1pPr marL="0" indent="0" algn="l">
              <a:buNone/>
              <a:defRPr sz="1400" baseline="0">
                <a:solidFill>
                  <a:schemeClr val="bg1">
                    <a:lumMod val="9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Forfatters Navn og Etternavn</a:t>
            </a:r>
          </a:p>
        </p:txBody>
      </p:sp>
      <p:pic>
        <p:nvPicPr>
          <p:cNvPr id="9" name="Picture 8">
            <a:extLst>
              <a:ext uri="{FF2B5EF4-FFF2-40B4-BE49-F238E27FC236}">
                <a16:creationId xmlns:a16="http://schemas.microsoft.com/office/drawing/2014/main" id="{2C1BA261-3C64-544E-ABE8-8D1C8010A73E}"/>
              </a:ext>
            </a:extLst>
          </p:cNvPr>
          <p:cNvPicPr>
            <a:picLocks noChangeAspect="1"/>
          </p:cNvPicPr>
          <p:nvPr userDrawn="1"/>
        </p:nvPicPr>
        <p:blipFill>
          <a:blip r:embed="rId2"/>
          <a:stretch>
            <a:fillRect/>
          </a:stretch>
        </p:blipFill>
        <p:spPr>
          <a:xfrm>
            <a:off x="9270384" y="6171537"/>
            <a:ext cx="2538289" cy="507658"/>
          </a:xfrm>
          <a:prstGeom prst="rect">
            <a:avLst/>
          </a:prstGeom>
        </p:spPr>
      </p:pic>
    </p:spTree>
    <p:extLst>
      <p:ext uri="{BB962C8B-B14F-4D97-AF65-F5344CB8AC3E}">
        <p14:creationId xmlns:p14="http://schemas.microsoft.com/office/powerpoint/2010/main" val="363874899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C282C04-60D5-E440-8A22-D1AB48DF37A1}"/>
              </a:ext>
            </a:extLst>
          </p:cNvPr>
          <p:cNvSpPr>
            <a:spLocks noGrp="1"/>
          </p:cNvSpPr>
          <p:nvPr>
            <p:ph type="title" hasCustomPrompt="1"/>
          </p:nvPr>
        </p:nvSpPr>
        <p:spPr>
          <a:xfrm>
            <a:off x="838200" y="2766218"/>
            <a:ext cx="10515600" cy="1325563"/>
          </a:xfrm>
          <a:prstGeom prst="rect">
            <a:avLst/>
          </a:prstGeom>
        </p:spPr>
        <p:txBody>
          <a:bodyPr/>
          <a:lstStyle>
            <a:lvl1pPr algn="ctr">
              <a:defRPr/>
            </a:lvl1pPr>
          </a:lstStyle>
          <a:p>
            <a:r>
              <a:rPr lang="nb-NO"/>
              <a:t>Kapittel inndeling</a:t>
            </a:r>
          </a:p>
        </p:txBody>
      </p:sp>
      <p:cxnSp>
        <p:nvCxnSpPr>
          <p:cNvPr id="4" name="Straight Connector 3">
            <a:extLst>
              <a:ext uri="{FF2B5EF4-FFF2-40B4-BE49-F238E27FC236}">
                <a16:creationId xmlns:a16="http://schemas.microsoft.com/office/drawing/2014/main" id="{CD0D3C14-85DB-EA41-9896-310662A260B7}"/>
              </a:ext>
            </a:extLst>
          </p:cNvPr>
          <p:cNvCxnSpPr>
            <a:cxnSpLocks/>
          </p:cNvCxnSpPr>
          <p:nvPr userDrawn="1"/>
        </p:nvCxnSpPr>
        <p:spPr>
          <a:xfrm>
            <a:off x="5207620" y="3968404"/>
            <a:ext cx="1776761" cy="0"/>
          </a:xfrm>
          <a:prstGeom prst="line">
            <a:avLst/>
          </a:prstGeom>
          <a:ln w="127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5852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5753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9_Tom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1A8D42-4B5A-4841-894A-AB738FF23F2B}"/>
              </a:ext>
            </a:extLst>
          </p:cNvPr>
          <p:cNvSpPr/>
          <p:nvPr userDrawn="1"/>
        </p:nvSpPr>
        <p:spPr>
          <a:xfrm>
            <a:off x="245329" y="217450"/>
            <a:ext cx="11745951" cy="5363613"/>
          </a:xfrm>
          <a:prstGeom prst="rect">
            <a:avLst/>
          </a:prstGeom>
          <a:solidFill>
            <a:srgbClr val="333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solidFill>
                <a:srgbClr val="3CB2AC"/>
              </a:solidFill>
            </a:endParaRPr>
          </a:p>
        </p:txBody>
      </p:sp>
      <p:sp>
        <p:nvSpPr>
          <p:cNvPr id="7" name="Subtitle 2">
            <a:extLst>
              <a:ext uri="{FF2B5EF4-FFF2-40B4-BE49-F238E27FC236}">
                <a16:creationId xmlns:a16="http://schemas.microsoft.com/office/drawing/2014/main" id="{18E0C99E-2E05-8B49-A8E3-6C24F3C124AE}"/>
              </a:ext>
            </a:extLst>
          </p:cNvPr>
          <p:cNvSpPr>
            <a:spLocks noGrp="1"/>
          </p:cNvSpPr>
          <p:nvPr>
            <p:ph type="subTitle" idx="1" hasCustomPrompt="1"/>
          </p:nvPr>
        </p:nvSpPr>
        <p:spPr>
          <a:xfrm>
            <a:off x="772631" y="5994193"/>
            <a:ext cx="5835806" cy="368792"/>
          </a:xfrm>
        </p:spPr>
        <p:txBody>
          <a:bodyPr>
            <a:noAutofit/>
          </a:bodyPr>
          <a:lstStyle>
            <a:lvl1pPr marL="0" indent="0" algn="l">
              <a:buNone/>
              <a:defRPr sz="2031">
                <a:solidFill>
                  <a:srgbClr val="33334F"/>
                </a:solidFill>
                <a:latin typeface="Century" panose="02040604050505020304" pitchFamily="18"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pPr lvl="0"/>
            <a:r>
              <a:rPr lang="nb-NO" noProof="0"/>
              <a:t>Klikk for å legge til undertekst</a:t>
            </a:r>
          </a:p>
        </p:txBody>
      </p:sp>
      <p:cxnSp>
        <p:nvCxnSpPr>
          <p:cNvPr id="4" name="Straight Connector 3">
            <a:extLst>
              <a:ext uri="{FF2B5EF4-FFF2-40B4-BE49-F238E27FC236}">
                <a16:creationId xmlns:a16="http://schemas.microsoft.com/office/drawing/2014/main" id="{49C411C8-86CD-4C4E-AC27-428BC093E22D}"/>
              </a:ext>
            </a:extLst>
          </p:cNvPr>
          <p:cNvCxnSpPr>
            <a:cxnSpLocks/>
          </p:cNvCxnSpPr>
          <p:nvPr userDrawn="1"/>
        </p:nvCxnSpPr>
        <p:spPr>
          <a:xfrm>
            <a:off x="772632" y="6383247"/>
            <a:ext cx="1857872" cy="0"/>
          </a:xfrm>
          <a:prstGeom prst="line">
            <a:avLst/>
          </a:prstGeom>
          <a:ln>
            <a:solidFill>
              <a:srgbClr val="3CB2AC"/>
            </a:solidFill>
          </a:ln>
        </p:spPr>
        <p:style>
          <a:lnRef idx="1">
            <a:schemeClr val="accent1"/>
          </a:lnRef>
          <a:fillRef idx="0">
            <a:schemeClr val="accent1"/>
          </a:fillRef>
          <a:effectRef idx="0">
            <a:schemeClr val="accent1"/>
          </a:effectRef>
          <a:fontRef idx="minor">
            <a:schemeClr val="tx1"/>
          </a:fontRef>
        </p:style>
      </p:cxnSp>
      <p:sp>
        <p:nvSpPr>
          <p:cNvPr id="18" name="Title 7">
            <a:extLst>
              <a:ext uri="{FF2B5EF4-FFF2-40B4-BE49-F238E27FC236}">
                <a16:creationId xmlns:a16="http://schemas.microsoft.com/office/drawing/2014/main" id="{940EBAD5-1E43-3947-A0BA-EEA311EE2072}"/>
              </a:ext>
            </a:extLst>
          </p:cNvPr>
          <p:cNvSpPr>
            <a:spLocks noGrp="1"/>
          </p:cNvSpPr>
          <p:nvPr>
            <p:ph type="title" hasCustomPrompt="1"/>
          </p:nvPr>
        </p:nvSpPr>
        <p:spPr>
          <a:xfrm>
            <a:off x="772632" y="2661131"/>
            <a:ext cx="5569361" cy="2403087"/>
          </a:xfrm>
        </p:spPr>
        <p:txBody>
          <a:bodyPr lIns="0" anchor="b">
            <a:normAutofit/>
          </a:bodyPr>
          <a:lstStyle>
            <a:lvl1pPr>
              <a:defRPr sz="3900" baseline="0">
                <a:solidFill>
                  <a:schemeClr val="bg1">
                    <a:lumMod val="95000"/>
                  </a:schemeClr>
                </a:solidFill>
                <a:latin typeface="Arial" panose="020B0604020202020204" pitchFamily="34" charset="0"/>
                <a:cs typeface="Arial" panose="020B0604020202020204" pitchFamily="34" charset="0"/>
              </a:defRPr>
            </a:lvl1pPr>
          </a:lstStyle>
          <a:p>
            <a:r>
              <a:rPr lang="nb-NO" noProof="0"/>
              <a:t>Tittel dokumentet settes her</a:t>
            </a:r>
          </a:p>
        </p:txBody>
      </p:sp>
      <p:pic>
        <p:nvPicPr>
          <p:cNvPr id="3" name="Picture 2">
            <a:extLst>
              <a:ext uri="{FF2B5EF4-FFF2-40B4-BE49-F238E27FC236}">
                <a16:creationId xmlns:a16="http://schemas.microsoft.com/office/drawing/2014/main" id="{000AD00C-E219-5441-A24E-D5DBE7CA1C9C}"/>
              </a:ext>
            </a:extLst>
          </p:cNvPr>
          <p:cNvPicPr>
            <a:picLocks noChangeAspect="1"/>
          </p:cNvPicPr>
          <p:nvPr userDrawn="1"/>
        </p:nvPicPr>
        <p:blipFill>
          <a:blip r:embed="rId2"/>
          <a:stretch>
            <a:fillRect/>
          </a:stretch>
        </p:blipFill>
        <p:spPr>
          <a:xfrm>
            <a:off x="9000350" y="5954438"/>
            <a:ext cx="2538289" cy="507658"/>
          </a:xfrm>
          <a:prstGeom prst="rect">
            <a:avLst/>
          </a:prstGeom>
        </p:spPr>
      </p:pic>
    </p:spTree>
    <p:extLst>
      <p:ext uri="{BB962C8B-B14F-4D97-AF65-F5344CB8AC3E}">
        <p14:creationId xmlns:p14="http://schemas.microsoft.com/office/powerpoint/2010/main" val="31738438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8_Tomt">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id="{66C0A748-27B3-6A4F-9802-1A0EF694D3A1}"/>
              </a:ext>
            </a:extLst>
          </p:cNvPr>
          <p:cNvSpPr>
            <a:spLocks noGrp="1"/>
          </p:cNvSpPr>
          <p:nvPr>
            <p:ph type="pic" sz="quarter" idx="4294967295" hasCustomPrompt="1"/>
          </p:nvPr>
        </p:nvSpPr>
        <p:spPr>
          <a:xfrm>
            <a:off x="257454" y="217450"/>
            <a:ext cx="11733825" cy="5335859"/>
          </a:xfrm>
        </p:spPr>
        <p:txBody>
          <a:bodyPr/>
          <a:lstStyle>
            <a:lvl1pPr marL="0" indent="0">
              <a:buNone/>
              <a:defRPr/>
            </a:lvl1pPr>
          </a:lstStyle>
          <a:p>
            <a:r>
              <a:rPr lang="en-NO"/>
              <a:t>bilde</a:t>
            </a:r>
          </a:p>
        </p:txBody>
      </p:sp>
      <p:sp>
        <p:nvSpPr>
          <p:cNvPr id="11" name="Subtitle 2">
            <a:extLst>
              <a:ext uri="{FF2B5EF4-FFF2-40B4-BE49-F238E27FC236}">
                <a16:creationId xmlns:a16="http://schemas.microsoft.com/office/drawing/2014/main" id="{5397BA3A-EE0C-6D40-8895-D7FCB6DBA192}"/>
              </a:ext>
            </a:extLst>
          </p:cNvPr>
          <p:cNvSpPr>
            <a:spLocks noGrp="1"/>
          </p:cNvSpPr>
          <p:nvPr>
            <p:ph type="subTitle" idx="1" hasCustomPrompt="1"/>
          </p:nvPr>
        </p:nvSpPr>
        <p:spPr>
          <a:xfrm>
            <a:off x="772631" y="5994193"/>
            <a:ext cx="5835806" cy="368792"/>
          </a:xfrm>
        </p:spPr>
        <p:txBody>
          <a:bodyPr>
            <a:noAutofit/>
          </a:bodyPr>
          <a:lstStyle>
            <a:lvl1pPr marL="0" indent="0" algn="l">
              <a:buNone/>
              <a:defRPr sz="2031">
                <a:solidFill>
                  <a:srgbClr val="33334F"/>
                </a:solidFill>
                <a:latin typeface="Century" panose="02040604050505020304" pitchFamily="18"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pPr lvl="0"/>
            <a:r>
              <a:rPr lang="nb-NO" noProof="0"/>
              <a:t>Klikk for å legge til undertekst</a:t>
            </a:r>
          </a:p>
        </p:txBody>
      </p:sp>
      <p:cxnSp>
        <p:nvCxnSpPr>
          <p:cNvPr id="12" name="Straight Connector 11">
            <a:extLst>
              <a:ext uri="{FF2B5EF4-FFF2-40B4-BE49-F238E27FC236}">
                <a16:creationId xmlns:a16="http://schemas.microsoft.com/office/drawing/2014/main" id="{73976561-940E-064F-B597-BDD7DB092F90}"/>
              </a:ext>
            </a:extLst>
          </p:cNvPr>
          <p:cNvCxnSpPr>
            <a:cxnSpLocks/>
          </p:cNvCxnSpPr>
          <p:nvPr userDrawn="1"/>
        </p:nvCxnSpPr>
        <p:spPr>
          <a:xfrm>
            <a:off x="772632" y="6383247"/>
            <a:ext cx="1857872" cy="0"/>
          </a:xfrm>
          <a:prstGeom prst="line">
            <a:avLst/>
          </a:prstGeom>
          <a:ln>
            <a:solidFill>
              <a:srgbClr val="3CB2AC"/>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6759AEC6-615B-1E47-AD50-FE73FB6ACD93}"/>
              </a:ext>
            </a:extLst>
          </p:cNvPr>
          <p:cNvSpPr>
            <a:spLocks noGrp="1"/>
          </p:cNvSpPr>
          <p:nvPr>
            <p:ph type="title" hasCustomPrompt="1"/>
          </p:nvPr>
        </p:nvSpPr>
        <p:spPr>
          <a:xfrm>
            <a:off x="772632" y="2661131"/>
            <a:ext cx="5569361" cy="2403087"/>
          </a:xfrm>
        </p:spPr>
        <p:txBody>
          <a:bodyPr lIns="0" anchor="b">
            <a:normAutofit/>
          </a:bodyPr>
          <a:lstStyle>
            <a:lvl1pPr>
              <a:defRPr sz="3900" baseline="0">
                <a:solidFill>
                  <a:srgbClr val="040439"/>
                </a:solidFill>
                <a:latin typeface="Arial" panose="020B0604020202020204" pitchFamily="34" charset="0"/>
                <a:cs typeface="Arial" panose="020B0604020202020204" pitchFamily="34" charset="0"/>
              </a:defRPr>
            </a:lvl1pPr>
          </a:lstStyle>
          <a:p>
            <a:r>
              <a:rPr lang="nb-NO" noProof="0"/>
              <a:t>Tittel dokumentet settes her</a:t>
            </a:r>
          </a:p>
        </p:txBody>
      </p:sp>
      <p:pic>
        <p:nvPicPr>
          <p:cNvPr id="7" name="Picture 6">
            <a:extLst>
              <a:ext uri="{FF2B5EF4-FFF2-40B4-BE49-F238E27FC236}">
                <a16:creationId xmlns:a16="http://schemas.microsoft.com/office/drawing/2014/main" id="{C8DF1A8C-104E-7C44-B160-FE8C177FB09F}"/>
              </a:ext>
            </a:extLst>
          </p:cNvPr>
          <p:cNvPicPr>
            <a:picLocks noChangeAspect="1"/>
          </p:cNvPicPr>
          <p:nvPr userDrawn="1"/>
        </p:nvPicPr>
        <p:blipFill>
          <a:blip r:embed="rId2"/>
          <a:stretch>
            <a:fillRect/>
          </a:stretch>
        </p:blipFill>
        <p:spPr>
          <a:xfrm>
            <a:off x="9000350" y="5954438"/>
            <a:ext cx="2538289" cy="507658"/>
          </a:xfrm>
          <a:prstGeom prst="rect">
            <a:avLst/>
          </a:prstGeom>
        </p:spPr>
      </p:pic>
    </p:spTree>
    <p:extLst>
      <p:ext uri="{BB962C8B-B14F-4D97-AF65-F5344CB8AC3E}">
        <p14:creationId xmlns:p14="http://schemas.microsoft.com/office/powerpoint/2010/main" val="7933360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6_Tom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C6771ED-95D2-CF4B-9652-21D3772AF682}"/>
              </a:ext>
            </a:extLst>
          </p:cNvPr>
          <p:cNvSpPr/>
          <p:nvPr userDrawn="1"/>
        </p:nvSpPr>
        <p:spPr>
          <a:xfrm>
            <a:off x="1524002" y="3051741"/>
            <a:ext cx="2824976" cy="320521"/>
          </a:xfrm>
          <a:prstGeom prst="rect">
            <a:avLst/>
          </a:prstGeom>
          <a:solidFill>
            <a:srgbClr val="9AE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sp>
        <p:nvSpPr>
          <p:cNvPr id="2" name="Title 1">
            <a:extLst>
              <a:ext uri="{FF2B5EF4-FFF2-40B4-BE49-F238E27FC236}">
                <a16:creationId xmlns:a16="http://schemas.microsoft.com/office/drawing/2014/main" id="{E60C9843-9773-D54F-B086-47FF9A2F7131}"/>
              </a:ext>
            </a:extLst>
          </p:cNvPr>
          <p:cNvSpPr>
            <a:spLocks noGrp="1"/>
          </p:cNvSpPr>
          <p:nvPr>
            <p:ph type="ctrTitle" hasCustomPrompt="1"/>
          </p:nvPr>
        </p:nvSpPr>
        <p:spPr>
          <a:xfrm>
            <a:off x="1523999" y="2450305"/>
            <a:ext cx="9805639" cy="923925"/>
          </a:xfrm>
        </p:spPr>
        <p:txBody>
          <a:bodyPr anchor="b">
            <a:noAutofit/>
          </a:bodyPr>
          <a:lstStyle>
            <a:lvl1pPr algn="l">
              <a:defRPr sz="3575"/>
            </a:lvl1pPr>
          </a:lstStyle>
          <a:p>
            <a:r>
              <a:rPr lang="nb-NO"/>
              <a:t>Klikk for å redigere tittelstil</a:t>
            </a:r>
            <a:endParaRPr lang="nb-NO" noProof="0"/>
          </a:p>
        </p:txBody>
      </p:sp>
      <p:sp>
        <p:nvSpPr>
          <p:cNvPr id="3" name="Subtitle 2">
            <a:extLst>
              <a:ext uri="{FF2B5EF4-FFF2-40B4-BE49-F238E27FC236}">
                <a16:creationId xmlns:a16="http://schemas.microsoft.com/office/drawing/2014/main" id="{9F61EAE2-CA2F-6145-AE97-2E81A6D3A8E0}"/>
              </a:ext>
            </a:extLst>
          </p:cNvPr>
          <p:cNvSpPr>
            <a:spLocks noGrp="1"/>
          </p:cNvSpPr>
          <p:nvPr>
            <p:ph type="subTitle" idx="1" hasCustomPrompt="1"/>
          </p:nvPr>
        </p:nvSpPr>
        <p:spPr>
          <a:xfrm>
            <a:off x="1524000" y="3973698"/>
            <a:ext cx="9144000" cy="778669"/>
          </a:xfrm>
        </p:spPr>
        <p:txBody>
          <a:bodyPr>
            <a:noAutofit/>
          </a:bodyPr>
          <a:lstStyle>
            <a:lvl1pPr marL="0" indent="0" algn="l">
              <a:buNone/>
              <a:defRPr sz="2031">
                <a:latin typeface="Century" panose="02040604050505020304" pitchFamily="18"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pPr lvl="0"/>
            <a:r>
              <a:rPr lang="nb-NO" noProof="0"/>
              <a:t>Klikk for å legge til undertekst</a:t>
            </a:r>
          </a:p>
        </p:txBody>
      </p:sp>
    </p:spTree>
    <p:extLst>
      <p:ext uri="{BB962C8B-B14F-4D97-AF65-F5344CB8AC3E}">
        <p14:creationId xmlns:p14="http://schemas.microsoft.com/office/powerpoint/2010/main" val="22375465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876044" y="959008"/>
            <a:ext cx="5569361" cy="2403087"/>
          </a:xfrm>
        </p:spPr>
        <p:txBody>
          <a:bodyPr lIns="0" anchor="b">
            <a:normAutofit/>
          </a:bodyPr>
          <a:lstStyle>
            <a:lvl1pPr>
              <a:defRPr sz="3900" baseline="0">
                <a:solidFill>
                  <a:srgbClr val="040439"/>
                </a:solidFill>
                <a:latin typeface="Arial" panose="020B0604020202020204" pitchFamily="34" charset="0"/>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876044" y="3679730"/>
            <a:ext cx="5569361" cy="1055360"/>
          </a:xfrm>
        </p:spPr>
        <p:txBody>
          <a:bodyPr lIns="0">
            <a:noAutofit/>
          </a:bodyPr>
          <a:lstStyle>
            <a:lvl1pPr marL="0" indent="0">
              <a:buNone/>
              <a:defRPr sz="2275" b="0" i="0" baseline="0">
                <a:solidFill>
                  <a:srgbClr val="040439"/>
                </a:solidFill>
                <a:latin typeface="Century" panose="02040604050505020304" pitchFamily="18" charset="0"/>
                <a:cs typeface="Calibri" panose="020F0502020204030204" pitchFamily="34" charset="0"/>
              </a:defRPr>
            </a:lvl1pPr>
            <a:lvl2pPr marL="371475" indent="0">
              <a:buNone/>
              <a:defRPr sz="1463" i="1">
                <a:solidFill>
                  <a:schemeClr val="bg1"/>
                </a:solidFill>
              </a:defRPr>
            </a:lvl2pPr>
            <a:lvl3pPr marL="742950" indent="0">
              <a:buNone/>
              <a:defRPr sz="1463" i="1">
                <a:solidFill>
                  <a:schemeClr val="bg1"/>
                </a:solidFill>
              </a:defRPr>
            </a:lvl3pPr>
            <a:lvl4pPr marL="1114425" indent="0">
              <a:buNone/>
              <a:defRPr sz="1463" i="1">
                <a:solidFill>
                  <a:schemeClr val="bg1"/>
                </a:solidFill>
              </a:defRPr>
            </a:lvl4pPr>
            <a:lvl5pPr marL="1485900" indent="0">
              <a:buNone/>
              <a:defRPr sz="1463" i="1">
                <a:solidFill>
                  <a:schemeClr val="bg1"/>
                </a:solidFill>
              </a:defRPr>
            </a:lvl5pPr>
          </a:lstStyle>
          <a:p>
            <a:pPr lvl="0"/>
            <a:r>
              <a:rPr lang="nb-NO" noProof="0"/>
              <a:t>Her kommer en utdypning eller undertittel</a:t>
            </a:r>
          </a:p>
        </p:txBody>
      </p:sp>
      <p:sp>
        <p:nvSpPr>
          <p:cNvPr id="3" name="Subtitle 2"/>
          <p:cNvSpPr>
            <a:spLocks noGrp="1"/>
          </p:cNvSpPr>
          <p:nvPr>
            <p:ph type="subTitle" idx="1" hasCustomPrompt="1"/>
          </p:nvPr>
        </p:nvSpPr>
        <p:spPr>
          <a:xfrm>
            <a:off x="876044" y="6041182"/>
            <a:ext cx="5569361" cy="399424"/>
          </a:xfrm>
        </p:spPr>
        <p:txBody>
          <a:bodyPr lIns="0" anchor="b">
            <a:normAutofit/>
          </a:bodyPr>
          <a:lstStyle>
            <a:lvl1pPr marL="0" indent="0" algn="l">
              <a:buNone/>
              <a:defRPr sz="1138" baseline="0">
                <a:solidFill>
                  <a:srgbClr val="040439"/>
                </a:solidFill>
                <a:latin typeface="Arial" panose="020B0604020202020204" pitchFamily="34" charset="0"/>
                <a:cs typeface="Arial" panose="020B0604020202020204" pitchFamily="34"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nb-NO" noProof="0"/>
              <a:t>Forfatters Navn og Etternavn</a:t>
            </a:r>
          </a:p>
        </p:txBody>
      </p:sp>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6445407" y="267631"/>
            <a:ext cx="5508702" cy="6423103"/>
          </a:xfrm>
        </p:spPr>
      </p:sp>
      <p:pic>
        <p:nvPicPr>
          <p:cNvPr id="7" name="Picture 6">
            <a:extLst>
              <a:ext uri="{FF2B5EF4-FFF2-40B4-BE49-F238E27FC236}">
                <a16:creationId xmlns:a16="http://schemas.microsoft.com/office/drawing/2014/main" id="{4A51C4ED-CCA4-E34F-A854-34DEA1E9B35A}"/>
              </a:ext>
            </a:extLst>
          </p:cNvPr>
          <p:cNvPicPr>
            <a:picLocks noChangeAspect="1"/>
          </p:cNvPicPr>
          <p:nvPr userDrawn="1"/>
        </p:nvPicPr>
        <p:blipFill>
          <a:blip r:embed="rId2"/>
          <a:stretch>
            <a:fillRect/>
          </a:stretch>
        </p:blipFill>
        <p:spPr>
          <a:xfrm>
            <a:off x="9199758" y="5987065"/>
            <a:ext cx="2538289" cy="507658"/>
          </a:xfrm>
          <a:prstGeom prst="rect">
            <a:avLst/>
          </a:prstGeom>
        </p:spPr>
      </p:pic>
    </p:spTree>
    <p:extLst>
      <p:ext uri="{BB962C8B-B14F-4D97-AF65-F5344CB8AC3E}">
        <p14:creationId xmlns:p14="http://schemas.microsoft.com/office/powerpoint/2010/main" val="1891278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E84C4C-989B-CF4A-8C82-21C99525D580}"/>
              </a:ext>
            </a:extLst>
          </p:cNvPr>
          <p:cNvSpPr/>
          <p:nvPr userDrawn="1"/>
        </p:nvSpPr>
        <p:spPr>
          <a:xfrm>
            <a:off x="223026" y="267631"/>
            <a:ext cx="5872976" cy="6423103"/>
          </a:xfrm>
          <a:prstGeom prst="rect">
            <a:avLst/>
          </a:prstGeom>
          <a:solidFill>
            <a:srgbClr val="3333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6081133" y="267631"/>
            <a:ext cx="5872976" cy="6423103"/>
          </a:xfrm>
        </p:spPr>
      </p:sp>
      <p:sp>
        <p:nvSpPr>
          <p:cNvPr id="8" name="Title 7"/>
          <p:cNvSpPr>
            <a:spLocks noGrp="1"/>
          </p:cNvSpPr>
          <p:nvPr>
            <p:ph type="title" hasCustomPrompt="1"/>
          </p:nvPr>
        </p:nvSpPr>
        <p:spPr>
          <a:xfrm>
            <a:off x="630722" y="959008"/>
            <a:ext cx="5212522" cy="2403087"/>
          </a:xfrm>
        </p:spPr>
        <p:txBody>
          <a:bodyPr lIns="0" anchor="b">
            <a:normAutofit/>
          </a:bodyPr>
          <a:lstStyle>
            <a:lvl1pPr>
              <a:defRPr sz="3900" baseline="0">
                <a:solidFill>
                  <a:schemeClr val="bg1">
                    <a:lumMod val="95000"/>
                  </a:schemeClr>
                </a:solidFill>
                <a:latin typeface="Arial" panose="020B0604020202020204" pitchFamily="34" charset="0"/>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630722" y="3679730"/>
            <a:ext cx="5205088" cy="1055360"/>
          </a:xfrm>
        </p:spPr>
        <p:txBody>
          <a:bodyPr lIns="0">
            <a:noAutofit/>
          </a:bodyPr>
          <a:lstStyle>
            <a:lvl1pPr marL="0" indent="0">
              <a:buNone/>
              <a:defRPr sz="2275" b="0" i="0" baseline="0">
                <a:solidFill>
                  <a:schemeClr val="bg1">
                    <a:lumMod val="95000"/>
                  </a:schemeClr>
                </a:solidFill>
                <a:latin typeface="Century" panose="02040604050505020304" pitchFamily="18" charset="0"/>
                <a:cs typeface="Calibri" panose="020F0502020204030204" pitchFamily="34" charset="0"/>
              </a:defRPr>
            </a:lvl1pPr>
            <a:lvl2pPr marL="371475" indent="0">
              <a:buNone/>
              <a:defRPr sz="1463" i="1">
                <a:solidFill>
                  <a:schemeClr val="bg1"/>
                </a:solidFill>
              </a:defRPr>
            </a:lvl2pPr>
            <a:lvl3pPr marL="742950" indent="0">
              <a:buNone/>
              <a:defRPr sz="1463" i="1">
                <a:solidFill>
                  <a:schemeClr val="bg1"/>
                </a:solidFill>
              </a:defRPr>
            </a:lvl3pPr>
            <a:lvl4pPr marL="1114425" indent="0">
              <a:buNone/>
              <a:defRPr sz="1463" i="1">
                <a:solidFill>
                  <a:schemeClr val="bg1"/>
                </a:solidFill>
              </a:defRPr>
            </a:lvl4pPr>
            <a:lvl5pPr marL="1485900" indent="0">
              <a:buNone/>
              <a:defRPr sz="1463" i="1">
                <a:solidFill>
                  <a:schemeClr val="bg1"/>
                </a:solidFill>
              </a:defRPr>
            </a:lvl5pPr>
          </a:lstStyle>
          <a:p>
            <a:pPr lvl="0"/>
            <a:r>
              <a:rPr lang="nb-NO" noProof="0"/>
              <a:t>Her kommer en utdypning eller undertittel</a:t>
            </a:r>
          </a:p>
        </p:txBody>
      </p:sp>
      <p:sp>
        <p:nvSpPr>
          <p:cNvPr id="3" name="Subtitle 2"/>
          <p:cNvSpPr>
            <a:spLocks noGrp="1"/>
          </p:cNvSpPr>
          <p:nvPr>
            <p:ph type="subTitle" idx="1" hasCustomPrompt="1"/>
          </p:nvPr>
        </p:nvSpPr>
        <p:spPr>
          <a:xfrm>
            <a:off x="638158" y="5977055"/>
            <a:ext cx="5205087" cy="549189"/>
          </a:xfrm>
        </p:spPr>
        <p:txBody>
          <a:bodyPr lIns="0" anchor="b">
            <a:normAutofit/>
          </a:bodyPr>
          <a:lstStyle>
            <a:lvl1pPr marL="0" indent="0" algn="l">
              <a:buNone/>
              <a:defRPr sz="1138" baseline="0">
                <a:solidFill>
                  <a:schemeClr val="bg1">
                    <a:lumMod val="95000"/>
                  </a:schemeClr>
                </a:solidFill>
                <a:latin typeface="Arial" panose="020B0604020202020204" pitchFamily="34" charset="0"/>
                <a:cs typeface="Arial" panose="020B0604020202020204" pitchFamily="34"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nb-NO" noProof="0"/>
              <a:t>Forfatters Navn og Etternavn</a:t>
            </a:r>
          </a:p>
        </p:txBody>
      </p:sp>
      <p:pic>
        <p:nvPicPr>
          <p:cNvPr id="9" name="Picture 8">
            <a:extLst>
              <a:ext uri="{FF2B5EF4-FFF2-40B4-BE49-F238E27FC236}">
                <a16:creationId xmlns:a16="http://schemas.microsoft.com/office/drawing/2014/main" id="{2C1BA261-3C64-544E-ABE8-8D1C8010A73E}"/>
              </a:ext>
            </a:extLst>
          </p:cNvPr>
          <p:cNvPicPr>
            <a:picLocks noChangeAspect="1"/>
          </p:cNvPicPr>
          <p:nvPr userDrawn="1"/>
        </p:nvPicPr>
        <p:blipFill>
          <a:blip r:embed="rId2"/>
          <a:stretch>
            <a:fillRect/>
          </a:stretch>
        </p:blipFill>
        <p:spPr>
          <a:xfrm>
            <a:off x="9270384" y="6171537"/>
            <a:ext cx="2538289" cy="507658"/>
          </a:xfrm>
          <a:prstGeom prst="rect">
            <a:avLst/>
          </a:prstGeom>
        </p:spPr>
      </p:pic>
    </p:spTree>
    <p:extLst>
      <p:ext uri="{BB962C8B-B14F-4D97-AF65-F5344CB8AC3E}">
        <p14:creationId xmlns:p14="http://schemas.microsoft.com/office/powerpoint/2010/main" val="15831550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0_Tom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7" y="565848"/>
            <a:ext cx="4705662" cy="963024"/>
          </a:xfrm>
        </p:spPr>
        <p:txBody>
          <a:bodyPr vert="horz" lIns="90000" tIns="45720" rIns="91440" bIns="45720" rtlCol="0" anchor="b">
            <a:noAutofit/>
          </a:bodyPr>
          <a:lstStyle>
            <a:lvl1pPr>
              <a:defRPr lang="nb-NO" sz="2275"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1" cy="4351338"/>
          </a:xfrm>
          <a:prstGeom prst="rect">
            <a:avLst/>
          </a:prstGeom>
        </p:spPr>
        <p:txBody>
          <a:bodyPr vert="horz" lIns="91440" tIns="45720" rIns="91440" bIns="45720" rtlCol="0">
            <a:noAutofit/>
          </a:bodyPr>
          <a:lstStyle>
            <a:lvl1pPr>
              <a:defRPr lang="nb-NO" noProof="0" dirty="0"/>
            </a:lvl1pPr>
            <a:lvl2pPr marL="557213" indent="-185738">
              <a:buClr>
                <a:srgbClr val="3CB2AC"/>
              </a:buClr>
              <a:buFont typeface="Wingdings" pitchFamily="2" charset="2"/>
              <a:buChar char="§"/>
              <a:defRPr lang="nb-NO" b="1" noProof="0" dirty="0"/>
            </a:lvl2pPr>
            <a:lvl3pPr marL="928688" indent="-185738">
              <a:buClr>
                <a:srgbClr val="3CB2AC"/>
              </a:buClr>
              <a:buFont typeface="Wingdings" pitchFamily="2" charset="2"/>
              <a:buChar char="§"/>
              <a:defRPr lang="nb-NO" noProof="0" dirty="0"/>
            </a:lvl3pPr>
            <a:lvl4pPr marL="1300163" indent="-185738">
              <a:buClr>
                <a:srgbClr val="3CB2AC"/>
              </a:buClr>
              <a:buFont typeface="Wingdings" pitchFamily="2" charset="2"/>
              <a:buChar char="§"/>
              <a:defRPr/>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73228"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
        <p:nvSpPr>
          <p:cNvPr id="10" name="Picture Placeholder 5">
            <a:extLst>
              <a:ext uri="{FF2B5EF4-FFF2-40B4-BE49-F238E27FC236}">
                <a16:creationId xmlns:a16="http://schemas.microsoft.com/office/drawing/2014/main" id="{C909B309-20E9-6B45-97B1-4624741C4C20}"/>
              </a:ext>
            </a:extLst>
          </p:cNvPr>
          <p:cNvSpPr>
            <a:spLocks noGrp="1"/>
          </p:cNvSpPr>
          <p:nvPr>
            <p:ph type="pic" sz="quarter" idx="4294967295" hasCustomPrompt="1"/>
          </p:nvPr>
        </p:nvSpPr>
        <p:spPr>
          <a:xfrm>
            <a:off x="6193306" y="217450"/>
            <a:ext cx="5749339" cy="6423103"/>
          </a:xfrm>
        </p:spPr>
        <p:txBody>
          <a:bodyPr/>
          <a:lstStyle/>
          <a:p>
            <a:r>
              <a:rPr lang="en-NO"/>
              <a:t>Bildet</a:t>
            </a:r>
          </a:p>
        </p:txBody>
      </p:sp>
    </p:spTree>
    <p:extLst>
      <p:ext uri="{BB962C8B-B14F-4D97-AF65-F5344CB8AC3E}">
        <p14:creationId xmlns:p14="http://schemas.microsoft.com/office/powerpoint/2010/main" val="3460049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omt">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EE6668C9-0743-1A47-8DA5-C65F5B2D535A}"/>
              </a:ext>
            </a:extLst>
          </p:cNvPr>
          <p:cNvSpPr>
            <a:spLocks noGrp="1"/>
          </p:cNvSpPr>
          <p:nvPr>
            <p:ph type="pic" sz="quarter" idx="4294967295" hasCustomPrompt="1"/>
          </p:nvPr>
        </p:nvSpPr>
        <p:spPr>
          <a:xfrm>
            <a:off x="257454" y="217450"/>
            <a:ext cx="5749339" cy="6423103"/>
          </a:xfrm>
        </p:spPr>
        <p:txBody>
          <a:bodyPr/>
          <a:lstStyle/>
          <a:p>
            <a:r>
              <a:rPr lang="en-NO"/>
              <a:t>Bildet</a:t>
            </a:r>
          </a:p>
        </p:txBody>
      </p:sp>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6648138" y="565848"/>
            <a:ext cx="4705662" cy="963024"/>
          </a:xfrm>
        </p:spPr>
        <p:txBody>
          <a:bodyPr vert="horz" lIns="90000" tIns="45720" rIns="91440" bIns="45720" rtlCol="0" anchor="b">
            <a:noAutofit/>
          </a:bodyPr>
          <a:lstStyle>
            <a:lvl1pPr>
              <a:defRPr lang="nb-NO" sz="2275"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6649200" y="2026347"/>
            <a:ext cx="4704601" cy="4351338"/>
          </a:xfrm>
          <a:prstGeom prst="rect">
            <a:avLst/>
          </a:prstGeom>
        </p:spPr>
        <p:txBody>
          <a:bodyPr vert="horz" lIns="91440" tIns="45720" rIns="91440" bIns="45720" rtlCol="0">
            <a:noAutofit/>
          </a:bodyPr>
          <a:lstStyle>
            <a:lvl1pPr>
              <a:defRPr lang="nb-NO" noProof="0" dirty="0"/>
            </a:lvl1pPr>
            <a:lvl2pPr marL="557213" indent="-185738">
              <a:buFont typeface="Wingdings" pitchFamily="2" charset="2"/>
              <a:buChar char="§"/>
              <a:defRPr lang="nb-NO" b="1" noProof="0" dirty="0"/>
            </a:lvl2pPr>
            <a:lvl3pPr marL="928688" indent="-185738">
              <a:buFont typeface="Wingdings" pitchFamily="2" charset="2"/>
              <a:buChar char="§"/>
              <a:defRPr lang="nb-NO" b="0" noProof="0" dirty="0"/>
            </a:lvl3pPr>
            <a:lvl4pPr marL="1300163" indent="-185738">
              <a:buFont typeface="Wingdings" pitchFamily="2" charset="2"/>
              <a:buChar char="§"/>
              <a:defRPr b="0"/>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6762439"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620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_Tom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7" y="565848"/>
            <a:ext cx="4705662" cy="963024"/>
          </a:xfrm>
        </p:spPr>
        <p:txBody>
          <a:bodyPr vert="horz" lIns="90000" tIns="45720" rIns="91440" bIns="45720" rtlCol="0" anchor="b">
            <a:noAutofit/>
          </a:bodyPr>
          <a:lstStyle>
            <a:lvl1pPr>
              <a:defRPr lang="nb-NO" sz="2275"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1" cy="4351338"/>
          </a:xfrm>
          <a:prstGeom prst="rect">
            <a:avLst/>
          </a:prstGeom>
        </p:spPr>
        <p:txBody>
          <a:bodyPr vert="horz" lIns="91440" tIns="45720" rIns="91440" bIns="45720" rtlCol="0">
            <a:noAutofit/>
          </a:bodyPr>
          <a:lstStyle>
            <a:lvl1pPr>
              <a:defRPr lang="nb-NO" noProof="0" dirty="0"/>
            </a:lvl1pPr>
            <a:lvl2pPr marL="557213" indent="-185738">
              <a:buClr>
                <a:srgbClr val="3CB2AC"/>
              </a:buClr>
              <a:buFont typeface="Wingdings" pitchFamily="2" charset="2"/>
              <a:buChar char="§"/>
              <a:defRPr lang="nb-NO" b="1" noProof="0" dirty="0"/>
            </a:lvl2pPr>
            <a:lvl3pPr marL="928688" indent="-185738">
              <a:buClr>
                <a:srgbClr val="3CB2AC"/>
              </a:buClr>
              <a:buFont typeface="Wingdings" pitchFamily="2" charset="2"/>
              <a:buChar char="§"/>
              <a:defRPr lang="nb-NO" noProof="0" dirty="0"/>
            </a:lvl3pPr>
            <a:lvl4pPr marL="1300163" indent="-185738">
              <a:buClr>
                <a:srgbClr val="3CB2AC"/>
              </a:buClr>
              <a:buFont typeface="Wingdings" pitchFamily="2" charset="2"/>
              <a:buChar char="§"/>
              <a:defRPr/>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73228"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E08EEA4-D16F-AF41-992C-408C2A0508C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308928" y="171485"/>
            <a:ext cx="3663873" cy="6515033"/>
          </a:xfrm>
          <a:prstGeom prst="rect">
            <a:avLst/>
          </a:prstGeom>
        </p:spPr>
      </p:pic>
    </p:spTree>
    <p:extLst>
      <p:ext uri="{BB962C8B-B14F-4D97-AF65-F5344CB8AC3E}">
        <p14:creationId xmlns:p14="http://schemas.microsoft.com/office/powerpoint/2010/main" val="403293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0_Tom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6" y="565848"/>
            <a:ext cx="4705662" cy="963024"/>
          </a:xfrm>
        </p:spPr>
        <p:txBody>
          <a:bodyPr vert="horz" lIns="90000" tIns="45720" rIns="91440" bIns="45720" rtlCol="0" anchor="b">
            <a:noAutofit/>
          </a:bodyPr>
          <a:lstStyle>
            <a:lvl1pPr>
              <a:defRPr lang="nb-NO" sz="2800"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0" cy="4351338"/>
          </a:xfrm>
          <a:prstGeom prst="rect">
            <a:avLst/>
          </a:prstGeom>
        </p:spPr>
        <p:txBody>
          <a:bodyPr vert="horz" lIns="91440" tIns="45720" rIns="91440" bIns="45720" rtlCol="0">
            <a:noAutofit/>
          </a:bodyPr>
          <a:lstStyle>
            <a:lvl1pPr>
              <a:defRPr lang="nb-NO" noProof="0" dirty="0"/>
            </a:lvl1pPr>
            <a:lvl2pPr marL="685800" indent="-228600">
              <a:buClr>
                <a:srgbClr val="3CB2AC"/>
              </a:buClr>
              <a:buFont typeface="Wingdings" pitchFamily="2" charset="2"/>
              <a:buChar char="§"/>
              <a:defRPr lang="nb-NO" b="1" noProof="0" dirty="0"/>
            </a:lvl2pPr>
            <a:lvl3pPr marL="1143000" indent="-228600">
              <a:buClr>
                <a:srgbClr val="3CB2AC"/>
              </a:buClr>
              <a:buFont typeface="Wingdings" pitchFamily="2" charset="2"/>
              <a:buChar char="§"/>
              <a:defRPr lang="nb-NO" noProof="0" dirty="0"/>
            </a:lvl3pPr>
            <a:lvl4pPr marL="1600200" indent="-228600">
              <a:buClr>
                <a:srgbClr val="3CB2AC"/>
              </a:buClr>
              <a:buFont typeface="Wingdings" pitchFamily="2" charset="2"/>
              <a:buChar char="§"/>
              <a:defRPr/>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73228"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
        <p:nvSpPr>
          <p:cNvPr id="10" name="Picture Placeholder 5">
            <a:extLst>
              <a:ext uri="{FF2B5EF4-FFF2-40B4-BE49-F238E27FC236}">
                <a16:creationId xmlns:a16="http://schemas.microsoft.com/office/drawing/2014/main" id="{C909B309-20E9-6B45-97B1-4624741C4C20}"/>
              </a:ext>
            </a:extLst>
          </p:cNvPr>
          <p:cNvSpPr>
            <a:spLocks noGrp="1"/>
          </p:cNvSpPr>
          <p:nvPr>
            <p:ph type="pic" sz="quarter" idx="4294967295" hasCustomPrompt="1"/>
          </p:nvPr>
        </p:nvSpPr>
        <p:spPr>
          <a:xfrm>
            <a:off x="6193305" y="217448"/>
            <a:ext cx="5749339" cy="6423103"/>
          </a:xfrm>
        </p:spPr>
        <p:txBody>
          <a:bodyPr/>
          <a:lstStyle/>
          <a:p>
            <a:r>
              <a:rPr lang="en-NO"/>
              <a:t>Bildet</a:t>
            </a:r>
          </a:p>
        </p:txBody>
      </p:sp>
    </p:spTree>
    <p:extLst>
      <p:ext uri="{BB962C8B-B14F-4D97-AF65-F5344CB8AC3E}">
        <p14:creationId xmlns:p14="http://schemas.microsoft.com/office/powerpoint/2010/main" val="40058736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7_Tom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7" y="565848"/>
            <a:ext cx="4705662" cy="963024"/>
          </a:xfrm>
        </p:spPr>
        <p:txBody>
          <a:bodyPr vert="horz" lIns="90000" tIns="45720" rIns="91440" bIns="45720" rtlCol="0" anchor="b">
            <a:noAutofit/>
          </a:bodyPr>
          <a:lstStyle>
            <a:lvl1pPr>
              <a:defRPr lang="nb-NO" sz="2275"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1" cy="4351338"/>
          </a:xfrm>
          <a:prstGeom prst="rect">
            <a:avLst/>
          </a:prstGeom>
        </p:spPr>
        <p:txBody>
          <a:bodyPr vert="horz" lIns="91440" tIns="45720" rIns="91440" bIns="45720" rtlCol="0">
            <a:noAutofit/>
          </a:bodyPr>
          <a:lstStyle>
            <a:lvl1pPr>
              <a:defRPr lang="nb-NO" noProof="0" dirty="0"/>
            </a:lvl1pPr>
            <a:lvl2pPr marL="557213" indent="-185738">
              <a:buClr>
                <a:srgbClr val="3CB2AC"/>
              </a:buClr>
              <a:buFont typeface="Wingdings" pitchFamily="2" charset="2"/>
              <a:buChar char="§"/>
              <a:defRPr lang="nb-NO" b="1" noProof="0" dirty="0"/>
            </a:lvl2pPr>
            <a:lvl3pPr marL="928688" indent="-185738">
              <a:buClr>
                <a:srgbClr val="3CB2AC"/>
              </a:buClr>
              <a:buFont typeface="Wingdings" pitchFamily="2" charset="2"/>
              <a:buChar char="§"/>
              <a:defRPr lang="nb-NO" noProof="0" dirty="0"/>
            </a:lvl3pPr>
            <a:lvl4pPr marL="1300163" indent="-185738">
              <a:buClr>
                <a:srgbClr val="3CB2AC"/>
              </a:buClr>
              <a:buFont typeface="Wingdings" pitchFamily="2" charset="2"/>
              <a:buChar char="§"/>
              <a:defRPr/>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73228"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25EA162D-172C-7C4F-A08D-4D0F7F33FA4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4670159" y="1043182"/>
            <a:ext cx="7258370" cy="6155782"/>
          </a:xfrm>
          <a:prstGeom prst="rect">
            <a:avLst/>
          </a:prstGeom>
        </p:spPr>
      </p:pic>
    </p:spTree>
    <p:extLst>
      <p:ext uri="{BB962C8B-B14F-4D97-AF65-F5344CB8AC3E}">
        <p14:creationId xmlns:p14="http://schemas.microsoft.com/office/powerpoint/2010/main" val="23199451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275"/>
            </a:lvl1pPr>
          </a:lstStyle>
          <a:p>
            <a:r>
              <a:rPr lang="nb-NO"/>
              <a:t>Klikk for å legge til en tittel</a:t>
            </a:r>
          </a:p>
        </p:txBody>
      </p:sp>
      <p:sp>
        <p:nvSpPr>
          <p:cNvPr id="3" name="Content Placeholder 2"/>
          <p:cNvSpPr>
            <a:spLocks noGrp="1"/>
          </p:cNvSpPr>
          <p:nvPr>
            <p:ph idx="1" hasCustomPrompt="1"/>
          </p:nvPr>
        </p:nvSpPr>
        <p:spPr/>
        <p:txBody>
          <a:bodyPr>
            <a:normAutofit/>
          </a:bodyPr>
          <a:lstStyle>
            <a:lvl1pPr>
              <a:defRPr sz="1950" b="0"/>
            </a:lvl1pPr>
            <a:lvl2pPr>
              <a:defRPr sz="1625" b="0"/>
            </a:lvl2pPr>
            <a:lvl3pPr>
              <a:defRPr sz="1463" b="0"/>
            </a:lvl3pPr>
            <a:lvl4pPr>
              <a:defRPr sz="1300" b="0"/>
            </a:lvl4pPr>
            <a:lvl5pPr>
              <a:defRPr sz="1300" b="0"/>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cxnSp>
        <p:nvCxnSpPr>
          <p:cNvPr id="4" name="Straight Connector 3">
            <a:extLst>
              <a:ext uri="{FF2B5EF4-FFF2-40B4-BE49-F238E27FC236}">
                <a16:creationId xmlns:a16="http://schemas.microsoft.com/office/drawing/2014/main" id="{57D0C90E-0A9E-F144-B7AD-819F49469E18}"/>
              </a:ext>
            </a:extLst>
          </p:cNvPr>
          <p:cNvCxnSpPr/>
          <p:nvPr userDrawn="1"/>
        </p:nvCxnSpPr>
        <p:spPr>
          <a:xfrm>
            <a:off x="9345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61131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275"/>
            </a:lvl1pPr>
          </a:lstStyle>
          <a:p>
            <a:r>
              <a:rPr lang="nb-NO"/>
              <a:t>Klikk for å legge til en tittel</a:t>
            </a:r>
          </a:p>
        </p:txBody>
      </p:sp>
      <p:sp>
        <p:nvSpPr>
          <p:cNvPr id="3" name="Content Placeholder 2"/>
          <p:cNvSpPr>
            <a:spLocks noGrp="1"/>
          </p:cNvSpPr>
          <p:nvPr>
            <p:ph sz="half" idx="1" hasCustomPrompt="1"/>
          </p:nvPr>
        </p:nvSpPr>
        <p:spPr>
          <a:xfrm>
            <a:off x="838201" y="1825625"/>
            <a:ext cx="5181600" cy="4351338"/>
          </a:xfrm>
        </p:spPr>
        <p:txBody>
          <a:bodyPr>
            <a:normAutofit/>
          </a:bodyPr>
          <a:lstStyle>
            <a:lvl1pPr>
              <a:defRPr sz="1950" b="0"/>
            </a:lvl1pPr>
            <a:lvl2pPr>
              <a:defRPr sz="1625" b="0"/>
            </a:lvl2pPr>
            <a:lvl3pPr>
              <a:defRPr sz="1463" b="0"/>
            </a:lvl3pPr>
            <a:lvl4pPr>
              <a:defRPr sz="1300" b="0"/>
            </a:lvl4pPr>
            <a:lvl5pPr>
              <a:defRPr sz="1300" b="0"/>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Content Placeholder 3"/>
          <p:cNvSpPr>
            <a:spLocks noGrp="1"/>
          </p:cNvSpPr>
          <p:nvPr>
            <p:ph sz="half" idx="2" hasCustomPrompt="1"/>
          </p:nvPr>
        </p:nvSpPr>
        <p:spPr>
          <a:xfrm>
            <a:off x="6172201" y="1825625"/>
            <a:ext cx="5181600" cy="4351338"/>
          </a:xfrm>
        </p:spPr>
        <p:txBody>
          <a:bodyPr>
            <a:normAutofit/>
          </a:bodyPr>
          <a:lstStyle>
            <a:lvl1pPr>
              <a:defRPr sz="1950" b="0"/>
            </a:lvl1pPr>
            <a:lvl2pPr>
              <a:defRPr sz="1625" b="0"/>
            </a:lvl2pPr>
            <a:lvl3pPr>
              <a:defRPr sz="1463" b="0"/>
            </a:lvl3pPr>
            <a:lvl4pPr>
              <a:defRPr sz="1300" b="0"/>
            </a:lvl4pPr>
            <a:lvl5pPr>
              <a:defRPr sz="1300" b="0"/>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cxnSp>
        <p:nvCxnSpPr>
          <p:cNvPr id="5" name="Straight Connector 4">
            <a:extLst>
              <a:ext uri="{FF2B5EF4-FFF2-40B4-BE49-F238E27FC236}">
                <a16:creationId xmlns:a16="http://schemas.microsoft.com/office/drawing/2014/main" id="{69F68ACB-91E1-C544-BF74-AE8B9205D6BB}"/>
              </a:ext>
            </a:extLst>
          </p:cNvPr>
          <p:cNvCxnSpPr/>
          <p:nvPr userDrawn="1"/>
        </p:nvCxnSpPr>
        <p:spPr>
          <a:xfrm>
            <a:off x="9345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76772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1" y="365126"/>
            <a:ext cx="10515600" cy="1072088"/>
          </a:xfrm>
        </p:spPr>
        <p:txBody>
          <a:bodyPr/>
          <a:lstStyle>
            <a:lvl1pPr>
              <a:defRPr sz="2600"/>
            </a:lvl1pPr>
          </a:lstStyle>
          <a:p>
            <a:r>
              <a:rPr lang="nb-NO"/>
              <a:t>Klikk for å legge til en tittel</a:t>
            </a:r>
          </a:p>
        </p:txBody>
      </p:sp>
      <p:cxnSp>
        <p:nvCxnSpPr>
          <p:cNvPr id="4" name="Straight Connector 3">
            <a:extLst>
              <a:ext uri="{FF2B5EF4-FFF2-40B4-BE49-F238E27FC236}">
                <a16:creationId xmlns:a16="http://schemas.microsoft.com/office/drawing/2014/main" id="{57D0C90E-0A9E-F144-B7AD-819F49469E18}"/>
              </a:ext>
            </a:extLst>
          </p:cNvPr>
          <p:cNvCxnSpPr/>
          <p:nvPr userDrawn="1"/>
        </p:nvCxnSpPr>
        <p:spPr>
          <a:xfrm>
            <a:off x="9345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7937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4_Tomt">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ADE5D1A9-60CF-784B-90C5-938A622EED7E}"/>
              </a:ext>
            </a:extLst>
          </p:cNvPr>
          <p:cNvSpPr>
            <a:spLocks noGrp="1"/>
          </p:cNvSpPr>
          <p:nvPr>
            <p:ph type="body" sz="quarter" idx="13" hasCustomPrompt="1"/>
          </p:nvPr>
        </p:nvSpPr>
        <p:spPr>
          <a:xfrm>
            <a:off x="1579090" y="3659763"/>
            <a:ext cx="2469600" cy="2069178"/>
          </a:xfrm>
          <a:prstGeom prst="rect">
            <a:avLst/>
          </a:prstGeom>
        </p:spPr>
        <p:txBody>
          <a:bodyPr>
            <a:noAutofit/>
          </a:bodyPr>
          <a:lstStyle>
            <a:lvl1pPr marL="0" indent="0" algn="ctr">
              <a:buNone/>
              <a:defRPr lang="en-US" sz="1463" kern="1200" dirty="0" smtClean="0">
                <a:solidFill>
                  <a:schemeClr val="tx1"/>
                </a:solidFill>
                <a:latin typeface="Arial" panose="020B0604020202020204" pitchFamily="34" charset="0"/>
                <a:ea typeface="+mn-ea"/>
                <a:cs typeface="Arial" panose="020B0604020202020204" pitchFamily="34" charset="0"/>
              </a:defRPr>
            </a:lvl1pPr>
          </a:lstStyle>
          <a:p>
            <a:pPr lvl="0"/>
            <a:r>
              <a:rPr lang="nb-NO" noProof="0"/>
              <a:t>Klikk for å legge til tekst</a:t>
            </a:r>
          </a:p>
        </p:txBody>
      </p:sp>
      <p:sp>
        <p:nvSpPr>
          <p:cNvPr id="3" name="Text Placeholder 4">
            <a:extLst>
              <a:ext uri="{FF2B5EF4-FFF2-40B4-BE49-F238E27FC236}">
                <a16:creationId xmlns:a16="http://schemas.microsoft.com/office/drawing/2014/main" id="{D840FFFE-B6FA-A647-B7AA-E0C5F51D5EA5}"/>
              </a:ext>
            </a:extLst>
          </p:cNvPr>
          <p:cNvSpPr>
            <a:spLocks noGrp="1"/>
          </p:cNvSpPr>
          <p:nvPr>
            <p:ph type="body" sz="quarter" idx="14" hasCustomPrompt="1"/>
          </p:nvPr>
        </p:nvSpPr>
        <p:spPr>
          <a:xfrm>
            <a:off x="4861199" y="3659763"/>
            <a:ext cx="2469600" cy="2069178"/>
          </a:xfrm>
          <a:prstGeom prst="rect">
            <a:avLst/>
          </a:prstGeom>
        </p:spPr>
        <p:txBody>
          <a:bodyPr>
            <a:noAutofit/>
          </a:bodyPr>
          <a:lstStyle>
            <a:lvl1pPr marL="0" indent="0" algn="ctr">
              <a:buNone/>
              <a:defRPr lang="en-US" sz="1463" kern="1200" dirty="0" smtClean="0">
                <a:solidFill>
                  <a:schemeClr val="tx1"/>
                </a:solidFill>
                <a:latin typeface="Arial" panose="020B0604020202020204" pitchFamily="34" charset="0"/>
                <a:ea typeface="+mn-ea"/>
                <a:cs typeface="Arial" panose="020B0604020202020204" pitchFamily="34" charset="0"/>
              </a:defRPr>
            </a:lvl1pPr>
          </a:lstStyle>
          <a:p>
            <a:pPr lvl="0"/>
            <a:r>
              <a:rPr lang="nb-NO" noProof="0"/>
              <a:t>Klikk for å legge til tekst</a:t>
            </a:r>
          </a:p>
        </p:txBody>
      </p:sp>
      <p:sp>
        <p:nvSpPr>
          <p:cNvPr id="4" name="Text Placeholder 4">
            <a:extLst>
              <a:ext uri="{FF2B5EF4-FFF2-40B4-BE49-F238E27FC236}">
                <a16:creationId xmlns:a16="http://schemas.microsoft.com/office/drawing/2014/main" id="{20A5184F-066D-F346-825B-4CFDB6FD07F4}"/>
              </a:ext>
            </a:extLst>
          </p:cNvPr>
          <p:cNvSpPr>
            <a:spLocks noGrp="1"/>
          </p:cNvSpPr>
          <p:nvPr>
            <p:ph type="body" sz="quarter" idx="15" hasCustomPrompt="1"/>
          </p:nvPr>
        </p:nvSpPr>
        <p:spPr>
          <a:xfrm>
            <a:off x="8045508" y="3659763"/>
            <a:ext cx="2469600" cy="2069178"/>
          </a:xfrm>
          <a:prstGeom prst="rect">
            <a:avLst/>
          </a:prstGeom>
        </p:spPr>
        <p:txBody>
          <a:bodyPr>
            <a:noAutofit/>
          </a:bodyPr>
          <a:lstStyle>
            <a:lvl1pPr marL="0" indent="0" algn="ctr">
              <a:buNone/>
              <a:defRPr lang="en-US" sz="1463" kern="1200" dirty="0" smtClean="0">
                <a:solidFill>
                  <a:schemeClr val="tx1"/>
                </a:solidFill>
                <a:latin typeface="Arial" panose="020B0604020202020204" pitchFamily="34" charset="0"/>
                <a:ea typeface="+mn-ea"/>
                <a:cs typeface="Arial" panose="020B0604020202020204" pitchFamily="34" charset="0"/>
              </a:defRPr>
            </a:lvl1pPr>
          </a:lstStyle>
          <a:p>
            <a:pPr lvl="0"/>
            <a:r>
              <a:rPr lang="nb-NO" noProof="0"/>
              <a:t>Klikk for å legge til tekst</a:t>
            </a:r>
          </a:p>
        </p:txBody>
      </p:sp>
      <p:sp>
        <p:nvSpPr>
          <p:cNvPr id="5" name="Title 1">
            <a:extLst>
              <a:ext uri="{FF2B5EF4-FFF2-40B4-BE49-F238E27FC236}">
                <a16:creationId xmlns:a16="http://schemas.microsoft.com/office/drawing/2014/main" id="{7B30DEAC-D0B6-4842-9EF1-0772D7DE0BA2}"/>
              </a:ext>
            </a:extLst>
          </p:cNvPr>
          <p:cNvSpPr>
            <a:spLocks noGrp="1"/>
          </p:cNvSpPr>
          <p:nvPr>
            <p:ph type="ctrTitle" hasCustomPrompt="1"/>
          </p:nvPr>
        </p:nvSpPr>
        <p:spPr>
          <a:xfrm>
            <a:off x="1674364" y="1129059"/>
            <a:ext cx="8843275" cy="1126884"/>
          </a:xfrm>
        </p:spPr>
        <p:txBody>
          <a:bodyPr anchor="b">
            <a:noAutofit/>
          </a:bodyPr>
          <a:lstStyle>
            <a:lvl1pPr algn="ctr">
              <a:defRPr sz="2600"/>
            </a:lvl1pPr>
          </a:lstStyle>
          <a:p>
            <a:r>
              <a:rPr lang="nb-NO"/>
              <a:t>Klikk for å legge til en tittel</a:t>
            </a:r>
            <a:endParaRPr lang="nb-NO" noProof="0"/>
          </a:p>
        </p:txBody>
      </p:sp>
      <p:sp>
        <p:nvSpPr>
          <p:cNvPr id="7" name="Oval 6">
            <a:extLst>
              <a:ext uri="{FF2B5EF4-FFF2-40B4-BE49-F238E27FC236}">
                <a16:creationId xmlns:a16="http://schemas.microsoft.com/office/drawing/2014/main" id="{DDD30017-8B55-8148-9FB6-04AD2F631C75}"/>
              </a:ext>
            </a:extLst>
          </p:cNvPr>
          <p:cNvSpPr/>
          <p:nvPr userDrawn="1"/>
        </p:nvSpPr>
        <p:spPr>
          <a:xfrm>
            <a:off x="2624363" y="3088909"/>
            <a:ext cx="379054" cy="379054"/>
          </a:xfrm>
          <a:prstGeom prst="ellipse">
            <a:avLst/>
          </a:prstGeom>
          <a:solidFill>
            <a:srgbClr val="3CB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sp>
        <p:nvSpPr>
          <p:cNvPr id="8" name="Oval 7">
            <a:extLst>
              <a:ext uri="{FF2B5EF4-FFF2-40B4-BE49-F238E27FC236}">
                <a16:creationId xmlns:a16="http://schemas.microsoft.com/office/drawing/2014/main" id="{9FEBD04D-08A7-DC4F-A895-83B30EAEBDF3}"/>
              </a:ext>
            </a:extLst>
          </p:cNvPr>
          <p:cNvSpPr/>
          <p:nvPr userDrawn="1"/>
        </p:nvSpPr>
        <p:spPr>
          <a:xfrm>
            <a:off x="5906473" y="3088909"/>
            <a:ext cx="379054" cy="379054"/>
          </a:xfrm>
          <a:prstGeom prst="ellipse">
            <a:avLst/>
          </a:prstGeom>
          <a:solidFill>
            <a:srgbClr val="3CB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sp>
        <p:nvSpPr>
          <p:cNvPr id="9" name="Oval 8">
            <a:extLst>
              <a:ext uri="{FF2B5EF4-FFF2-40B4-BE49-F238E27FC236}">
                <a16:creationId xmlns:a16="http://schemas.microsoft.com/office/drawing/2014/main" id="{2BF16EB4-56D5-6F4B-B744-15E0AEDD1795}"/>
              </a:ext>
            </a:extLst>
          </p:cNvPr>
          <p:cNvSpPr/>
          <p:nvPr userDrawn="1"/>
        </p:nvSpPr>
        <p:spPr>
          <a:xfrm>
            <a:off x="9090782" y="3088909"/>
            <a:ext cx="379054" cy="379054"/>
          </a:xfrm>
          <a:prstGeom prst="ellipse">
            <a:avLst/>
          </a:prstGeom>
          <a:solidFill>
            <a:srgbClr val="3CB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cxnSp>
        <p:nvCxnSpPr>
          <p:cNvPr id="11" name="Straight Connector 10">
            <a:extLst>
              <a:ext uri="{FF2B5EF4-FFF2-40B4-BE49-F238E27FC236}">
                <a16:creationId xmlns:a16="http://schemas.microsoft.com/office/drawing/2014/main" id="{A4BBF8FB-C7F0-C844-9206-95EE530E0D3E}"/>
              </a:ext>
            </a:extLst>
          </p:cNvPr>
          <p:cNvCxnSpPr/>
          <p:nvPr userDrawn="1"/>
        </p:nvCxnSpPr>
        <p:spPr>
          <a:xfrm>
            <a:off x="5588158" y="2531917"/>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09104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5_Tomt">
    <p:spTree>
      <p:nvGrpSpPr>
        <p:cNvPr id="1" name=""/>
        <p:cNvGrpSpPr/>
        <p:nvPr/>
      </p:nvGrpSpPr>
      <p:grpSpPr>
        <a:xfrm>
          <a:off x="0" y="0"/>
          <a:ext cx="0" cy="0"/>
          <a:chOff x="0" y="0"/>
          <a:chExt cx="0" cy="0"/>
        </a:xfrm>
      </p:grpSpPr>
      <p:sp>
        <p:nvSpPr>
          <p:cNvPr id="10" name="Picture Placeholder 11">
            <a:extLst>
              <a:ext uri="{FF2B5EF4-FFF2-40B4-BE49-F238E27FC236}">
                <a16:creationId xmlns:a16="http://schemas.microsoft.com/office/drawing/2014/main" id="{AEAE43D9-1357-1D48-8629-F46395728492}"/>
              </a:ext>
            </a:extLst>
          </p:cNvPr>
          <p:cNvSpPr>
            <a:spLocks noGrp="1"/>
          </p:cNvSpPr>
          <p:nvPr>
            <p:ph type="pic" sz="quarter" idx="12" hasCustomPrompt="1"/>
          </p:nvPr>
        </p:nvSpPr>
        <p:spPr>
          <a:xfrm>
            <a:off x="8510117" y="4322957"/>
            <a:ext cx="2263775" cy="1935162"/>
          </a:xfrm>
        </p:spPr>
        <p:txBody>
          <a:bodyPr/>
          <a:lstStyle/>
          <a:p>
            <a:r>
              <a:rPr lang="nb-NO"/>
              <a:t>bilde</a:t>
            </a:r>
          </a:p>
        </p:txBody>
      </p:sp>
      <p:sp>
        <p:nvSpPr>
          <p:cNvPr id="11" name="Title 1">
            <a:extLst>
              <a:ext uri="{FF2B5EF4-FFF2-40B4-BE49-F238E27FC236}">
                <a16:creationId xmlns:a16="http://schemas.microsoft.com/office/drawing/2014/main" id="{EFE4E59D-84AE-0248-B501-8AC94D03FDDD}"/>
              </a:ext>
            </a:extLst>
          </p:cNvPr>
          <p:cNvSpPr>
            <a:spLocks noGrp="1"/>
          </p:cNvSpPr>
          <p:nvPr>
            <p:ph type="title" hasCustomPrompt="1"/>
          </p:nvPr>
        </p:nvSpPr>
        <p:spPr>
          <a:xfrm>
            <a:off x="838201" y="365127"/>
            <a:ext cx="10515600" cy="1325563"/>
          </a:xfrm>
        </p:spPr>
        <p:txBody>
          <a:bodyPr/>
          <a:lstStyle>
            <a:lvl1pPr algn="l">
              <a:defRPr/>
            </a:lvl1pPr>
          </a:lstStyle>
          <a:p>
            <a:r>
              <a:rPr lang="nb-NO"/>
              <a:t>Klikk for å legge til en tittel</a:t>
            </a:r>
          </a:p>
        </p:txBody>
      </p:sp>
      <p:sp>
        <p:nvSpPr>
          <p:cNvPr id="13" name="Picture Placeholder 9">
            <a:extLst>
              <a:ext uri="{FF2B5EF4-FFF2-40B4-BE49-F238E27FC236}">
                <a16:creationId xmlns:a16="http://schemas.microsoft.com/office/drawing/2014/main" id="{5F28C990-F61D-564C-891B-B88CFA04DB48}"/>
              </a:ext>
            </a:extLst>
          </p:cNvPr>
          <p:cNvSpPr>
            <a:spLocks noGrp="1"/>
          </p:cNvSpPr>
          <p:nvPr>
            <p:ph type="pic" sz="quarter" idx="11" hasCustomPrompt="1"/>
          </p:nvPr>
        </p:nvSpPr>
        <p:spPr>
          <a:xfrm>
            <a:off x="4355971" y="2678842"/>
            <a:ext cx="4800601" cy="2787650"/>
          </a:xfrm>
        </p:spPr>
        <p:txBody>
          <a:bodyPr/>
          <a:lstStyle/>
          <a:p>
            <a:r>
              <a:rPr lang="nb-NO"/>
              <a:t>bilde</a:t>
            </a:r>
          </a:p>
        </p:txBody>
      </p:sp>
      <p:sp>
        <p:nvSpPr>
          <p:cNvPr id="15" name="Text Placeholder 21">
            <a:extLst>
              <a:ext uri="{FF2B5EF4-FFF2-40B4-BE49-F238E27FC236}">
                <a16:creationId xmlns:a16="http://schemas.microsoft.com/office/drawing/2014/main" id="{C8588792-D1A6-104F-9F42-2ADB0767BF4B}"/>
              </a:ext>
            </a:extLst>
          </p:cNvPr>
          <p:cNvSpPr>
            <a:spLocks noGrp="1"/>
          </p:cNvSpPr>
          <p:nvPr>
            <p:ph type="body" sz="quarter" idx="14"/>
          </p:nvPr>
        </p:nvSpPr>
        <p:spPr>
          <a:xfrm>
            <a:off x="8510116" y="6301367"/>
            <a:ext cx="2263775" cy="315912"/>
          </a:xfrm>
        </p:spPr>
        <p:txBody>
          <a:bodyPr lIns="90000" rIns="0">
            <a:noAutofit/>
          </a:bodyPr>
          <a:lstStyle>
            <a:lvl1pPr marL="0" indent="0" algn="r">
              <a:buNone/>
              <a:defRPr sz="1138" b="1" i="0">
                <a:latin typeface="Century" panose="02040604050505020304" pitchFamily="18" charset="0"/>
              </a:defRPr>
            </a:lvl1pPr>
            <a:lvl2pPr marL="371475" indent="0">
              <a:buNone/>
              <a:defRPr sz="975" b="1" i="1"/>
            </a:lvl2pPr>
            <a:lvl3pPr marL="742950" indent="0">
              <a:buNone/>
              <a:defRPr sz="975" b="1" i="1"/>
            </a:lvl3pPr>
            <a:lvl4pPr marL="1114425" indent="0">
              <a:buNone/>
              <a:defRPr sz="975" b="1" i="1"/>
            </a:lvl4pPr>
            <a:lvl5pPr marL="1485900" indent="0">
              <a:buNone/>
              <a:defRPr sz="975" b="1" i="1"/>
            </a:lvl5pPr>
          </a:lstStyle>
          <a:p>
            <a:pPr lvl="0"/>
            <a:r>
              <a:rPr lang="nb-NO" noProof="0"/>
              <a:t>Edit Master </a:t>
            </a:r>
            <a:r>
              <a:rPr lang="nb-NO" noProof="0" err="1"/>
              <a:t>text</a:t>
            </a:r>
            <a:r>
              <a:rPr lang="nb-NO" noProof="0"/>
              <a:t> styles</a:t>
            </a:r>
          </a:p>
        </p:txBody>
      </p:sp>
      <p:sp>
        <p:nvSpPr>
          <p:cNvPr id="16" name="Text Placeholder 21">
            <a:extLst>
              <a:ext uri="{FF2B5EF4-FFF2-40B4-BE49-F238E27FC236}">
                <a16:creationId xmlns:a16="http://schemas.microsoft.com/office/drawing/2014/main" id="{3EBFA98C-7F54-4D4D-B32C-BA33E573D75E}"/>
              </a:ext>
            </a:extLst>
          </p:cNvPr>
          <p:cNvSpPr>
            <a:spLocks noGrp="1"/>
          </p:cNvSpPr>
          <p:nvPr>
            <p:ph type="body" sz="quarter" idx="15"/>
          </p:nvPr>
        </p:nvSpPr>
        <p:spPr>
          <a:xfrm>
            <a:off x="5536407" y="5515704"/>
            <a:ext cx="2757488" cy="315912"/>
          </a:xfrm>
        </p:spPr>
        <p:txBody>
          <a:bodyPr lIns="90000" rIns="0">
            <a:noAutofit/>
          </a:bodyPr>
          <a:lstStyle>
            <a:lvl1pPr marL="0" indent="0" algn="ctr">
              <a:buNone/>
              <a:defRPr sz="1138" b="1" i="0">
                <a:latin typeface="Century" panose="02040604050505020304" pitchFamily="18" charset="0"/>
              </a:defRPr>
            </a:lvl1pPr>
            <a:lvl2pPr marL="371475" indent="0">
              <a:buNone/>
              <a:defRPr sz="975" b="1" i="1"/>
            </a:lvl2pPr>
            <a:lvl3pPr marL="742950" indent="0">
              <a:buNone/>
              <a:defRPr sz="975" b="1" i="1"/>
            </a:lvl3pPr>
            <a:lvl4pPr marL="1114425" indent="0">
              <a:buNone/>
              <a:defRPr sz="975" b="1" i="1"/>
            </a:lvl4pPr>
            <a:lvl5pPr marL="1485900" indent="0">
              <a:buNone/>
              <a:defRPr sz="975" b="1" i="1"/>
            </a:lvl5pPr>
          </a:lstStyle>
          <a:p>
            <a:pPr lvl="0"/>
            <a:r>
              <a:rPr lang="nb-NO" noProof="0"/>
              <a:t>Edit Master </a:t>
            </a:r>
            <a:r>
              <a:rPr lang="nb-NO" noProof="0" err="1"/>
              <a:t>text</a:t>
            </a:r>
            <a:r>
              <a:rPr lang="nb-NO" noProof="0"/>
              <a:t> styles</a:t>
            </a:r>
          </a:p>
        </p:txBody>
      </p:sp>
      <p:sp>
        <p:nvSpPr>
          <p:cNvPr id="17" name="Text Placeholder 25">
            <a:extLst>
              <a:ext uri="{FF2B5EF4-FFF2-40B4-BE49-F238E27FC236}">
                <a16:creationId xmlns:a16="http://schemas.microsoft.com/office/drawing/2014/main" id="{8E8A0151-F5A2-D744-A476-94637B492CB6}"/>
              </a:ext>
            </a:extLst>
          </p:cNvPr>
          <p:cNvSpPr>
            <a:spLocks noGrp="1"/>
          </p:cNvSpPr>
          <p:nvPr>
            <p:ph type="body" sz="quarter" idx="16" hasCustomPrompt="1"/>
          </p:nvPr>
        </p:nvSpPr>
        <p:spPr>
          <a:xfrm>
            <a:off x="838201" y="1916856"/>
            <a:ext cx="10145713" cy="363538"/>
          </a:xfrm>
        </p:spPr>
        <p:txBody>
          <a:bodyPr lIns="90000" rIns="90000"/>
          <a:lstStyle>
            <a:lvl1pPr marL="0" indent="0" algn="l">
              <a:buNone/>
              <a:defRPr/>
            </a:lvl1pPr>
          </a:lstStyle>
          <a:p>
            <a:pPr lvl="0"/>
            <a:r>
              <a:rPr lang="nb-NO"/>
              <a:t>Klikk for å redigere tittelstil</a:t>
            </a:r>
            <a:endParaRPr lang="en-US"/>
          </a:p>
        </p:txBody>
      </p:sp>
      <p:sp>
        <p:nvSpPr>
          <p:cNvPr id="19" name="Rectangle 18">
            <a:extLst>
              <a:ext uri="{FF2B5EF4-FFF2-40B4-BE49-F238E27FC236}">
                <a16:creationId xmlns:a16="http://schemas.microsoft.com/office/drawing/2014/main" id="{DC28B29E-8271-9149-8110-B3A364B02E62}"/>
              </a:ext>
            </a:extLst>
          </p:cNvPr>
          <p:cNvSpPr/>
          <p:nvPr userDrawn="1"/>
        </p:nvSpPr>
        <p:spPr>
          <a:xfrm>
            <a:off x="833067" y="3116278"/>
            <a:ext cx="3811173" cy="3141842"/>
          </a:xfrm>
          <a:prstGeom prst="rect">
            <a:avLst/>
          </a:prstGeom>
          <a:solidFill>
            <a:srgbClr val="20207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sp>
        <p:nvSpPr>
          <p:cNvPr id="20" name="Title 7">
            <a:extLst>
              <a:ext uri="{FF2B5EF4-FFF2-40B4-BE49-F238E27FC236}">
                <a16:creationId xmlns:a16="http://schemas.microsoft.com/office/drawing/2014/main" id="{566E289D-1B58-1946-B964-61054BF5A44F}"/>
              </a:ext>
            </a:extLst>
          </p:cNvPr>
          <p:cNvSpPr txBox="1">
            <a:spLocks/>
          </p:cNvSpPr>
          <p:nvPr userDrawn="1"/>
        </p:nvSpPr>
        <p:spPr>
          <a:xfrm>
            <a:off x="824276" y="5080672"/>
            <a:ext cx="3811174" cy="232418"/>
          </a:xfrm>
          <a:prstGeom prst="rect">
            <a:avLst/>
          </a:prstGeom>
        </p:spPr>
        <p:txBody>
          <a:bodyPr vert="horz" lIns="0" tIns="37148" rIns="74295" bIns="37148" rtlCol="0" anchor="b">
            <a:normAutofit fontScale="62500" lnSpcReduction="20000"/>
          </a:bodyPr>
          <a:lstStyle>
            <a:lvl1pPr marL="471170" marR="253365" algn="l" defTabSz="914400" rtl="0" eaLnBrk="1" latinLnBrk="0" hangingPunct="1">
              <a:lnSpc>
                <a:spcPct val="100499"/>
              </a:lnSpc>
              <a:spcBef>
                <a:spcPts val="165"/>
              </a:spcBef>
              <a:buNone/>
              <a:defRPr lang="nb-NO" sz="2400" b="1" kern="1200" spc="35" noProof="0" dirty="0">
                <a:solidFill>
                  <a:schemeClr val="bg1">
                    <a:lumMod val="95000"/>
                  </a:schemeClr>
                </a:solidFill>
                <a:latin typeface="Arial" panose="020B0604020202020204" pitchFamily="34" charset="0"/>
                <a:ea typeface="+mn-ea"/>
                <a:cs typeface="Arial" panose="020B0604020202020204" pitchFamily="34" charset="0"/>
              </a:defRPr>
            </a:lvl1pPr>
          </a:lstStyle>
          <a:p>
            <a:r>
              <a:rPr lang="en-GB" sz="1950" err="1"/>
              <a:t>Tittel</a:t>
            </a:r>
            <a:r>
              <a:rPr lang="en-GB" sz="1950"/>
              <a:t> her</a:t>
            </a:r>
          </a:p>
        </p:txBody>
      </p:sp>
      <p:sp>
        <p:nvSpPr>
          <p:cNvPr id="21" name="Text Placeholder 3">
            <a:extLst>
              <a:ext uri="{FF2B5EF4-FFF2-40B4-BE49-F238E27FC236}">
                <a16:creationId xmlns:a16="http://schemas.microsoft.com/office/drawing/2014/main" id="{134749FA-1609-7241-BA90-1F50B20A4696}"/>
              </a:ext>
            </a:extLst>
          </p:cNvPr>
          <p:cNvSpPr>
            <a:spLocks noGrp="1"/>
          </p:cNvSpPr>
          <p:nvPr>
            <p:ph type="body" sz="quarter" idx="17" hasCustomPrompt="1"/>
          </p:nvPr>
        </p:nvSpPr>
        <p:spPr>
          <a:xfrm>
            <a:off x="840779" y="3401906"/>
            <a:ext cx="3811173" cy="541541"/>
          </a:xfrm>
        </p:spPr>
        <p:txBody>
          <a:bodyPr lIns="0">
            <a:noAutofit/>
          </a:bodyPr>
          <a:lstStyle>
            <a:lvl1pPr marL="382826" marR="205859" indent="0" algn="l" defTabSz="742950" rtl="0" eaLnBrk="1" latinLnBrk="0" hangingPunct="1">
              <a:lnSpc>
                <a:spcPct val="100499"/>
              </a:lnSpc>
              <a:spcBef>
                <a:spcPts val="134"/>
              </a:spcBef>
              <a:buNone/>
              <a:defRPr lang="nb-NO" sz="1138" b="0" i="0" kern="1200" spc="244" noProof="0" dirty="0">
                <a:solidFill>
                  <a:schemeClr val="bg1">
                    <a:lumMod val="95000"/>
                  </a:schemeClr>
                </a:solidFill>
                <a:latin typeface="Arial" panose="020B0604020202020204" pitchFamily="34" charset="0"/>
                <a:ea typeface="+mn-ea"/>
                <a:cs typeface="Arial" panose="020B0604020202020204" pitchFamily="34" charset="0"/>
              </a:defRPr>
            </a:lvl1pPr>
            <a:lvl2pPr marL="371475" indent="0">
              <a:buNone/>
              <a:defRPr sz="1463" i="1">
                <a:solidFill>
                  <a:schemeClr val="bg1"/>
                </a:solidFill>
              </a:defRPr>
            </a:lvl2pPr>
            <a:lvl3pPr marL="742950" indent="0">
              <a:buNone/>
              <a:defRPr sz="1463" i="1">
                <a:solidFill>
                  <a:schemeClr val="bg1"/>
                </a:solidFill>
              </a:defRPr>
            </a:lvl3pPr>
            <a:lvl4pPr marL="1114425" indent="0">
              <a:buNone/>
              <a:defRPr sz="1463" i="1">
                <a:solidFill>
                  <a:schemeClr val="bg1"/>
                </a:solidFill>
              </a:defRPr>
            </a:lvl4pPr>
            <a:lvl5pPr marL="1485900" indent="0">
              <a:buNone/>
              <a:defRPr sz="1463" i="1">
                <a:solidFill>
                  <a:schemeClr val="bg1"/>
                </a:solidFill>
              </a:defRPr>
            </a:lvl5pPr>
          </a:lstStyle>
          <a:p>
            <a:pPr lvl="0"/>
            <a:r>
              <a:rPr lang="nb-NO" noProof="0"/>
              <a:t>TYPE PROSJEKT</a:t>
            </a:r>
          </a:p>
        </p:txBody>
      </p:sp>
      <p:sp>
        <p:nvSpPr>
          <p:cNvPr id="22" name="Subtitle 2">
            <a:extLst>
              <a:ext uri="{FF2B5EF4-FFF2-40B4-BE49-F238E27FC236}">
                <a16:creationId xmlns:a16="http://schemas.microsoft.com/office/drawing/2014/main" id="{EF0D2460-90F3-3841-8197-1D4C14FE1AF1}"/>
              </a:ext>
            </a:extLst>
          </p:cNvPr>
          <p:cNvSpPr>
            <a:spLocks noGrp="1"/>
          </p:cNvSpPr>
          <p:nvPr>
            <p:ph type="subTitle" idx="1" hasCustomPrompt="1"/>
          </p:nvPr>
        </p:nvSpPr>
        <p:spPr>
          <a:xfrm>
            <a:off x="825355" y="4694853"/>
            <a:ext cx="3811173" cy="232418"/>
          </a:xfrm>
        </p:spPr>
        <p:txBody>
          <a:bodyPr lIns="0" anchor="b">
            <a:normAutofit/>
          </a:bodyPr>
          <a:lstStyle>
            <a:lvl1pPr marL="382826" indent="0" algn="l" defTabSz="742950" rtl="0" eaLnBrk="1" latinLnBrk="0" hangingPunct="1">
              <a:lnSpc>
                <a:spcPts val="1575"/>
              </a:lnSpc>
              <a:buNone/>
              <a:defRPr lang="nb-NO" sz="1625" kern="1200" spc="-8" noProof="0" dirty="0">
                <a:solidFill>
                  <a:schemeClr val="bg1">
                    <a:lumMod val="95000"/>
                  </a:schemeClr>
                </a:solidFill>
                <a:latin typeface="Century" panose="02040604050505020304" pitchFamily="18" charset="0"/>
                <a:ea typeface="+mn-ea"/>
                <a:cs typeface="Times New Roman" panose="02020603050405020304" pitchFamily="18"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nb-NO" noProof="0"/>
              <a:t>Avsender: prosjekt</a:t>
            </a:r>
          </a:p>
        </p:txBody>
      </p:sp>
      <p:cxnSp>
        <p:nvCxnSpPr>
          <p:cNvPr id="12" name="Straight Connector 11">
            <a:extLst>
              <a:ext uri="{FF2B5EF4-FFF2-40B4-BE49-F238E27FC236}">
                <a16:creationId xmlns:a16="http://schemas.microsoft.com/office/drawing/2014/main" id="{E3B98C77-8098-F348-99C2-43EFA7F9549B}"/>
              </a:ext>
            </a:extLst>
          </p:cNvPr>
          <p:cNvCxnSpPr/>
          <p:nvPr userDrawn="1"/>
        </p:nvCxnSpPr>
        <p:spPr>
          <a:xfrm>
            <a:off x="960350" y="1437212"/>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65030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4_Tittellysbilde">
    <p:bg>
      <p:bgPr>
        <a:solidFill>
          <a:srgbClr val="FDAD95"/>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rgbClr val="20207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sp>
        <p:nvSpPr>
          <p:cNvPr id="8" name="Title 7"/>
          <p:cNvSpPr>
            <a:spLocks noGrp="1"/>
          </p:cNvSpPr>
          <p:nvPr>
            <p:ph type="title" hasCustomPrompt="1"/>
          </p:nvPr>
        </p:nvSpPr>
        <p:spPr>
          <a:xfrm>
            <a:off x="1054462" y="3004245"/>
            <a:ext cx="5041536" cy="483554"/>
          </a:xfrm>
        </p:spPr>
        <p:txBody>
          <a:bodyPr lIns="0" anchor="b">
            <a:normAutofit/>
          </a:bodyPr>
          <a:lstStyle>
            <a:lvl1pPr marL="382826" marR="205859" algn="l" defTabSz="742950" rtl="0" eaLnBrk="1" latinLnBrk="0" hangingPunct="1">
              <a:lnSpc>
                <a:spcPct val="100499"/>
              </a:lnSpc>
              <a:spcBef>
                <a:spcPts val="134"/>
              </a:spcBef>
              <a:defRPr lang="nb-NO" sz="1950" b="1" kern="1200" spc="28" noProof="0" dirty="0">
                <a:solidFill>
                  <a:schemeClr val="bg1">
                    <a:lumMod val="95000"/>
                  </a:schemeClr>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5" y="1222203"/>
            <a:ext cx="5041535" cy="1126695"/>
          </a:xfrm>
        </p:spPr>
        <p:txBody>
          <a:bodyPr lIns="0">
            <a:noAutofit/>
          </a:bodyPr>
          <a:lstStyle>
            <a:lvl1pPr marL="382826" marR="205859" indent="0" algn="l" defTabSz="742950" rtl="0" eaLnBrk="1" latinLnBrk="0" hangingPunct="1">
              <a:lnSpc>
                <a:spcPct val="100499"/>
              </a:lnSpc>
              <a:spcBef>
                <a:spcPts val="134"/>
              </a:spcBef>
              <a:buNone/>
              <a:defRPr lang="nb-NO" sz="1138" b="0" i="0" kern="1200" spc="244" noProof="0" dirty="0">
                <a:solidFill>
                  <a:schemeClr val="bg1">
                    <a:lumMod val="95000"/>
                  </a:schemeClr>
                </a:solidFill>
                <a:latin typeface="Arial" panose="020B0604020202020204" pitchFamily="34" charset="0"/>
                <a:ea typeface="+mn-ea"/>
                <a:cs typeface="Arial" panose="020B0604020202020204" pitchFamily="34" charset="0"/>
              </a:defRPr>
            </a:lvl1pPr>
            <a:lvl2pPr marL="371475" indent="0">
              <a:buNone/>
              <a:defRPr sz="1463" i="1">
                <a:solidFill>
                  <a:schemeClr val="bg1"/>
                </a:solidFill>
              </a:defRPr>
            </a:lvl2pPr>
            <a:lvl3pPr marL="742950" indent="0">
              <a:buNone/>
              <a:defRPr sz="1463" i="1">
                <a:solidFill>
                  <a:schemeClr val="bg1"/>
                </a:solidFill>
              </a:defRPr>
            </a:lvl3pPr>
            <a:lvl4pPr marL="1114425" indent="0">
              <a:buNone/>
              <a:defRPr sz="1463" i="1">
                <a:solidFill>
                  <a:schemeClr val="bg1"/>
                </a:solidFill>
              </a:defRPr>
            </a:lvl4pPr>
            <a:lvl5pPr marL="1485900" indent="0">
              <a:buNone/>
              <a:defRPr sz="1463" i="1">
                <a:solidFill>
                  <a:schemeClr val="bg1"/>
                </a:solidFill>
              </a:defRPr>
            </a:lvl5pPr>
          </a:lstStyle>
          <a:p>
            <a:pPr lvl="0"/>
            <a:r>
              <a:rPr lang="nb-NO" noProof="0"/>
              <a:t>TYPE PROSJEKT</a:t>
            </a:r>
          </a:p>
        </p:txBody>
      </p:sp>
      <p:sp>
        <p:nvSpPr>
          <p:cNvPr id="3" name="Subtitle 2"/>
          <p:cNvSpPr>
            <a:spLocks noGrp="1"/>
          </p:cNvSpPr>
          <p:nvPr>
            <p:ph type="subTitle" idx="1" hasCustomPrompt="1"/>
          </p:nvPr>
        </p:nvSpPr>
        <p:spPr>
          <a:xfrm>
            <a:off x="1054462" y="2421088"/>
            <a:ext cx="5041535" cy="483554"/>
          </a:xfrm>
        </p:spPr>
        <p:txBody>
          <a:bodyPr lIns="0" anchor="b">
            <a:normAutofit/>
          </a:bodyPr>
          <a:lstStyle>
            <a:lvl1pPr marL="382826" indent="0" algn="l" defTabSz="742950" rtl="0" eaLnBrk="1" latinLnBrk="0" hangingPunct="1">
              <a:lnSpc>
                <a:spcPts val="1575"/>
              </a:lnSpc>
              <a:buNone/>
              <a:defRPr lang="nb-NO" sz="1625" kern="1200" spc="-8" noProof="0" dirty="0">
                <a:solidFill>
                  <a:schemeClr val="bg1">
                    <a:lumMod val="95000"/>
                  </a:schemeClr>
                </a:solidFill>
                <a:latin typeface="Century" panose="02040604050505020304" pitchFamily="18" charset="0"/>
                <a:ea typeface="+mn-ea"/>
                <a:cs typeface="Times New Roman" panose="02020603050405020304" pitchFamily="18"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nb-NO" noProof="0"/>
              <a:t>Avsender: prosjekt</a:t>
            </a:r>
          </a:p>
        </p:txBody>
      </p:sp>
      <p:sp>
        <p:nvSpPr>
          <p:cNvPr id="7" name="Picture Placeholder 5">
            <a:extLst>
              <a:ext uri="{FF2B5EF4-FFF2-40B4-BE49-F238E27FC236}">
                <a16:creationId xmlns:a16="http://schemas.microsoft.com/office/drawing/2014/main" id="{8EE8121B-FCE6-F246-A3ED-0DA93049FB14}"/>
              </a:ext>
            </a:extLst>
          </p:cNvPr>
          <p:cNvSpPr>
            <a:spLocks noGrp="1"/>
          </p:cNvSpPr>
          <p:nvPr>
            <p:ph type="pic" sz="quarter" idx="4294967295"/>
          </p:nvPr>
        </p:nvSpPr>
        <p:spPr>
          <a:xfrm>
            <a:off x="5687123" y="217450"/>
            <a:ext cx="6225122" cy="6423103"/>
          </a:xfrm>
        </p:spPr>
        <p:txBody>
          <a:bodyPr/>
          <a:lstStyle>
            <a:lvl1pPr marL="0" indent="0">
              <a:buNone/>
              <a:defRPr/>
            </a:lvl1pPr>
          </a:lstStyle>
          <a:p>
            <a:endParaRPr lang="en-NO"/>
          </a:p>
        </p:txBody>
      </p:sp>
    </p:spTree>
    <p:extLst>
      <p:ext uri="{BB962C8B-B14F-4D97-AF65-F5344CB8AC3E}">
        <p14:creationId xmlns:p14="http://schemas.microsoft.com/office/powerpoint/2010/main" val="13302129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_Tittellysbilde">
    <p:bg>
      <p:bgPr>
        <a:solidFill>
          <a:srgbClr val="FDAD95"/>
        </a:solidFill>
        <a:effectLst/>
      </p:bgPr>
    </p:bg>
    <p:spTree>
      <p:nvGrpSpPr>
        <p:cNvPr id="1" name=""/>
        <p:cNvGrpSpPr/>
        <p:nvPr/>
      </p:nvGrpSpPr>
      <p:grpSpPr>
        <a:xfrm>
          <a:off x="0" y="0"/>
          <a:ext cx="0" cy="0"/>
          <a:chOff x="0" y="0"/>
          <a:chExt cx="0" cy="0"/>
        </a:xfrm>
      </p:grpSpPr>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5620216" y="217450"/>
            <a:ext cx="6426382" cy="6423103"/>
          </a:xfrm>
        </p:spPr>
        <p:txBody>
          <a:bodyPr/>
          <a:lstStyle>
            <a:lvl1pPr marL="0" marR="0" indent="0" algn="l" defTabSz="742950" rtl="0" eaLnBrk="1" fontAlgn="auto" latinLnBrk="0" hangingPunct="1">
              <a:lnSpc>
                <a:spcPct val="90000"/>
              </a:lnSpc>
              <a:spcBef>
                <a:spcPts val="813"/>
              </a:spcBef>
              <a:spcAft>
                <a:spcPts val="0"/>
              </a:spcAft>
              <a:buClr>
                <a:srgbClr val="3CB2AC"/>
              </a:buClr>
              <a:buSzTx/>
              <a:buFont typeface="Wingdings" pitchFamily="2" charset="2"/>
              <a:buNone/>
              <a:tabLst/>
              <a:defRPr>
                <a:latin typeface="Arial" panose="020B0604020202020204" pitchFamily="34" charset="0"/>
                <a:cs typeface="Arial" panose="020B0604020202020204" pitchFamily="34" charset="0"/>
              </a:defRPr>
            </a:lvl1pPr>
          </a:lstStyle>
          <a:p>
            <a:endParaRPr lang="en-NO"/>
          </a:p>
        </p:txBody>
      </p:sp>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rgbClr val="3CB2A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sp>
        <p:nvSpPr>
          <p:cNvPr id="8" name="Title 7"/>
          <p:cNvSpPr>
            <a:spLocks noGrp="1"/>
          </p:cNvSpPr>
          <p:nvPr>
            <p:ph type="title" hasCustomPrompt="1"/>
          </p:nvPr>
        </p:nvSpPr>
        <p:spPr>
          <a:xfrm>
            <a:off x="1054464" y="3004245"/>
            <a:ext cx="5041536" cy="483554"/>
          </a:xfrm>
        </p:spPr>
        <p:txBody>
          <a:bodyPr lIns="0" anchor="b">
            <a:normAutofit/>
          </a:bodyPr>
          <a:lstStyle>
            <a:lvl1pPr marL="382826" marR="205859" algn="l" defTabSz="742950" rtl="0" eaLnBrk="1" latinLnBrk="0" hangingPunct="1">
              <a:lnSpc>
                <a:spcPct val="100499"/>
              </a:lnSpc>
              <a:spcBef>
                <a:spcPts val="134"/>
              </a:spcBef>
              <a:defRPr lang="nb-NO" sz="1950" b="1" kern="1200" spc="28" noProof="0" dirty="0">
                <a:solidFill>
                  <a:schemeClr val="bg1">
                    <a:lumMod val="95000"/>
                  </a:schemeClr>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5" y="1222203"/>
            <a:ext cx="5041535" cy="1126695"/>
          </a:xfrm>
        </p:spPr>
        <p:txBody>
          <a:bodyPr lIns="0">
            <a:noAutofit/>
          </a:bodyPr>
          <a:lstStyle>
            <a:lvl1pPr marL="382826" marR="205859" indent="0" algn="l" defTabSz="742950" rtl="0" eaLnBrk="1" latinLnBrk="0" hangingPunct="1">
              <a:lnSpc>
                <a:spcPct val="100499"/>
              </a:lnSpc>
              <a:spcBef>
                <a:spcPts val="134"/>
              </a:spcBef>
              <a:buNone/>
              <a:defRPr lang="nb-NO" sz="1138" b="0" i="0" kern="1200" spc="244" noProof="0" dirty="0">
                <a:solidFill>
                  <a:schemeClr val="bg1">
                    <a:lumMod val="95000"/>
                  </a:schemeClr>
                </a:solidFill>
                <a:latin typeface="Arial" panose="020B0604020202020204" pitchFamily="34" charset="0"/>
                <a:ea typeface="+mn-ea"/>
                <a:cs typeface="Arial" panose="020B0604020202020204" pitchFamily="34" charset="0"/>
              </a:defRPr>
            </a:lvl1pPr>
            <a:lvl2pPr marL="371475" indent="0">
              <a:buNone/>
              <a:defRPr sz="1463" i="1">
                <a:solidFill>
                  <a:schemeClr val="bg1"/>
                </a:solidFill>
              </a:defRPr>
            </a:lvl2pPr>
            <a:lvl3pPr marL="742950" indent="0">
              <a:buNone/>
              <a:defRPr sz="1463" i="1">
                <a:solidFill>
                  <a:schemeClr val="bg1"/>
                </a:solidFill>
              </a:defRPr>
            </a:lvl3pPr>
            <a:lvl4pPr marL="1114425" indent="0">
              <a:buNone/>
              <a:defRPr sz="1463" i="1">
                <a:solidFill>
                  <a:schemeClr val="bg1"/>
                </a:solidFill>
              </a:defRPr>
            </a:lvl4pPr>
            <a:lvl5pPr marL="1485900" indent="0">
              <a:buNone/>
              <a:defRPr sz="1463" i="1">
                <a:solidFill>
                  <a:schemeClr val="bg1"/>
                </a:solidFill>
              </a:defRPr>
            </a:lvl5pPr>
          </a:lstStyle>
          <a:p>
            <a:pPr lvl="0"/>
            <a:r>
              <a:rPr lang="nb-NO" noProof="0"/>
              <a:t>TYPE PROSJEKT</a:t>
            </a:r>
          </a:p>
        </p:txBody>
      </p:sp>
      <p:sp>
        <p:nvSpPr>
          <p:cNvPr id="3" name="Subtitle 2"/>
          <p:cNvSpPr>
            <a:spLocks noGrp="1"/>
          </p:cNvSpPr>
          <p:nvPr>
            <p:ph type="subTitle" idx="1" hasCustomPrompt="1"/>
          </p:nvPr>
        </p:nvSpPr>
        <p:spPr>
          <a:xfrm>
            <a:off x="1054465" y="2421088"/>
            <a:ext cx="5041535" cy="483554"/>
          </a:xfrm>
        </p:spPr>
        <p:txBody>
          <a:bodyPr lIns="0" anchor="b">
            <a:normAutofit/>
          </a:bodyPr>
          <a:lstStyle>
            <a:lvl1pPr marL="382826" indent="0" algn="l" defTabSz="742950" rtl="0" eaLnBrk="1" latinLnBrk="0" hangingPunct="1">
              <a:lnSpc>
                <a:spcPts val="1575"/>
              </a:lnSpc>
              <a:buNone/>
              <a:defRPr lang="nb-NO" sz="1625" kern="1200" spc="-8" noProof="0" dirty="0">
                <a:solidFill>
                  <a:schemeClr val="bg1">
                    <a:lumMod val="95000"/>
                  </a:schemeClr>
                </a:solidFill>
                <a:latin typeface="Century" panose="02040604050505020304" pitchFamily="18" charset="0"/>
                <a:ea typeface="+mn-ea"/>
                <a:cs typeface="Times New Roman" panose="02020603050405020304" pitchFamily="18"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nb-NO" noProof="0"/>
              <a:t>Avsender: prosjekt</a:t>
            </a:r>
          </a:p>
        </p:txBody>
      </p:sp>
    </p:spTree>
    <p:extLst>
      <p:ext uri="{BB962C8B-B14F-4D97-AF65-F5344CB8AC3E}">
        <p14:creationId xmlns:p14="http://schemas.microsoft.com/office/powerpoint/2010/main" val="233160167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6_Tittellysbilde">
    <p:bg>
      <p:bgPr>
        <a:solidFill>
          <a:srgbClr val="FDAD95"/>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rgbClr val="FDAD95"/>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sp>
        <p:nvSpPr>
          <p:cNvPr id="8" name="Title 7"/>
          <p:cNvSpPr>
            <a:spLocks noGrp="1"/>
          </p:cNvSpPr>
          <p:nvPr>
            <p:ph type="title" hasCustomPrompt="1"/>
          </p:nvPr>
        </p:nvSpPr>
        <p:spPr>
          <a:xfrm>
            <a:off x="1054462" y="3004245"/>
            <a:ext cx="5041536" cy="483554"/>
          </a:xfrm>
        </p:spPr>
        <p:txBody>
          <a:bodyPr lIns="0" anchor="b">
            <a:normAutofit/>
          </a:bodyPr>
          <a:lstStyle>
            <a:lvl1pPr marL="382826" marR="205859" algn="l" defTabSz="742950" rtl="0" eaLnBrk="1" latinLnBrk="0" hangingPunct="1">
              <a:lnSpc>
                <a:spcPct val="100499"/>
              </a:lnSpc>
              <a:spcBef>
                <a:spcPts val="134"/>
              </a:spcBef>
              <a:defRPr lang="nb-NO" sz="1950" b="1" kern="1200" spc="28" noProof="0" dirty="0">
                <a:solidFill>
                  <a:srgbClr val="33334F"/>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5" y="1222203"/>
            <a:ext cx="5041535" cy="1126695"/>
          </a:xfrm>
        </p:spPr>
        <p:txBody>
          <a:bodyPr lIns="0">
            <a:noAutofit/>
          </a:bodyPr>
          <a:lstStyle>
            <a:lvl1pPr marL="382826" marR="205859" indent="0" algn="l" defTabSz="742950" rtl="0" eaLnBrk="1" latinLnBrk="0" hangingPunct="1">
              <a:lnSpc>
                <a:spcPct val="100499"/>
              </a:lnSpc>
              <a:spcBef>
                <a:spcPts val="134"/>
              </a:spcBef>
              <a:buNone/>
              <a:defRPr lang="nb-NO" sz="1138" b="0" i="0" kern="1200" spc="244" noProof="0" dirty="0">
                <a:solidFill>
                  <a:srgbClr val="33334F"/>
                </a:solidFill>
                <a:latin typeface="Arial" panose="020B0604020202020204" pitchFamily="34" charset="0"/>
                <a:ea typeface="+mn-ea"/>
                <a:cs typeface="Arial" panose="020B0604020202020204" pitchFamily="34" charset="0"/>
              </a:defRPr>
            </a:lvl1pPr>
            <a:lvl2pPr marL="371475" indent="0">
              <a:buNone/>
              <a:defRPr sz="1463" i="1">
                <a:solidFill>
                  <a:schemeClr val="bg1"/>
                </a:solidFill>
              </a:defRPr>
            </a:lvl2pPr>
            <a:lvl3pPr marL="742950" indent="0">
              <a:buNone/>
              <a:defRPr sz="1463" i="1">
                <a:solidFill>
                  <a:schemeClr val="bg1"/>
                </a:solidFill>
              </a:defRPr>
            </a:lvl3pPr>
            <a:lvl4pPr marL="1114425" indent="0">
              <a:buNone/>
              <a:defRPr sz="1463" i="1">
                <a:solidFill>
                  <a:schemeClr val="bg1"/>
                </a:solidFill>
              </a:defRPr>
            </a:lvl4pPr>
            <a:lvl5pPr marL="1485900" indent="0">
              <a:buNone/>
              <a:defRPr sz="1463" i="1">
                <a:solidFill>
                  <a:schemeClr val="bg1"/>
                </a:solidFill>
              </a:defRPr>
            </a:lvl5pPr>
          </a:lstStyle>
          <a:p>
            <a:pPr lvl="0"/>
            <a:r>
              <a:rPr lang="nb-NO" noProof="0"/>
              <a:t>TYPE PROSJEKT</a:t>
            </a:r>
          </a:p>
        </p:txBody>
      </p:sp>
      <p:sp>
        <p:nvSpPr>
          <p:cNvPr id="3" name="Subtitle 2"/>
          <p:cNvSpPr>
            <a:spLocks noGrp="1"/>
          </p:cNvSpPr>
          <p:nvPr>
            <p:ph type="subTitle" idx="1" hasCustomPrompt="1"/>
          </p:nvPr>
        </p:nvSpPr>
        <p:spPr>
          <a:xfrm>
            <a:off x="1054462" y="2421088"/>
            <a:ext cx="5041535" cy="483554"/>
          </a:xfrm>
        </p:spPr>
        <p:txBody>
          <a:bodyPr lIns="0" anchor="b">
            <a:normAutofit/>
          </a:bodyPr>
          <a:lstStyle>
            <a:lvl1pPr marL="382826" indent="0" algn="l" defTabSz="742950" rtl="0" eaLnBrk="1" latinLnBrk="0" hangingPunct="1">
              <a:lnSpc>
                <a:spcPts val="1575"/>
              </a:lnSpc>
              <a:buNone/>
              <a:defRPr lang="nb-NO" sz="1625" kern="1200" spc="-8" noProof="0" dirty="0">
                <a:solidFill>
                  <a:srgbClr val="33334F"/>
                </a:solidFill>
                <a:latin typeface="Century" panose="02040604050505020304" pitchFamily="18" charset="0"/>
                <a:ea typeface="+mn-ea"/>
                <a:cs typeface="Times New Roman" panose="02020603050405020304" pitchFamily="18"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nb-NO" noProof="0"/>
              <a:t>Avsender: prosjekt</a:t>
            </a:r>
          </a:p>
        </p:txBody>
      </p:sp>
      <p:sp>
        <p:nvSpPr>
          <p:cNvPr id="7" name="Picture Placeholder 5">
            <a:extLst>
              <a:ext uri="{FF2B5EF4-FFF2-40B4-BE49-F238E27FC236}">
                <a16:creationId xmlns:a16="http://schemas.microsoft.com/office/drawing/2014/main" id="{65EE8B85-0EC8-C741-AE56-1F77FC75E476}"/>
              </a:ext>
            </a:extLst>
          </p:cNvPr>
          <p:cNvSpPr>
            <a:spLocks noGrp="1"/>
          </p:cNvSpPr>
          <p:nvPr>
            <p:ph type="pic" sz="quarter" idx="4294967295"/>
          </p:nvPr>
        </p:nvSpPr>
        <p:spPr>
          <a:xfrm>
            <a:off x="5687123" y="217450"/>
            <a:ext cx="6225122" cy="6423103"/>
          </a:xfrm>
        </p:spPr>
        <p:txBody>
          <a:bodyPr/>
          <a:lstStyle>
            <a:lvl1pPr marL="0" indent="0">
              <a:buNone/>
              <a:defRPr/>
            </a:lvl1pPr>
          </a:lstStyle>
          <a:p>
            <a:endParaRPr lang="en-NO"/>
          </a:p>
        </p:txBody>
      </p:sp>
    </p:spTree>
    <p:extLst>
      <p:ext uri="{BB962C8B-B14F-4D97-AF65-F5344CB8AC3E}">
        <p14:creationId xmlns:p14="http://schemas.microsoft.com/office/powerpoint/2010/main" val="3128414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7_Tittellysbilde">
    <p:bg>
      <p:bgPr>
        <a:solidFill>
          <a:srgbClr val="00605C"/>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rgbClr val="00605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sz="1463"/>
          </a:p>
        </p:txBody>
      </p:sp>
      <p:sp>
        <p:nvSpPr>
          <p:cNvPr id="8" name="Title 7"/>
          <p:cNvSpPr>
            <a:spLocks noGrp="1"/>
          </p:cNvSpPr>
          <p:nvPr>
            <p:ph type="title" hasCustomPrompt="1"/>
          </p:nvPr>
        </p:nvSpPr>
        <p:spPr>
          <a:xfrm>
            <a:off x="1054464" y="3004245"/>
            <a:ext cx="5041536" cy="483554"/>
          </a:xfrm>
        </p:spPr>
        <p:txBody>
          <a:bodyPr lIns="0" anchor="b">
            <a:normAutofit/>
          </a:bodyPr>
          <a:lstStyle>
            <a:lvl1pPr marL="382826" marR="205859" algn="l" defTabSz="742950" rtl="0" eaLnBrk="1" latinLnBrk="0" hangingPunct="1">
              <a:lnSpc>
                <a:spcPct val="100499"/>
              </a:lnSpc>
              <a:spcBef>
                <a:spcPts val="134"/>
              </a:spcBef>
              <a:defRPr lang="nb-NO" sz="1950" b="1" kern="1200" spc="28" noProof="0" dirty="0">
                <a:solidFill>
                  <a:schemeClr val="bg1">
                    <a:lumMod val="95000"/>
                  </a:schemeClr>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5" y="1222203"/>
            <a:ext cx="5041535" cy="1126695"/>
          </a:xfrm>
        </p:spPr>
        <p:txBody>
          <a:bodyPr lIns="0">
            <a:noAutofit/>
          </a:bodyPr>
          <a:lstStyle>
            <a:lvl1pPr marL="382826" marR="205859" indent="0" algn="l" defTabSz="742950" rtl="0" eaLnBrk="1" latinLnBrk="0" hangingPunct="1">
              <a:lnSpc>
                <a:spcPct val="100499"/>
              </a:lnSpc>
              <a:spcBef>
                <a:spcPts val="134"/>
              </a:spcBef>
              <a:buNone/>
              <a:defRPr lang="nb-NO" sz="1138" b="0" i="0" kern="1200" spc="244" noProof="0" dirty="0">
                <a:solidFill>
                  <a:schemeClr val="bg1">
                    <a:lumMod val="95000"/>
                  </a:schemeClr>
                </a:solidFill>
                <a:latin typeface="Arial" panose="020B0604020202020204" pitchFamily="34" charset="0"/>
                <a:ea typeface="+mn-ea"/>
                <a:cs typeface="Arial" panose="020B0604020202020204" pitchFamily="34" charset="0"/>
              </a:defRPr>
            </a:lvl1pPr>
            <a:lvl2pPr marL="371475" indent="0">
              <a:buNone/>
              <a:defRPr sz="1463" i="1">
                <a:solidFill>
                  <a:schemeClr val="bg1"/>
                </a:solidFill>
              </a:defRPr>
            </a:lvl2pPr>
            <a:lvl3pPr marL="742950" indent="0">
              <a:buNone/>
              <a:defRPr sz="1463" i="1">
                <a:solidFill>
                  <a:schemeClr val="bg1"/>
                </a:solidFill>
              </a:defRPr>
            </a:lvl3pPr>
            <a:lvl4pPr marL="1114425" indent="0">
              <a:buNone/>
              <a:defRPr sz="1463" i="1">
                <a:solidFill>
                  <a:schemeClr val="bg1"/>
                </a:solidFill>
              </a:defRPr>
            </a:lvl4pPr>
            <a:lvl5pPr marL="1485900" indent="0">
              <a:buNone/>
              <a:defRPr sz="1463" i="1">
                <a:solidFill>
                  <a:schemeClr val="bg1"/>
                </a:solidFill>
              </a:defRPr>
            </a:lvl5pPr>
          </a:lstStyle>
          <a:p>
            <a:pPr lvl="0"/>
            <a:r>
              <a:rPr lang="nb-NO" noProof="0"/>
              <a:t>TYPE PROSJEKT</a:t>
            </a:r>
          </a:p>
        </p:txBody>
      </p:sp>
      <p:sp>
        <p:nvSpPr>
          <p:cNvPr id="3" name="Subtitle 2"/>
          <p:cNvSpPr>
            <a:spLocks noGrp="1"/>
          </p:cNvSpPr>
          <p:nvPr>
            <p:ph type="subTitle" idx="1" hasCustomPrompt="1"/>
          </p:nvPr>
        </p:nvSpPr>
        <p:spPr>
          <a:xfrm>
            <a:off x="1054465" y="2421088"/>
            <a:ext cx="5041535" cy="483554"/>
          </a:xfrm>
        </p:spPr>
        <p:txBody>
          <a:bodyPr lIns="0" anchor="b">
            <a:normAutofit/>
          </a:bodyPr>
          <a:lstStyle>
            <a:lvl1pPr marL="382826" indent="0" algn="l" defTabSz="742950" rtl="0" eaLnBrk="1" latinLnBrk="0" hangingPunct="1">
              <a:lnSpc>
                <a:spcPts val="1575"/>
              </a:lnSpc>
              <a:buNone/>
              <a:defRPr lang="nb-NO" sz="1625" kern="1200" spc="-8" noProof="0" dirty="0">
                <a:solidFill>
                  <a:schemeClr val="bg1">
                    <a:lumMod val="95000"/>
                  </a:schemeClr>
                </a:solidFill>
                <a:latin typeface="Century" panose="02040604050505020304" pitchFamily="18" charset="0"/>
                <a:ea typeface="+mn-ea"/>
                <a:cs typeface="Century" panose="02040604050505020304" pitchFamily="18"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nb-NO" noProof="0"/>
              <a:t>Avsender: prosjekt</a:t>
            </a:r>
          </a:p>
        </p:txBody>
      </p:sp>
      <p:sp>
        <p:nvSpPr>
          <p:cNvPr id="7" name="Picture Placeholder 5">
            <a:extLst>
              <a:ext uri="{FF2B5EF4-FFF2-40B4-BE49-F238E27FC236}">
                <a16:creationId xmlns:a16="http://schemas.microsoft.com/office/drawing/2014/main" id="{E3308F9E-1CB2-6941-B3C1-119A2B01DE9F}"/>
              </a:ext>
            </a:extLst>
          </p:cNvPr>
          <p:cNvSpPr>
            <a:spLocks noGrp="1"/>
          </p:cNvSpPr>
          <p:nvPr>
            <p:ph type="pic" sz="quarter" idx="4294967295"/>
          </p:nvPr>
        </p:nvSpPr>
        <p:spPr>
          <a:xfrm>
            <a:off x="5687123" y="217450"/>
            <a:ext cx="6225122" cy="6423103"/>
          </a:xfrm>
        </p:spPr>
        <p:txBody>
          <a:bodyPr/>
          <a:lstStyle>
            <a:lvl1pPr marL="0" indent="0">
              <a:buNone/>
              <a:defRPr/>
            </a:lvl1pPr>
          </a:lstStyle>
          <a:p>
            <a:endParaRPr lang="en-NO"/>
          </a:p>
        </p:txBody>
      </p:sp>
    </p:spTree>
    <p:extLst>
      <p:ext uri="{BB962C8B-B14F-4D97-AF65-F5344CB8AC3E}">
        <p14:creationId xmlns:p14="http://schemas.microsoft.com/office/powerpoint/2010/main" val="234134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omt">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EE6668C9-0743-1A47-8DA5-C65F5B2D535A}"/>
              </a:ext>
            </a:extLst>
          </p:cNvPr>
          <p:cNvSpPr>
            <a:spLocks noGrp="1"/>
          </p:cNvSpPr>
          <p:nvPr>
            <p:ph type="pic" sz="quarter" idx="4294967295" hasCustomPrompt="1"/>
          </p:nvPr>
        </p:nvSpPr>
        <p:spPr>
          <a:xfrm>
            <a:off x="257453" y="217448"/>
            <a:ext cx="5749339" cy="6423103"/>
          </a:xfrm>
        </p:spPr>
        <p:txBody>
          <a:bodyPr/>
          <a:lstStyle/>
          <a:p>
            <a:r>
              <a:rPr lang="en-NO"/>
              <a:t>Bildet</a:t>
            </a:r>
          </a:p>
        </p:txBody>
      </p:sp>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6648138" y="565848"/>
            <a:ext cx="4705662" cy="963024"/>
          </a:xfrm>
        </p:spPr>
        <p:txBody>
          <a:bodyPr vert="horz" lIns="90000" tIns="45720" rIns="91440" bIns="45720" rtlCol="0" anchor="b">
            <a:noAutofit/>
          </a:bodyPr>
          <a:lstStyle>
            <a:lvl1pPr>
              <a:defRPr lang="nb-NO" sz="2800"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6649200" y="2026347"/>
            <a:ext cx="4704600" cy="4351338"/>
          </a:xfrm>
          <a:prstGeom prst="rect">
            <a:avLst/>
          </a:prstGeom>
        </p:spPr>
        <p:txBody>
          <a:bodyPr vert="horz" lIns="91440" tIns="45720" rIns="91440" bIns="45720" rtlCol="0">
            <a:noAutofit/>
          </a:bodyPr>
          <a:lstStyle>
            <a:lvl1pPr>
              <a:defRPr lang="nb-NO" noProof="0" dirty="0"/>
            </a:lvl1pPr>
            <a:lvl2pPr marL="685800" indent="-228600">
              <a:buFont typeface="Wingdings" pitchFamily="2" charset="2"/>
              <a:buChar char="§"/>
              <a:defRPr lang="nb-NO" b="1" noProof="0" dirty="0"/>
            </a:lvl2pPr>
            <a:lvl3pPr marL="1143000" indent="-228600">
              <a:buFont typeface="Wingdings" pitchFamily="2" charset="2"/>
              <a:buChar char="§"/>
              <a:defRPr lang="nb-NO" b="0" noProof="0" dirty="0"/>
            </a:lvl3pPr>
            <a:lvl4pPr marL="1600200" indent="-228600">
              <a:buFont typeface="Wingdings" pitchFamily="2" charset="2"/>
              <a:buChar char="§"/>
              <a:defRPr b="0"/>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6762439"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09084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054464" y="1118586"/>
            <a:ext cx="6012000" cy="1811813"/>
          </a:xfrm>
        </p:spPr>
        <p:txBody>
          <a:bodyPr lIns="0" anchor="b">
            <a:normAutofit/>
          </a:bodyPr>
          <a:lstStyle>
            <a:lvl1pPr>
              <a:defRPr sz="3575" baseline="0">
                <a:solidFill>
                  <a:srgbClr val="040439"/>
                </a:solidFill>
                <a:latin typeface="Arial" panose="020B0604020202020204" pitchFamily="34" charset="0"/>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1054464" y="3210221"/>
            <a:ext cx="6012000" cy="1126695"/>
          </a:xfrm>
        </p:spPr>
        <p:txBody>
          <a:bodyPr lIns="0">
            <a:noAutofit/>
          </a:bodyPr>
          <a:lstStyle>
            <a:lvl1pPr marL="0" indent="0">
              <a:buNone/>
              <a:defRPr sz="2275" b="0" i="0" baseline="0">
                <a:solidFill>
                  <a:srgbClr val="040439"/>
                </a:solidFill>
                <a:latin typeface="Century" panose="02040604050505020304" pitchFamily="18" charset="0"/>
                <a:cs typeface="Calibri" panose="020F0502020204030204" pitchFamily="34" charset="0"/>
              </a:defRPr>
            </a:lvl1pPr>
            <a:lvl2pPr marL="371475" indent="0">
              <a:buNone/>
              <a:defRPr sz="1463" i="1">
                <a:solidFill>
                  <a:schemeClr val="bg1"/>
                </a:solidFill>
              </a:defRPr>
            </a:lvl2pPr>
            <a:lvl3pPr marL="742950" indent="0">
              <a:buNone/>
              <a:defRPr sz="1463" i="1">
                <a:solidFill>
                  <a:schemeClr val="bg1"/>
                </a:solidFill>
              </a:defRPr>
            </a:lvl3pPr>
            <a:lvl4pPr marL="1114425" indent="0">
              <a:buNone/>
              <a:defRPr sz="1463" i="1">
                <a:solidFill>
                  <a:schemeClr val="bg1"/>
                </a:solidFill>
              </a:defRPr>
            </a:lvl4pPr>
            <a:lvl5pPr marL="1485900" indent="0">
              <a:buNone/>
              <a:defRPr sz="1463" i="1">
                <a:solidFill>
                  <a:schemeClr val="bg1"/>
                </a:solidFill>
              </a:defRPr>
            </a:lvl5pPr>
          </a:lstStyle>
          <a:p>
            <a:pPr lvl="0"/>
            <a:r>
              <a:rPr lang="nb-NO" noProof="0"/>
              <a:t>Her kommer en utdypning eller undertittel</a:t>
            </a:r>
          </a:p>
        </p:txBody>
      </p:sp>
      <p:sp>
        <p:nvSpPr>
          <p:cNvPr id="3" name="Subtitle 2"/>
          <p:cNvSpPr>
            <a:spLocks noGrp="1"/>
          </p:cNvSpPr>
          <p:nvPr>
            <p:ph type="subTitle" idx="1" hasCustomPrompt="1"/>
          </p:nvPr>
        </p:nvSpPr>
        <p:spPr>
          <a:xfrm>
            <a:off x="1054464" y="4208016"/>
            <a:ext cx="6012000" cy="1454784"/>
          </a:xfrm>
        </p:spPr>
        <p:txBody>
          <a:bodyPr lIns="0" anchor="b">
            <a:normAutofit/>
          </a:bodyPr>
          <a:lstStyle>
            <a:lvl1pPr marL="0" indent="0" algn="l">
              <a:buNone/>
              <a:defRPr sz="1138" baseline="0">
                <a:solidFill>
                  <a:srgbClr val="040439"/>
                </a:solidFill>
                <a:latin typeface="Arial" panose="020B0604020202020204" pitchFamily="34" charset="0"/>
                <a:cs typeface="Arial" panose="020B0604020202020204" pitchFamily="34"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nb-NO" noProof="0"/>
              <a:t>Forfatters Navn og Etternavn</a:t>
            </a:r>
          </a:p>
        </p:txBody>
      </p:sp>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7448551" y="267631"/>
            <a:ext cx="4505557" cy="6423103"/>
          </a:xfrm>
        </p:spPr>
      </p:sp>
    </p:spTree>
    <p:extLst>
      <p:ext uri="{BB962C8B-B14F-4D97-AF65-F5344CB8AC3E}">
        <p14:creationId xmlns:p14="http://schemas.microsoft.com/office/powerpoint/2010/main" val="36610646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_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622082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Aktørkart">
    <p:spTree>
      <p:nvGrpSpPr>
        <p:cNvPr id="1" name=""/>
        <p:cNvGrpSpPr/>
        <p:nvPr/>
      </p:nvGrpSpPr>
      <p:grpSpPr>
        <a:xfrm>
          <a:off x="0" y="0"/>
          <a:ext cx="0" cy="0"/>
          <a:chOff x="0" y="0"/>
          <a:chExt cx="0" cy="0"/>
        </a:xfrm>
      </p:grpSpPr>
      <p:sp>
        <p:nvSpPr>
          <p:cNvPr id="3" name="Rectangle 2"/>
          <p:cNvSpPr/>
          <p:nvPr userDrawn="1"/>
        </p:nvSpPr>
        <p:spPr>
          <a:xfrm>
            <a:off x="616937" y="1437641"/>
            <a:ext cx="10958128" cy="4108334"/>
          </a:xfrm>
          <a:prstGeom prst="rect">
            <a:avLst/>
          </a:prstGeom>
          <a:noFill/>
          <a:ln w="15875">
            <a:solidFill>
              <a:srgbClr val="6E6F73"/>
            </a:solidFill>
          </a:ln>
          <a:effectLst/>
        </p:spPr>
        <p:style>
          <a:lnRef idx="1">
            <a:schemeClr val="accent1"/>
          </a:lnRef>
          <a:fillRef idx="3">
            <a:schemeClr val="accent1"/>
          </a:fillRef>
          <a:effectRef idx="2">
            <a:schemeClr val="accent1"/>
          </a:effectRef>
          <a:fontRef idx="minor">
            <a:schemeClr val="lt1"/>
          </a:fontRef>
        </p:style>
        <p:txBody>
          <a:bodyPr lIns="99048" tIns="49524" rIns="99048" bIns="49524" rtlCol="0" anchor="ctr"/>
          <a:lstStyle/>
          <a:p>
            <a:pPr algn="ctr"/>
            <a:endParaRPr lang="nb-NO" sz="2438"/>
          </a:p>
        </p:txBody>
      </p:sp>
      <p:sp>
        <p:nvSpPr>
          <p:cNvPr id="20" name="Text Placeholder 19"/>
          <p:cNvSpPr>
            <a:spLocks noGrp="1"/>
          </p:cNvSpPr>
          <p:nvPr>
            <p:ph type="body" sz="quarter" idx="10" hasCustomPrompt="1"/>
          </p:nvPr>
        </p:nvSpPr>
        <p:spPr>
          <a:xfrm>
            <a:off x="3038401" y="1428114"/>
            <a:ext cx="3048000" cy="4111200"/>
          </a:xfrm>
          <a:solidFill>
            <a:schemeClr val="accent2">
              <a:lumMod val="40000"/>
              <a:lumOff val="60000"/>
            </a:schemeClr>
          </a:solidFill>
          <a:ln>
            <a:noFill/>
          </a:ln>
        </p:spPr>
        <p:txBody>
          <a:bodyPr lIns="86395" tIns="0" rIns="86395" bIns="0" anchor="ctr">
            <a:normAutofit/>
          </a:bodyPr>
          <a:lstStyle>
            <a:lvl1pPr marL="0" indent="0" algn="ctr">
              <a:buNone/>
              <a:defRPr sz="1964" b="1" spc="244">
                <a:solidFill>
                  <a:schemeClr val="tx1"/>
                </a:solidFill>
                <a:latin typeface="Arial" panose="020B0604020202020204" pitchFamily="34" charset="0"/>
                <a:cs typeface="Arial" panose="020B0604020202020204" pitchFamily="34" charset="0"/>
              </a:defRPr>
            </a:lvl1pPr>
          </a:lstStyle>
          <a:p>
            <a:pPr lvl="0"/>
            <a:r>
              <a:rPr lang="en-US"/>
              <a:t>BEVEGE</a:t>
            </a:r>
          </a:p>
        </p:txBody>
      </p:sp>
      <p:sp>
        <p:nvSpPr>
          <p:cNvPr id="43" name="Text Placeholder 19"/>
          <p:cNvSpPr>
            <a:spLocks noGrp="1"/>
          </p:cNvSpPr>
          <p:nvPr>
            <p:ph type="body" sz="quarter" idx="11" hasCustomPrompt="1"/>
          </p:nvPr>
        </p:nvSpPr>
        <p:spPr>
          <a:xfrm>
            <a:off x="6108702" y="1428114"/>
            <a:ext cx="3048000" cy="4111200"/>
          </a:xfrm>
          <a:solidFill>
            <a:schemeClr val="accent5">
              <a:lumMod val="60000"/>
              <a:lumOff val="40000"/>
            </a:schemeClr>
          </a:solidFill>
        </p:spPr>
        <p:txBody>
          <a:bodyPr lIns="86395" tIns="0" rIns="86395" bIns="0" anchor="ctr">
            <a:normAutofit/>
          </a:bodyPr>
          <a:lstStyle>
            <a:lvl1pPr marL="0" indent="0" algn="ctr" rtl="0">
              <a:buNone/>
              <a:defRPr sz="1964" b="1" spc="244">
                <a:solidFill>
                  <a:schemeClr val="tx1"/>
                </a:solidFill>
                <a:latin typeface="Arial" panose="020B0604020202020204" pitchFamily="34" charset="0"/>
                <a:cs typeface="Arial" panose="020B0604020202020204" pitchFamily="34" charset="0"/>
              </a:defRPr>
            </a:lvl1pPr>
          </a:lstStyle>
          <a:p>
            <a:pPr lvl="0"/>
            <a:r>
              <a:rPr lang="en-US"/>
              <a:t>SIKRE</a:t>
            </a:r>
          </a:p>
        </p:txBody>
      </p:sp>
      <p:cxnSp>
        <p:nvCxnSpPr>
          <p:cNvPr id="6" name="Straight Arrow Connector 5"/>
          <p:cNvCxnSpPr/>
          <p:nvPr userDrawn="1"/>
        </p:nvCxnSpPr>
        <p:spPr>
          <a:xfrm>
            <a:off x="435299" y="5545339"/>
            <a:ext cx="11321407" cy="0"/>
          </a:xfrm>
          <a:prstGeom prst="straightConnector1">
            <a:avLst/>
          </a:prstGeom>
          <a:ln w="25400">
            <a:solidFill>
              <a:schemeClr val="accent5">
                <a:lumMod val="75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3" idx="2"/>
          </p:cNvCxnSpPr>
          <p:nvPr userDrawn="1"/>
        </p:nvCxnSpPr>
        <p:spPr>
          <a:xfrm flipV="1">
            <a:off x="6096000" y="1291592"/>
            <a:ext cx="0" cy="4254384"/>
          </a:xfrm>
          <a:prstGeom prst="straightConnector1">
            <a:avLst/>
          </a:prstGeom>
          <a:ln w="25400">
            <a:solidFill>
              <a:schemeClr val="accent5">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userDrawn="1"/>
        </p:nvSpPr>
        <p:spPr>
          <a:xfrm>
            <a:off x="5109830" y="855836"/>
            <a:ext cx="2057401" cy="302262"/>
          </a:xfrm>
          <a:prstGeom prst="rect">
            <a:avLst/>
          </a:prstGeom>
          <a:noFill/>
        </p:spPr>
        <p:txBody>
          <a:bodyPr wrap="square" lIns="0" tIns="0" rIns="0" bIns="0" rtlCol="0">
            <a:spAutoFit/>
          </a:bodyPr>
          <a:lstStyle/>
          <a:p>
            <a:pPr algn="ctr" rtl="0"/>
            <a:r>
              <a:rPr lang="nb-NO" sz="1964" b="1">
                <a:solidFill>
                  <a:schemeClr val="tx1"/>
                </a:solidFill>
                <a:latin typeface="Century" panose="02040604050505020304" pitchFamily="18" charset="0"/>
                <a:cs typeface="Arial" panose="020B0604020202020204" pitchFamily="34" charset="0"/>
              </a:rPr>
              <a:t>Innflytelse</a:t>
            </a:r>
            <a:endParaRPr lang="nb-NO" sz="1490" b="1">
              <a:solidFill>
                <a:schemeClr val="tx1"/>
              </a:solidFill>
              <a:latin typeface="Century" panose="02040604050505020304" pitchFamily="18" charset="0"/>
              <a:cs typeface="Arial" panose="020B0604020202020204" pitchFamily="34" charset="0"/>
            </a:endParaRPr>
          </a:p>
        </p:txBody>
      </p:sp>
      <p:sp>
        <p:nvSpPr>
          <p:cNvPr id="41" name="TextBox 40"/>
          <p:cNvSpPr txBox="1"/>
          <p:nvPr userDrawn="1"/>
        </p:nvSpPr>
        <p:spPr>
          <a:xfrm>
            <a:off x="2035100" y="5864677"/>
            <a:ext cx="2057401" cy="302262"/>
          </a:xfrm>
          <a:prstGeom prst="rect">
            <a:avLst/>
          </a:prstGeom>
          <a:noFill/>
        </p:spPr>
        <p:txBody>
          <a:bodyPr wrap="square" lIns="0" tIns="0" rIns="0" bIns="0" rtlCol="0" anchor="t">
            <a:spAutoFit/>
          </a:bodyPr>
          <a:lstStyle/>
          <a:p>
            <a:pPr algn="ctr" rtl="0"/>
            <a:r>
              <a:rPr lang="nb-NO" sz="1964" b="1">
                <a:solidFill>
                  <a:schemeClr val="tx1"/>
                </a:solidFill>
                <a:latin typeface="Century" panose="02040604050505020304" pitchFamily="18" charset="0"/>
                <a:cs typeface="Arial" panose="020B0604020202020204" pitchFamily="34" charset="0"/>
              </a:rPr>
              <a:t>Motstandere</a:t>
            </a:r>
          </a:p>
        </p:txBody>
      </p:sp>
      <p:sp>
        <p:nvSpPr>
          <p:cNvPr id="42" name="TextBox 41"/>
          <p:cNvSpPr txBox="1"/>
          <p:nvPr userDrawn="1"/>
        </p:nvSpPr>
        <p:spPr>
          <a:xfrm>
            <a:off x="8068732" y="5864677"/>
            <a:ext cx="2057401" cy="302262"/>
          </a:xfrm>
          <a:prstGeom prst="rect">
            <a:avLst/>
          </a:prstGeom>
          <a:noFill/>
        </p:spPr>
        <p:txBody>
          <a:bodyPr wrap="square" lIns="0" tIns="0" rIns="0" bIns="0" rtlCol="0">
            <a:spAutoFit/>
          </a:bodyPr>
          <a:lstStyle/>
          <a:p>
            <a:pPr algn="ctr" rtl="0"/>
            <a:r>
              <a:rPr lang="nb-NO" sz="1964" b="1">
                <a:solidFill>
                  <a:schemeClr val="tx1"/>
                </a:solidFill>
                <a:latin typeface="Century" panose="02040604050505020304" pitchFamily="18" charset="0"/>
                <a:cs typeface="Arial" panose="020B0604020202020204" pitchFamily="34" charset="0"/>
              </a:rPr>
              <a:t>Tilhengere</a:t>
            </a:r>
          </a:p>
        </p:txBody>
      </p:sp>
      <p:sp>
        <p:nvSpPr>
          <p:cNvPr id="10" name="Plassholder for tekst 9"/>
          <p:cNvSpPr>
            <a:spLocks noGrp="1"/>
          </p:cNvSpPr>
          <p:nvPr>
            <p:ph type="body" sz="quarter" idx="12"/>
          </p:nvPr>
        </p:nvSpPr>
        <p:spPr>
          <a:xfrm>
            <a:off x="628800" y="1447166"/>
            <a:ext cx="2409600" cy="4089600"/>
          </a:xfrm>
        </p:spPr>
        <p:txBody>
          <a:bodyPr anchor="ctr">
            <a:normAutofit/>
          </a:bodyPr>
          <a:lstStyle>
            <a:lvl1pPr marL="0" indent="0" algn="ctr">
              <a:buNone/>
              <a:defRPr sz="1964">
                <a:latin typeface="Arial" panose="020B0604020202020204" pitchFamily="34" charset="0"/>
                <a:cs typeface="Arial" panose="020B0604020202020204" pitchFamily="34" charset="0"/>
              </a:defRPr>
            </a:lvl1pPr>
          </a:lstStyle>
          <a:p>
            <a:pPr lvl="0"/>
            <a:endParaRPr lang="en-US"/>
          </a:p>
        </p:txBody>
      </p:sp>
      <p:sp>
        <p:nvSpPr>
          <p:cNvPr id="22" name="Plassholder for tekst 9"/>
          <p:cNvSpPr>
            <a:spLocks noGrp="1"/>
          </p:cNvSpPr>
          <p:nvPr>
            <p:ph type="body" sz="quarter" idx="13"/>
          </p:nvPr>
        </p:nvSpPr>
        <p:spPr>
          <a:xfrm>
            <a:off x="9154513" y="1447166"/>
            <a:ext cx="2409600" cy="4089600"/>
          </a:xfrm>
        </p:spPr>
        <p:txBody>
          <a:bodyPr anchor="ctr">
            <a:normAutofit/>
          </a:bodyPr>
          <a:lstStyle>
            <a:lvl1pPr marL="0" indent="0" algn="ctr" rtl="0">
              <a:buNone/>
              <a:defRPr sz="1964">
                <a:latin typeface="Arial" panose="020B0604020202020204" pitchFamily="34" charset="0"/>
                <a:cs typeface="Arial" panose="020B0604020202020204" pitchFamily="34" charset="0"/>
              </a:defRPr>
            </a:lvl1pPr>
          </a:lstStyle>
          <a:p>
            <a:pPr lvl="0"/>
            <a:endParaRPr lang="en-US"/>
          </a:p>
        </p:txBody>
      </p:sp>
      <p:sp>
        <p:nvSpPr>
          <p:cNvPr id="13" name="TextBox 12">
            <a:extLst>
              <a:ext uri="{FF2B5EF4-FFF2-40B4-BE49-F238E27FC236}">
                <a16:creationId xmlns:a16="http://schemas.microsoft.com/office/drawing/2014/main" id="{72B55F39-313C-CD4E-B20F-54F415D9E01B}"/>
              </a:ext>
            </a:extLst>
          </p:cNvPr>
          <p:cNvSpPr txBox="1"/>
          <p:nvPr userDrawn="1"/>
        </p:nvSpPr>
        <p:spPr>
          <a:xfrm>
            <a:off x="9338340" y="1498512"/>
            <a:ext cx="2057401" cy="250068"/>
          </a:xfrm>
          <a:prstGeom prst="rect">
            <a:avLst/>
          </a:prstGeom>
          <a:noFill/>
        </p:spPr>
        <p:txBody>
          <a:bodyPr wrap="square" lIns="0" tIns="0" rIns="0" bIns="0" rtlCol="0">
            <a:spAutoFit/>
          </a:bodyPr>
          <a:lstStyle/>
          <a:p>
            <a:pPr algn="ctr" rtl="0"/>
            <a:r>
              <a:rPr lang="nb-NO" sz="1625" b="0" i="1">
                <a:solidFill>
                  <a:schemeClr val="tx1"/>
                </a:solidFill>
                <a:latin typeface="Arial" panose="020B0604020202020204" pitchFamily="34" charset="0"/>
                <a:cs typeface="Arial" panose="020B0604020202020204" pitchFamily="34" charset="0"/>
              </a:rPr>
              <a:t>Mobilisere</a:t>
            </a:r>
          </a:p>
        </p:txBody>
      </p:sp>
      <p:sp>
        <p:nvSpPr>
          <p:cNvPr id="14" name="TextBox 13">
            <a:extLst>
              <a:ext uri="{FF2B5EF4-FFF2-40B4-BE49-F238E27FC236}">
                <a16:creationId xmlns:a16="http://schemas.microsoft.com/office/drawing/2014/main" id="{57CF0236-D06C-BE4C-8408-043C706E1CDC}"/>
              </a:ext>
            </a:extLst>
          </p:cNvPr>
          <p:cNvSpPr txBox="1"/>
          <p:nvPr userDrawn="1"/>
        </p:nvSpPr>
        <p:spPr>
          <a:xfrm>
            <a:off x="9380870" y="5223236"/>
            <a:ext cx="2057401" cy="250068"/>
          </a:xfrm>
          <a:prstGeom prst="rect">
            <a:avLst/>
          </a:prstGeom>
          <a:noFill/>
        </p:spPr>
        <p:txBody>
          <a:bodyPr wrap="square" lIns="0" tIns="0" rIns="0" bIns="0" rtlCol="0">
            <a:spAutoFit/>
          </a:bodyPr>
          <a:lstStyle/>
          <a:p>
            <a:pPr algn="ctr" rtl="0"/>
            <a:r>
              <a:rPr lang="nb-NO" sz="1625" b="0" i="1">
                <a:solidFill>
                  <a:schemeClr val="tx1"/>
                </a:solidFill>
                <a:latin typeface="Arial" panose="020B0604020202020204" pitchFamily="34" charset="0"/>
                <a:cs typeface="Arial" panose="020B0604020202020204" pitchFamily="34" charset="0"/>
              </a:rPr>
              <a:t>Vedlikeholde</a:t>
            </a:r>
          </a:p>
        </p:txBody>
      </p:sp>
      <p:sp>
        <p:nvSpPr>
          <p:cNvPr id="16" name="TextBox 15">
            <a:extLst>
              <a:ext uri="{FF2B5EF4-FFF2-40B4-BE49-F238E27FC236}">
                <a16:creationId xmlns:a16="http://schemas.microsoft.com/office/drawing/2014/main" id="{5F9885A7-58DB-CF4C-BE00-84981C66881B}"/>
              </a:ext>
            </a:extLst>
          </p:cNvPr>
          <p:cNvSpPr txBox="1"/>
          <p:nvPr userDrawn="1"/>
        </p:nvSpPr>
        <p:spPr>
          <a:xfrm>
            <a:off x="649450" y="1495455"/>
            <a:ext cx="2057401" cy="250068"/>
          </a:xfrm>
          <a:prstGeom prst="rect">
            <a:avLst/>
          </a:prstGeom>
          <a:noFill/>
        </p:spPr>
        <p:txBody>
          <a:bodyPr wrap="square" lIns="0" tIns="0" rIns="0" bIns="0" rtlCol="0">
            <a:spAutoFit/>
          </a:bodyPr>
          <a:lstStyle/>
          <a:p>
            <a:pPr algn="ctr" rtl="0"/>
            <a:r>
              <a:rPr lang="nb-NO" sz="1625" b="0" i="1">
                <a:solidFill>
                  <a:schemeClr val="tx1"/>
                </a:solidFill>
                <a:latin typeface="Arial" panose="020B0604020202020204" pitchFamily="34" charset="0"/>
                <a:cs typeface="Arial" panose="020B0604020202020204" pitchFamily="34" charset="0"/>
              </a:rPr>
              <a:t>Passivisere</a:t>
            </a:r>
          </a:p>
        </p:txBody>
      </p:sp>
      <p:sp>
        <p:nvSpPr>
          <p:cNvPr id="17" name="TextBox 16">
            <a:extLst>
              <a:ext uri="{FF2B5EF4-FFF2-40B4-BE49-F238E27FC236}">
                <a16:creationId xmlns:a16="http://schemas.microsoft.com/office/drawing/2014/main" id="{A97E9B24-77DD-ED46-8119-D933D10CFE1E}"/>
              </a:ext>
            </a:extLst>
          </p:cNvPr>
          <p:cNvSpPr txBox="1"/>
          <p:nvPr userDrawn="1"/>
        </p:nvSpPr>
        <p:spPr>
          <a:xfrm>
            <a:off x="691980" y="5220179"/>
            <a:ext cx="2057401" cy="250068"/>
          </a:xfrm>
          <a:prstGeom prst="rect">
            <a:avLst/>
          </a:prstGeom>
          <a:noFill/>
        </p:spPr>
        <p:txBody>
          <a:bodyPr wrap="square" lIns="0" tIns="0" rIns="0" bIns="0" rtlCol="0">
            <a:spAutoFit/>
          </a:bodyPr>
          <a:lstStyle/>
          <a:p>
            <a:pPr algn="ctr" rtl="0"/>
            <a:r>
              <a:rPr lang="nb-NO" sz="1625" b="0" i="1">
                <a:solidFill>
                  <a:schemeClr val="tx1"/>
                </a:solidFill>
                <a:latin typeface="Arial" panose="020B0604020202020204" pitchFamily="34" charset="0"/>
                <a:cs typeface="Arial" panose="020B0604020202020204" pitchFamily="34" charset="0"/>
              </a:rPr>
              <a:t>Ignorere</a:t>
            </a:r>
          </a:p>
        </p:txBody>
      </p:sp>
    </p:spTree>
    <p:extLst>
      <p:ext uri="{BB962C8B-B14F-4D97-AF65-F5344CB8AC3E}">
        <p14:creationId xmlns:p14="http://schemas.microsoft.com/office/powerpoint/2010/main" val="86354634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Punkter/innho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4801" y="1825625"/>
            <a:ext cx="8382613" cy="4351338"/>
          </a:xfrm>
          <a:prstGeom prst="rect">
            <a:avLst/>
          </a:prstGeom>
        </p:spPr>
        <p:txBody>
          <a:bodyPr vert="horz" lIns="91440" tIns="45720" rIns="91440" bIns="45720" rtlCol="0">
            <a:noAutofit/>
          </a:bodyPr>
          <a:lstStyle>
            <a:lvl1pPr>
              <a:defRPr lang="nb-NO" noProof="0" dirty="0"/>
            </a:lvl1pPr>
            <a:lvl2pPr>
              <a:defRPr lang="nb-NO" noProof="0" dirty="0"/>
            </a:lvl2pPr>
            <a:lvl3pPr>
              <a:defRPr lang="nb-NO" noProof="0" dirty="0"/>
            </a:lvl3pPr>
          </a:lstStyle>
          <a:p>
            <a:pPr lvl="0"/>
            <a:r>
              <a:rPr lang="nb-NO" noProof="0"/>
              <a:t>Edit Master </a:t>
            </a:r>
            <a:r>
              <a:rPr lang="nb-NO" noProof="0" err="1"/>
              <a:t>text</a:t>
            </a:r>
            <a:r>
              <a:rPr lang="nb-NO" noProof="0"/>
              <a:t> styles</a:t>
            </a:r>
          </a:p>
          <a:p>
            <a:pPr lvl="1"/>
            <a:r>
              <a:rPr lang="nb-NO" noProof="0"/>
              <a:t>Second </a:t>
            </a:r>
            <a:r>
              <a:rPr lang="nb-NO" noProof="0" err="1"/>
              <a:t>level</a:t>
            </a:r>
            <a:endParaRPr lang="nb-NO" noProof="0"/>
          </a:p>
          <a:p>
            <a:pPr lvl="2"/>
            <a:r>
              <a:rPr lang="nb-NO" noProof="0"/>
              <a:t>Third </a:t>
            </a:r>
            <a:r>
              <a:rPr lang="nb-NO" noProof="0" err="1"/>
              <a:t>level</a:t>
            </a:r>
            <a:endParaRPr lang="nb-NO" noProof="0"/>
          </a:p>
        </p:txBody>
      </p:sp>
      <p:sp>
        <p:nvSpPr>
          <p:cNvPr id="6" name="Slide Number Placeholder 5"/>
          <p:cNvSpPr>
            <a:spLocks noGrp="1"/>
          </p:cNvSpPr>
          <p:nvPr>
            <p:ph type="sldNum" sz="quarter" idx="12"/>
          </p:nvPr>
        </p:nvSpPr>
        <p:spPr/>
        <p:txBody>
          <a:bodyPr/>
          <a:lstStyle/>
          <a:p>
            <a:fld id="{618FBC2E-150B-49D4-A5E9-D014A10F5E5B}" type="slidenum">
              <a:rPr lang="nb-NO" smtClean="0"/>
              <a:t>‹#›</a:t>
            </a:fld>
            <a:endParaRPr lang="nb-NO"/>
          </a:p>
        </p:txBody>
      </p:sp>
      <p:cxnSp>
        <p:nvCxnSpPr>
          <p:cNvPr id="7" name="Straight Connector 6"/>
          <p:cNvCxnSpPr/>
          <p:nvPr userDrawn="1"/>
        </p:nvCxnSpPr>
        <p:spPr>
          <a:xfrm>
            <a:off x="1329177" y="1328149"/>
            <a:ext cx="9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a:t>Click to edit Master title style</a:t>
            </a:r>
            <a:endParaRPr lang="nb-NO"/>
          </a:p>
        </p:txBody>
      </p:sp>
    </p:spTree>
    <p:extLst>
      <p:ext uri="{BB962C8B-B14F-4D97-AF65-F5344CB8AC3E}">
        <p14:creationId xmlns:p14="http://schemas.microsoft.com/office/powerpoint/2010/main" val="4380888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9_Tom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1A8D42-4B5A-4841-894A-AB738FF23F2B}"/>
              </a:ext>
            </a:extLst>
          </p:cNvPr>
          <p:cNvSpPr/>
          <p:nvPr userDrawn="1"/>
        </p:nvSpPr>
        <p:spPr>
          <a:xfrm>
            <a:off x="245327" y="217448"/>
            <a:ext cx="11745951" cy="5363613"/>
          </a:xfrm>
          <a:prstGeom prst="rect">
            <a:avLst/>
          </a:prstGeom>
          <a:solidFill>
            <a:srgbClr val="333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solidFill>
                <a:srgbClr val="3CB2AC"/>
              </a:solidFill>
            </a:endParaRPr>
          </a:p>
        </p:txBody>
      </p:sp>
      <p:sp>
        <p:nvSpPr>
          <p:cNvPr id="7" name="Subtitle 2">
            <a:extLst>
              <a:ext uri="{FF2B5EF4-FFF2-40B4-BE49-F238E27FC236}">
                <a16:creationId xmlns:a16="http://schemas.microsoft.com/office/drawing/2014/main" id="{18E0C99E-2E05-8B49-A8E3-6C24F3C124AE}"/>
              </a:ext>
            </a:extLst>
          </p:cNvPr>
          <p:cNvSpPr>
            <a:spLocks noGrp="1"/>
          </p:cNvSpPr>
          <p:nvPr>
            <p:ph type="subTitle" idx="1" hasCustomPrompt="1"/>
          </p:nvPr>
        </p:nvSpPr>
        <p:spPr>
          <a:xfrm>
            <a:off x="772631" y="5994193"/>
            <a:ext cx="5835805" cy="368792"/>
          </a:xfrm>
        </p:spPr>
        <p:txBody>
          <a:bodyPr>
            <a:noAutofit/>
          </a:bodyPr>
          <a:lstStyle>
            <a:lvl1pPr marL="0" indent="0" algn="l">
              <a:buNone/>
              <a:defRPr sz="2500">
                <a:solidFill>
                  <a:srgbClr val="33334F"/>
                </a:solidFill>
                <a:latin typeface="Century" panose="020406040505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nb-NO" noProof="0"/>
              <a:t>Klikk for å legge til undertekst</a:t>
            </a:r>
          </a:p>
        </p:txBody>
      </p:sp>
      <p:cxnSp>
        <p:nvCxnSpPr>
          <p:cNvPr id="4" name="Straight Connector 3">
            <a:extLst>
              <a:ext uri="{FF2B5EF4-FFF2-40B4-BE49-F238E27FC236}">
                <a16:creationId xmlns:a16="http://schemas.microsoft.com/office/drawing/2014/main" id="{49C411C8-86CD-4C4E-AC27-428BC093E22D}"/>
              </a:ext>
            </a:extLst>
          </p:cNvPr>
          <p:cNvCxnSpPr>
            <a:cxnSpLocks/>
          </p:cNvCxnSpPr>
          <p:nvPr userDrawn="1"/>
        </p:nvCxnSpPr>
        <p:spPr>
          <a:xfrm>
            <a:off x="772631" y="6383247"/>
            <a:ext cx="1857872" cy="0"/>
          </a:xfrm>
          <a:prstGeom prst="line">
            <a:avLst/>
          </a:prstGeom>
          <a:ln>
            <a:solidFill>
              <a:srgbClr val="3CB2AC"/>
            </a:solidFill>
          </a:ln>
        </p:spPr>
        <p:style>
          <a:lnRef idx="1">
            <a:schemeClr val="accent1"/>
          </a:lnRef>
          <a:fillRef idx="0">
            <a:schemeClr val="accent1"/>
          </a:fillRef>
          <a:effectRef idx="0">
            <a:schemeClr val="accent1"/>
          </a:effectRef>
          <a:fontRef idx="minor">
            <a:schemeClr val="tx1"/>
          </a:fontRef>
        </p:style>
      </p:cxnSp>
      <p:sp>
        <p:nvSpPr>
          <p:cNvPr id="18" name="Title 7">
            <a:extLst>
              <a:ext uri="{FF2B5EF4-FFF2-40B4-BE49-F238E27FC236}">
                <a16:creationId xmlns:a16="http://schemas.microsoft.com/office/drawing/2014/main" id="{940EBAD5-1E43-3947-A0BA-EEA311EE2072}"/>
              </a:ext>
            </a:extLst>
          </p:cNvPr>
          <p:cNvSpPr>
            <a:spLocks noGrp="1"/>
          </p:cNvSpPr>
          <p:nvPr>
            <p:ph type="title" hasCustomPrompt="1"/>
          </p:nvPr>
        </p:nvSpPr>
        <p:spPr>
          <a:xfrm>
            <a:off x="772631" y="2661129"/>
            <a:ext cx="5569361" cy="2403087"/>
          </a:xfrm>
        </p:spPr>
        <p:txBody>
          <a:bodyPr lIns="0" anchor="b">
            <a:normAutofit/>
          </a:bodyPr>
          <a:lstStyle>
            <a:lvl1pPr>
              <a:defRPr sz="4800" baseline="0">
                <a:solidFill>
                  <a:schemeClr val="bg1">
                    <a:lumMod val="95000"/>
                  </a:schemeClr>
                </a:solidFill>
                <a:latin typeface="Arial" panose="020B0604020202020204" pitchFamily="34" charset="0"/>
                <a:cs typeface="Arial" panose="020B0604020202020204" pitchFamily="34" charset="0"/>
              </a:defRPr>
            </a:lvl1pPr>
          </a:lstStyle>
          <a:p>
            <a:r>
              <a:rPr lang="nb-NO" noProof="0"/>
              <a:t>Tittel dokumentet settes her</a:t>
            </a:r>
          </a:p>
        </p:txBody>
      </p:sp>
      <p:pic>
        <p:nvPicPr>
          <p:cNvPr id="8" name="Picture 7">
            <a:extLst>
              <a:ext uri="{FF2B5EF4-FFF2-40B4-BE49-F238E27FC236}">
                <a16:creationId xmlns:a16="http://schemas.microsoft.com/office/drawing/2014/main" id="{2011C93C-9AD0-4140-BC23-9C5CC4C8A411}"/>
              </a:ext>
            </a:extLst>
          </p:cNvPr>
          <p:cNvPicPr>
            <a:picLocks noChangeAspect="1"/>
          </p:cNvPicPr>
          <p:nvPr userDrawn="1"/>
        </p:nvPicPr>
        <p:blipFill>
          <a:blip r:embed="rId2"/>
          <a:stretch>
            <a:fillRect/>
          </a:stretch>
        </p:blipFill>
        <p:spPr>
          <a:xfrm>
            <a:off x="9000349" y="5954438"/>
            <a:ext cx="2538289" cy="507658"/>
          </a:xfrm>
          <a:prstGeom prst="rect">
            <a:avLst/>
          </a:prstGeom>
        </p:spPr>
      </p:pic>
    </p:spTree>
    <p:extLst>
      <p:ext uri="{BB962C8B-B14F-4D97-AF65-F5344CB8AC3E}">
        <p14:creationId xmlns:p14="http://schemas.microsoft.com/office/powerpoint/2010/main" val="39915715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8_Tomt">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id="{66C0A748-27B3-6A4F-9802-1A0EF694D3A1}"/>
              </a:ext>
            </a:extLst>
          </p:cNvPr>
          <p:cNvSpPr>
            <a:spLocks noGrp="1"/>
          </p:cNvSpPr>
          <p:nvPr>
            <p:ph type="pic" sz="quarter" idx="4294967295" hasCustomPrompt="1"/>
          </p:nvPr>
        </p:nvSpPr>
        <p:spPr>
          <a:xfrm>
            <a:off x="257453" y="217448"/>
            <a:ext cx="11733825" cy="5335859"/>
          </a:xfrm>
        </p:spPr>
        <p:txBody>
          <a:bodyPr/>
          <a:lstStyle>
            <a:lvl1pPr marL="0" indent="0">
              <a:buNone/>
              <a:defRPr/>
            </a:lvl1pPr>
          </a:lstStyle>
          <a:p>
            <a:r>
              <a:rPr lang="en-NO"/>
              <a:t>bilde</a:t>
            </a:r>
          </a:p>
        </p:txBody>
      </p:sp>
      <p:sp>
        <p:nvSpPr>
          <p:cNvPr id="11" name="Subtitle 2">
            <a:extLst>
              <a:ext uri="{FF2B5EF4-FFF2-40B4-BE49-F238E27FC236}">
                <a16:creationId xmlns:a16="http://schemas.microsoft.com/office/drawing/2014/main" id="{5397BA3A-EE0C-6D40-8895-D7FCB6DBA192}"/>
              </a:ext>
            </a:extLst>
          </p:cNvPr>
          <p:cNvSpPr>
            <a:spLocks noGrp="1"/>
          </p:cNvSpPr>
          <p:nvPr>
            <p:ph type="subTitle" idx="1" hasCustomPrompt="1"/>
          </p:nvPr>
        </p:nvSpPr>
        <p:spPr>
          <a:xfrm>
            <a:off x="772631" y="5994193"/>
            <a:ext cx="5835805" cy="368792"/>
          </a:xfrm>
        </p:spPr>
        <p:txBody>
          <a:bodyPr>
            <a:noAutofit/>
          </a:bodyPr>
          <a:lstStyle>
            <a:lvl1pPr marL="0" indent="0" algn="l">
              <a:buNone/>
              <a:defRPr sz="2500">
                <a:solidFill>
                  <a:srgbClr val="33334F"/>
                </a:solidFill>
                <a:latin typeface="Century" panose="020406040505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nb-NO" noProof="0"/>
              <a:t>Klikk for å legge til undertekst</a:t>
            </a:r>
          </a:p>
        </p:txBody>
      </p:sp>
      <p:cxnSp>
        <p:nvCxnSpPr>
          <p:cNvPr id="12" name="Straight Connector 11">
            <a:extLst>
              <a:ext uri="{FF2B5EF4-FFF2-40B4-BE49-F238E27FC236}">
                <a16:creationId xmlns:a16="http://schemas.microsoft.com/office/drawing/2014/main" id="{73976561-940E-064F-B597-BDD7DB092F90}"/>
              </a:ext>
            </a:extLst>
          </p:cNvPr>
          <p:cNvCxnSpPr>
            <a:cxnSpLocks/>
          </p:cNvCxnSpPr>
          <p:nvPr userDrawn="1"/>
        </p:nvCxnSpPr>
        <p:spPr>
          <a:xfrm>
            <a:off x="772631" y="6383247"/>
            <a:ext cx="1857872" cy="0"/>
          </a:xfrm>
          <a:prstGeom prst="line">
            <a:avLst/>
          </a:prstGeom>
          <a:ln>
            <a:solidFill>
              <a:srgbClr val="3CB2AC"/>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6759AEC6-615B-1E47-AD50-FE73FB6ACD93}"/>
              </a:ext>
            </a:extLst>
          </p:cNvPr>
          <p:cNvSpPr>
            <a:spLocks noGrp="1"/>
          </p:cNvSpPr>
          <p:nvPr>
            <p:ph type="title" hasCustomPrompt="1"/>
          </p:nvPr>
        </p:nvSpPr>
        <p:spPr>
          <a:xfrm>
            <a:off x="772631" y="2661129"/>
            <a:ext cx="5569361" cy="2403087"/>
          </a:xfrm>
        </p:spPr>
        <p:txBody>
          <a:bodyPr lIns="0" anchor="b">
            <a:normAutofit/>
          </a:bodyPr>
          <a:lstStyle>
            <a:lvl1pPr>
              <a:defRPr sz="4800" baseline="0">
                <a:solidFill>
                  <a:srgbClr val="040439"/>
                </a:solidFill>
                <a:latin typeface="Arial" panose="020B0604020202020204" pitchFamily="34" charset="0"/>
                <a:cs typeface="Arial" panose="020B0604020202020204" pitchFamily="34" charset="0"/>
              </a:defRPr>
            </a:lvl1pPr>
          </a:lstStyle>
          <a:p>
            <a:r>
              <a:rPr lang="nb-NO" noProof="0"/>
              <a:t>Tittel dokumentet settes her</a:t>
            </a:r>
          </a:p>
        </p:txBody>
      </p:sp>
      <p:pic>
        <p:nvPicPr>
          <p:cNvPr id="7" name="Picture 6">
            <a:extLst>
              <a:ext uri="{FF2B5EF4-FFF2-40B4-BE49-F238E27FC236}">
                <a16:creationId xmlns:a16="http://schemas.microsoft.com/office/drawing/2014/main" id="{A9A564C2-CE43-1441-B94F-11D751695F27}"/>
              </a:ext>
            </a:extLst>
          </p:cNvPr>
          <p:cNvPicPr>
            <a:picLocks noChangeAspect="1"/>
          </p:cNvPicPr>
          <p:nvPr userDrawn="1"/>
        </p:nvPicPr>
        <p:blipFill>
          <a:blip r:embed="rId2"/>
          <a:stretch>
            <a:fillRect/>
          </a:stretch>
        </p:blipFill>
        <p:spPr>
          <a:xfrm>
            <a:off x="9000349" y="5954438"/>
            <a:ext cx="2538289" cy="507658"/>
          </a:xfrm>
          <a:prstGeom prst="rect">
            <a:avLst/>
          </a:prstGeom>
        </p:spPr>
      </p:pic>
    </p:spTree>
    <p:extLst>
      <p:ext uri="{BB962C8B-B14F-4D97-AF65-F5344CB8AC3E}">
        <p14:creationId xmlns:p14="http://schemas.microsoft.com/office/powerpoint/2010/main" val="411084257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876044" y="959006"/>
            <a:ext cx="5569361" cy="2403087"/>
          </a:xfrm>
        </p:spPr>
        <p:txBody>
          <a:bodyPr lIns="0" anchor="b">
            <a:normAutofit/>
          </a:bodyPr>
          <a:lstStyle>
            <a:lvl1pPr>
              <a:defRPr sz="4800" baseline="0">
                <a:solidFill>
                  <a:srgbClr val="040439"/>
                </a:solidFill>
                <a:latin typeface="Arial" panose="020B0604020202020204" pitchFamily="34" charset="0"/>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876044" y="3679730"/>
            <a:ext cx="5569361" cy="1055360"/>
          </a:xfrm>
        </p:spPr>
        <p:txBody>
          <a:bodyPr lIns="0">
            <a:noAutofit/>
          </a:bodyPr>
          <a:lstStyle>
            <a:lvl1pPr marL="0" indent="0">
              <a:buNone/>
              <a:defRPr sz="2800" b="0" i="0" baseline="0">
                <a:solidFill>
                  <a:srgbClr val="040439"/>
                </a:solidFill>
                <a:latin typeface="Century" panose="02040604050505020304" pitchFamily="18" charset="0"/>
                <a:cs typeface="Calibri" panose="020F050202020403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Her kommer en utdypning eller undertittel</a:t>
            </a:r>
          </a:p>
        </p:txBody>
      </p:sp>
      <p:sp>
        <p:nvSpPr>
          <p:cNvPr id="3" name="Subtitle 2"/>
          <p:cNvSpPr>
            <a:spLocks noGrp="1"/>
          </p:cNvSpPr>
          <p:nvPr>
            <p:ph type="subTitle" idx="1" hasCustomPrompt="1"/>
          </p:nvPr>
        </p:nvSpPr>
        <p:spPr>
          <a:xfrm>
            <a:off x="876044" y="6041182"/>
            <a:ext cx="5569361" cy="399424"/>
          </a:xfrm>
        </p:spPr>
        <p:txBody>
          <a:bodyPr lIns="0" anchor="b">
            <a:normAutofit/>
          </a:bodyPr>
          <a:lstStyle>
            <a:lvl1pPr marL="0" indent="0" algn="l">
              <a:buNone/>
              <a:defRPr sz="1400" baseline="0">
                <a:solidFill>
                  <a:srgbClr val="040439"/>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Forfatters Navn og Etternavn</a:t>
            </a:r>
          </a:p>
        </p:txBody>
      </p:sp>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6445406" y="267629"/>
            <a:ext cx="5508702" cy="6423103"/>
          </a:xfrm>
        </p:spPr>
      </p:sp>
      <p:pic>
        <p:nvPicPr>
          <p:cNvPr id="7" name="Picture 6">
            <a:extLst>
              <a:ext uri="{FF2B5EF4-FFF2-40B4-BE49-F238E27FC236}">
                <a16:creationId xmlns:a16="http://schemas.microsoft.com/office/drawing/2014/main" id="{7156222A-0DB9-DF47-AA2B-9975C7DC232D}"/>
              </a:ext>
            </a:extLst>
          </p:cNvPr>
          <p:cNvPicPr>
            <a:picLocks noChangeAspect="1"/>
          </p:cNvPicPr>
          <p:nvPr userDrawn="1"/>
        </p:nvPicPr>
        <p:blipFill>
          <a:blip r:embed="rId2"/>
          <a:stretch>
            <a:fillRect/>
          </a:stretch>
        </p:blipFill>
        <p:spPr>
          <a:xfrm>
            <a:off x="9199757" y="5987065"/>
            <a:ext cx="2538289" cy="507658"/>
          </a:xfrm>
          <a:prstGeom prst="rect">
            <a:avLst/>
          </a:prstGeom>
        </p:spPr>
      </p:pic>
    </p:spTree>
    <p:extLst>
      <p:ext uri="{BB962C8B-B14F-4D97-AF65-F5344CB8AC3E}">
        <p14:creationId xmlns:p14="http://schemas.microsoft.com/office/powerpoint/2010/main" val="162930025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2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E84C4C-989B-CF4A-8C82-21C99525D580}"/>
              </a:ext>
            </a:extLst>
          </p:cNvPr>
          <p:cNvSpPr/>
          <p:nvPr userDrawn="1"/>
        </p:nvSpPr>
        <p:spPr>
          <a:xfrm>
            <a:off x="223025" y="267629"/>
            <a:ext cx="5872976" cy="6423103"/>
          </a:xfrm>
          <a:prstGeom prst="rect">
            <a:avLst/>
          </a:prstGeom>
          <a:solidFill>
            <a:srgbClr val="3333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Picture Placeholder 5">
            <a:extLst>
              <a:ext uri="{FF2B5EF4-FFF2-40B4-BE49-F238E27FC236}">
                <a16:creationId xmlns:a16="http://schemas.microsoft.com/office/drawing/2014/main" id="{AB822E22-E957-AD4F-BFF4-6A982BB28BE1}"/>
              </a:ext>
            </a:extLst>
          </p:cNvPr>
          <p:cNvSpPr>
            <a:spLocks noGrp="1"/>
          </p:cNvSpPr>
          <p:nvPr>
            <p:ph type="pic" sz="quarter" idx="4294967295"/>
          </p:nvPr>
        </p:nvSpPr>
        <p:spPr>
          <a:xfrm>
            <a:off x="6081132" y="267629"/>
            <a:ext cx="5872976" cy="6423103"/>
          </a:xfrm>
        </p:spPr>
      </p:sp>
      <p:sp>
        <p:nvSpPr>
          <p:cNvPr id="8" name="Title 7"/>
          <p:cNvSpPr>
            <a:spLocks noGrp="1"/>
          </p:cNvSpPr>
          <p:nvPr>
            <p:ph type="title" hasCustomPrompt="1"/>
          </p:nvPr>
        </p:nvSpPr>
        <p:spPr>
          <a:xfrm>
            <a:off x="630722" y="959006"/>
            <a:ext cx="5212522" cy="2403087"/>
          </a:xfrm>
        </p:spPr>
        <p:txBody>
          <a:bodyPr lIns="0" anchor="b">
            <a:normAutofit/>
          </a:bodyPr>
          <a:lstStyle>
            <a:lvl1pPr>
              <a:defRPr sz="4800" baseline="0">
                <a:solidFill>
                  <a:schemeClr val="bg1">
                    <a:lumMod val="95000"/>
                  </a:schemeClr>
                </a:solidFill>
                <a:latin typeface="Arial" panose="020B0604020202020204" pitchFamily="34" charset="0"/>
                <a:cs typeface="Arial" panose="020B0604020202020204" pitchFamily="34" charset="0"/>
              </a:defRPr>
            </a:lvl1pPr>
          </a:lstStyle>
          <a:p>
            <a:r>
              <a:rPr lang="nb-NO" noProof="0"/>
              <a:t>Tittel dokumentet settes her</a:t>
            </a:r>
          </a:p>
        </p:txBody>
      </p:sp>
      <p:sp>
        <p:nvSpPr>
          <p:cNvPr id="4" name="Text Placeholder 3"/>
          <p:cNvSpPr>
            <a:spLocks noGrp="1"/>
          </p:cNvSpPr>
          <p:nvPr>
            <p:ph type="body" sz="quarter" idx="12" hasCustomPrompt="1"/>
          </p:nvPr>
        </p:nvSpPr>
        <p:spPr>
          <a:xfrm>
            <a:off x="630722" y="3679730"/>
            <a:ext cx="5205088" cy="1055360"/>
          </a:xfrm>
        </p:spPr>
        <p:txBody>
          <a:bodyPr lIns="0">
            <a:noAutofit/>
          </a:bodyPr>
          <a:lstStyle>
            <a:lvl1pPr marL="0" indent="0">
              <a:buNone/>
              <a:defRPr sz="2800" b="0" i="0" baseline="0">
                <a:solidFill>
                  <a:schemeClr val="bg1">
                    <a:lumMod val="95000"/>
                  </a:schemeClr>
                </a:solidFill>
                <a:latin typeface="Century" panose="02040604050505020304" pitchFamily="18" charset="0"/>
                <a:cs typeface="Calibri" panose="020F0502020204030204" pitchFamily="34" charset="0"/>
              </a:defRPr>
            </a:lvl1pPr>
            <a:lvl2pPr marL="457200" indent="0">
              <a:buNone/>
              <a:defRPr sz="1800" i="1">
                <a:solidFill>
                  <a:schemeClr val="bg1"/>
                </a:solidFill>
              </a:defRPr>
            </a:lvl2pPr>
            <a:lvl3pPr marL="914400" indent="0">
              <a:buNone/>
              <a:defRPr sz="1800" i="1">
                <a:solidFill>
                  <a:schemeClr val="bg1"/>
                </a:solidFill>
              </a:defRPr>
            </a:lvl3pPr>
            <a:lvl4pPr marL="1371600" indent="0">
              <a:buNone/>
              <a:defRPr sz="1800" i="1">
                <a:solidFill>
                  <a:schemeClr val="bg1"/>
                </a:solidFill>
              </a:defRPr>
            </a:lvl4pPr>
            <a:lvl5pPr marL="1828800" indent="0">
              <a:buNone/>
              <a:defRPr sz="1800" i="1">
                <a:solidFill>
                  <a:schemeClr val="bg1"/>
                </a:solidFill>
              </a:defRPr>
            </a:lvl5pPr>
          </a:lstStyle>
          <a:p>
            <a:pPr lvl="0"/>
            <a:r>
              <a:rPr lang="nb-NO" noProof="0"/>
              <a:t>Her kommer en utdypning eller undertittel</a:t>
            </a:r>
          </a:p>
        </p:txBody>
      </p:sp>
      <p:sp>
        <p:nvSpPr>
          <p:cNvPr id="3" name="Subtitle 2"/>
          <p:cNvSpPr>
            <a:spLocks noGrp="1"/>
          </p:cNvSpPr>
          <p:nvPr>
            <p:ph type="subTitle" idx="1" hasCustomPrompt="1"/>
          </p:nvPr>
        </p:nvSpPr>
        <p:spPr>
          <a:xfrm>
            <a:off x="638157" y="5977053"/>
            <a:ext cx="5205087" cy="549189"/>
          </a:xfrm>
        </p:spPr>
        <p:txBody>
          <a:bodyPr lIns="0" anchor="b">
            <a:normAutofit/>
          </a:bodyPr>
          <a:lstStyle>
            <a:lvl1pPr marL="0" indent="0" algn="l">
              <a:buNone/>
              <a:defRPr sz="1400" baseline="0">
                <a:solidFill>
                  <a:schemeClr val="bg1">
                    <a:lumMod val="9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Forfatters Navn og Etternavn</a:t>
            </a:r>
          </a:p>
        </p:txBody>
      </p:sp>
      <p:pic>
        <p:nvPicPr>
          <p:cNvPr id="9" name="Picture 8">
            <a:extLst>
              <a:ext uri="{FF2B5EF4-FFF2-40B4-BE49-F238E27FC236}">
                <a16:creationId xmlns:a16="http://schemas.microsoft.com/office/drawing/2014/main" id="{3AA15C44-5BD5-DC49-83FB-4B491D30DEF3}"/>
              </a:ext>
            </a:extLst>
          </p:cNvPr>
          <p:cNvPicPr>
            <a:picLocks noChangeAspect="1"/>
          </p:cNvPicPr>
          <p:nvPr userDrawn="1"/>
        </p:nvPicPr>
        <p:blipFill>
          <a:blip r:embed="rId2"/>
          <a:stretch>
            <a:fillRect/>
          </a:stretch>
        </p:blipFill>
        <p:spPr>
          <a:xfrm>
            <a:off x="9000349" y="5954438"/>
            <a:ext cx="2538289" cy="507658"/>
          </a:xfrm>
          <a:prstGeom prst="rect">
            <a:avLst/>
          </a:prstGeom>
        </p:spPr>
      </p:pic>
    </p:spTree>
    <p:extLst>
      <p:ext uri="{BB962C8B-B14F-4D97-AF65-F5344CB8AC3E}">
        <p14:creationId xmlns:p14="http://schemas.microsoft.com/office/powerpoint/2010/main" val="25545418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3_Tomt">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EE6668C9-0743-1A47-8DA5-C65F5B2D535A}"/>
              </a:ext>
            </a:extLst>
          </p:cNvPr>
          <p:cNvSpPr>
            <a:spLocks noGrp="1"/>
          </p:cNvSpPr>
          <p:nvPr>
            <p:ph type="pic" sz="quarter" idx="4294967295" hasCustomPrompt="1"/>
          </p:nvPr>
        </p:nvSpPr>
        <p:spPr>
          <a:xfrm>
            <a:off x="6096000" y="217448"/>
            <a:ext cx="5749339" cy="6423103"/>
          </a:xfrm>
        </p:spPr>
        <p:txBody>
          <a:bodyPr/>
          <a:lstStyle/>
          <a:p>
            <a:r>
              <a:rPr lang="en-NO"/>
              <a:t>Bildet</a:t>
            </a:r>
          </a:p>
        </p:txBody>
      </p:sp>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6" y="565848"/>
            <a:ext cx="4705662" cy="963024"/>
          </a:xfrm>
        </p:spPr>
        <p:txBody>
          <a:bodyPr vert="horz" lIns="90000" tIns="45720" rIns="91440" bIns="45720" rtlCol="0" anchor="b">
            <a:noAutofit/>
          </a:bodyPr>
          <a:lstStyle>
            <a:lvl1pPr>
              <a:defRPr lang="nb-NO" sz="3200"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0" cy="4351338"/>
          </a:xfrm>
          <a:prstGeom prst="rect">
            <a:avLst/>
          </a:prstGeom>
        </p:spPr>
        <p:txBody>
          <a:bodyPr vert="horz" lIns="91440" tIns="45720" rIns="91440" bIns="45720" rtlCol="0">
            <a:noAutofit/>
          </a:bodyPr>
          <a:lstStyle>
            <a:lvl1pPr>
              <a:defRPr lang="nb-NO" noProof="0" dirty="0"/>
            </a:lvl1pPr>
            <a:lvl2pPr marL="685800" indent="-228600">
              <a:buClr>
                <a:srgbClr val="3CB2AC"/>
              </a:buClr>
              <a:buFont typeface="Wingdings" pitchFamily="2" charset="2"/>
              <a:buChar char="§"/>
              <a:defRPr lang="nb-NO" dirty="0"/>
            </a:lvl2pPr>
            <a:lvl3pPr marL="1143000" indent="-228600">
              <a:buClr>
                <a:srgbClr val="3CB2AC"/>
              </a:buClr>
              <a:buFont typeface="Arial" panose="020B0604020202020204" pitchFamily="34" charset="0"/>
              <a:buChar char="•"/>
              <a:defRPr lang="nb-NO" dirty="0"/>
            </a:lvl3pPr>
            <a:lvl4pPr marL="1600200" indent="-228600">
              <a:buClr>
                <a:srgbClr val="3CB2AC"/>
              </a:buClr>
              <a:buFont typeface="Arial" panose="020B0604020202020204" pitchFamily="34" charset="0"/>
              <a:buChar char="•"/>
              <a:defRPr lang="nb-NO" dirty="0"/>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47828"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3395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Tomt">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EE6668C9-0743-1A47-8DA5-C65F5B2D535A}"/>
              </a:ext>
            </a:extLst>
          </p:cNvPr>
          <p:cNvSpPr>
            <a:spLocks noGrp="1"/>
          </p:cNvSpPr>
          <p:nvPr>
            <p:ph type="pic" sz="quarter" idx="4294967295" hasCustomPrompt="1"/>
          </p:nvPr>
        </p:nvSpPr>
        <p:spPr>
          <a:xfrm>
            <a:off x="257453" y="217448"/>
            <a:ext cx="5749339" cy="6423103"/>
          </a:xfrm>
        </p:spPr>
        <p:txBody>
          <a:bodyPr/>
          <a:lstStyle/>
          <a:p>
            <a:r>
              <a:rPr lang="en-NO"/>
              <a:t>Bildet</a:t>
            </a:r>
          </a:p>
        </p:txBody>
      </p:sp>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6648138" y="565848"/>
            <a:ext cx="4705662" cy="963024"/>
          </a:xfrm>
        </p:spPr>
        <p:txBody>
          <a:bodyPr vert="horz" lIns="90000" tIns="45720" rIns="91440" bIns="45720" rtlCol="0" anchor="b">
            <a:noAutofit/>
          </a:bodyPr>
          <a:lstStyle>
            <a:lvl1pPr>
              <a:defRPr lang="nb-NO" sz="3200"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6649200" y="2026347"/>
            <a:ext cx="4704600" cy="4351338"/>
          </a:xfrm>
          <a:prstGeom prst="rect">
            <a:avLst/>
          </a:prstGeom>
        </p:spPr>
        <p:txBody>
          <a:bodyPr vert="horz" lIns="91440" tIns="45720" rIns="91440" bIns="45720" rtlCol="0">
            <a:noAutofit/>
          </a:bodyPr>
          <a:lstStyle>
            <a:lvl1pPr>
              <a:defRPr lang="nb-NO" noProof="0" dirty="0"/>
            </a:lvl1pPr>
            <a:lvl2pPr marL="685800" indent="-228600">
              <a:buFont typeface="Wingdings" pitchFamily="2" charset="2"/>
              <a:buChar char="§"/>
              <a:defRPr lang="nb-NO" b="0" noProof="0" dirty="0"/>
            </a:lvl2pPr>
            <a:lvl3pPr marL="1143000" indent="-228600">
              <a:buFont typeface="Arial" panose="020B0604020202020204" pitchFamily="34" charset="0"/>
              <a:buChar char="•"/>
              <a:defRPr lang="nb-NO" b="0" noProof="0" dirty="0"/>
            </a:lvl3pPr>
            <a:lvl4pPr marL="1600200" indent="-228600">
              <a:buFont typeface="Arial" panose="020B0604020202020204" pitchFamily="34" charset="0"/>
              <a:buChar char="•"/>
              <a:defRPr b="0"/>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6762439"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822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om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6" y="565848"/>
            <a:ext cx="4705662" cy="963024"/>
          </a:xfrm>
        </p:spPr>
        <p:txBody>
          <a:bodyPr vert="horz" lIns="90000" tIns="45720" rIns="91440" bIns="45720" rtlCol="0" anchor="b">
            <a:noAutofit/>
          </a:bodyPr>
          <a:lstStyle>
            <a:lvl1pPr>
              <a:defRPr lang="nb-NO" sz="2800"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0" cy="4351338"/>
          </a:xfrm>
          <a:prstGeom prst="rect">
            <a:avLst/>
          </a:prstGeom>
        </p:spPr>
        <p:txBody>
          <a:bodyPr vert="horz" lIns="91440" tIns="45720" rIns="91440" bIns="45720" rtlCol="0">
            <a:noAutofit/>
          </a:bodyPr>
          <a:lstStyle>
            <a:lvl1pPr>
              <a:defRPr lang="nb-NO" noProof="0" dirty="0"/>
            </a:lvl1pPr>
            <a:lvl2pPr marL="685800" indent="-228600">
              <a:buClr>
                <a:srgbClr val="3CB2AC"/>
              </a:buClr>
              <a:buFont typeface="Wingdings" pitchFamily="2" charset="2"/>
              <a:buChar char="§"/>
              <a:defRPr lang="nb-NO" b="1" noProof="0" dirty="0"/>
            </a:lvl2pPr>
            <a:lvl3pPr marL="1143000" indent="-228600">
              <a:buClr>
                <a:srgbClr val="3CB2AC"/>
              </a:buClr>
              <a:buFont typeface="Wingdings" pitchFamily="2" charset="2"/>
              <a:buChar char="§"/>
              <a:defRPr lang="nb-NO" noProof="0" dirty="0"/>
            </a:lvl3pPr>
            <a:lvl4pPr marL="1600200" indent="-228600">
              <a:buClr>
                <a:srgbClr val="3CB2AC"/>
              </a:buClr>
              <a:buFont typeface="Wingdings" pitchFamily="2" charset="2"/>
              <a:buChar char="§"/>
              <a:defRPr/>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73228"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E08EEA4-D16F-AF41-992C-408C2A0508C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308926" y="171483"/>
            <a:ext cx="3663873" cy="6515033"/>
          </a:xfrm>
          <a:prstGeom prst="rect">
            <a:avLst/>
          </a:prstGeom>
        </p:spPr>
      </p:pic>
    </p:spTree>
    <p:extLst>
      <p:ext uri="{BB962C8B-B14F-4D97-AF65-F5344CB8AC3E}">
        <p14:creationId xmlns:p14="http://schemas.microsoft.com/office/powerpoint/2010/main" val="257365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nb-NO"/>
              <a:t>Klikk for å legge til en tittel</a:t>
            </a:r>
          </a:p>
        </p:txBody>
      </p:sp>
      <p:sp>
        <p:nvSpPr>
          <p:cNvPr id="3" name="Content Placeholder 2"/>
          <p:cNvSpPr>
            <a:spLocks noGrp="1"/>
          </p:cNvSpPr>
          <p:nvPr>
            <p:ph idx="1" hasCustomPrompt="1"/>
          </p:nvPr>
        </p:nvSpPr>
        <p:spPr/>
        <p:txBody>
          <a:bodyPr/>
          <a:lstStyle>
            <a:lvl1pPr>
              <a:defRPr b="0"/>
            </a:lvl1pPr>
            <a:lvl2pPr>
              <a:defRPr b="0"/>
            </a:lvl2pPr>
            <a:lvl3pPr>
              <a:defRPr b="0"/>
            </a:lvl3pPr>
            <a:lvl4pPr>
              <a:defRPr b="0"/>
            </a:lvl4pPr>
            <a:lvl5pPr>
              <a:defRPr b="0"/>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cxnSp>
        <p:nvCxnSpPr>
          <p:cNvPr id="4" name="Straight Connector 3">
            <a:extLst>
              <a:ext uri="{FF2B5EF4-FFF2-40B4-BE49-F238E27FC236}">
                <a16:creationId xmlns:a16="http://schemas.microsoft.com/office/drawing/2014/main" id="{57D0C90E-0A9E-F144-B7AD-819F49469E18}"/>
              </a:ext>
            </a:extLst>
          </p:cNvPr>
          <p:cNvCxnSpPr/>
          <p:nvPr userDrawn="1"/>
        </p:nvCxnSpPr>
        <p:spPr>
          <a:xfrm>
            <a:off x="9345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908887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nb-NO"/>
              <a:t>Klikk for å legge til en tittel</a:t>
            </a:r>
          </a:p>
        </p:txBody>
      </p:sp>
      <p:sp>
        <p:nvSpPr>
          <p:cNvPr id="3" name="Content Placeholder 2"/>
          <p:cNvSpPr>
            <a:spLocks noGrp="1"/>
          </p:cNvSpPr>
          <p:nvPr>
            <p:ph sz="half" idx="1" hasCustomPrompt="1"/>
          </p:nvPr>
        </p:nvSpPr>
        <p:spPr>
          <a:xfrm>
            <a:off x="838200" y="1825625"/>
            <a:ext cx="5181600" cy="4351338"/>
          </a:xfrm>
        </p:spPr>
        <p:txBody>
          <a:bodyPr/>
          <a:lstStyle>
            <a:lvl1pPr>
              <a:defRPr b="0"/>
            </a:lvl1pPr>
            <a:lvl2pPr>
              <a:defRPr b="0"/>
            </a:lvl2pPr>
            <a:lvl3pPr>
              <a:defRPr b="0"/>
            </a:lvl3pPr>
            <a:lvl4pPr>
              <a:defRPr b="0"/>
            </a:lvl4pPr>
            <a:lvl5pPr>
              <a:defRPr b="0"/>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Content Placeholder 3"/>
          <p:cNvSpPr>
            <a:spLocks noGrp="1"/>
          </p:cNvSpPr>
          <p:nvPr>
            <p:ph sz="half" idx="2" hasCustomPrompt="1"/>
          </p:nvPr>
        </p:nvSpPr>
        <p:spPr>
          <a:xfrm>
            <a:off x="6172200" y="1825625"/>
            <a:ext cx="5181600" cy="4351338"/>
          </a:xfrm>
        </p:spPr>
        <p:txBody>
          <a:bodyPr/>
          <a:lstStyle>
            <a:lvl1pPr>
              <a:defRPr b="0"/>
            </a:lvl1pPr>
            <a:lvl2pPr>
              <a:defRPr b="0"/>
            </a:lvl2pPr>
            <a:lvl3pPr>
              <a:defRPr b="0"/>
            </a:lvl3pPr>
            <a:lvl4pPr>
              <a:defRPr b="0"/>
            </a:lvl4pPr>
            <a:lvl5pPr>
              <a:defRPr b="0"/>
            </a:lvl5p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cxnSp>
        <p:nvCxnSpPr>
          <p:cNvPr id="5" name="Straight Connector 4">
            <a:extLst>
              <a:ext uri="{FF2B5EF4-FFF2-40B4-BE49-F238E27FC236}">
                <a16:creationId xmlns:a16="http://schemas.microsoft.com/office/drawing/2014/main" id="{69F68ACB-91E1-C544-BF74-AE8B9205D6BB}"/>
              </a:ext>
            </a:extLst>
          </p:cNvPr>
          <p:cNvCxnSpPr/>
          <p:nvPr userDrawn="1"/>
        </p:nvCxnSpPr>
        <p:spPr>
          <a:xfrm>
            <a:off x="9345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54321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ittel og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72088"/>
          </a:xfrm>
        </p:spPr>
        <p:txBody>
          <a:bodyPr/>
          <a:lstStyle>
            <a:lvl1pPr>
              <a:defRPr sz="3600"/>
            </a:lvl1pPr>
          </a:lstStyle>
          <a:p>
            <a:r>
              <a:rPr lang="nb-NO"/>
              <a:t>Klikk for å legge til en tittel</a:t>
            </a:r>
          </a:p>
        </p:txBody>
      </p:sp>
      <p:cxnSp>
        <p:nvCxnSpPr>
          <p:cNvPr id="4" name="Straight Connector 3">
            <a:extLst>
              <a:ext uri="{FF2B5EF4-FFF2-40B4-BE49-F238E27FC236}">
                <a16:creationId xmlns:a16="http://schemas.microsoft.com/office/drawing/2014/main" id="{57D0C90E-0A9E-F144-B7AD-819F49469E18}"/>
              </a:ext>
            </a:extLst>
          </p:cNvPr>
          <p:cNvCxnSpPr/>
          <p:nvPr userDrawn="1"/>
        </p:nvCxnSpPr>
        <p:spPr>
          <a:xfrm>
            <a:off x="909191" y="1437213"/>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88104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4_Tomt">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ADE5D1A9-60CF-784B-90C5-938A622EED7E}"/>
              </a:ext>
            </a:extLst>
          </p:cNvPr>
          <p:cNvSpPr>
            <a:spLocks noGrp="1"/>
          </p:cNvSpPr>
          <p:nvPr>
            <p:ph type="body" sz="quarter" idx="13" hasCustomPrompt="1"/>
          </p:nvPr>
        </p:nvSpPr>
        <p:spPr>
          <a:xfrm>
            <a:off x="1918728" y="2928243"/>
            <a:ext cx="2469600" cy="2069178"/>
          </a:xfrm>
          <a:prstGeom prst="rect">
            <a:avLst/>
          </a:prstGeom>
        </p:spPr>
        <p:txBody>
          <a:bodyPr>
            <a:noAutofit/>
          </a:bodyPr>
          <a:lstStyle>
            <a:lvl1pPr marL="0" indent="0" algn="l">
              <a:buNone/>
              <a:defRPr lang="en-US" sz="1800" kern="1200" dirty="0" smtClean="0">
                <a:solidFill>
                  <a:schemeClr val="tx1"/>
                </a:solidFill>
                <a:latin typeface="Arial" panose="020B0604020202020204" pitchFamily="34" charset="0"/>
                <a:ea typeface="+mn-ea"/>
                <a:cs typeface="Arial" panose="020B0604020202020204" pitchFamily="34" charset="0"/>
              </a:defRPr>
            </a:lvl1pPr>
          </a:lstStyle>
          <a:p>
            <a:pPr lvl="0"/>
            <a:r>
              <a:rPr lang="nb-NO" noProof="0"/>
              <a:t>Klikk for å legge til tekst</a:t>
            </a:r>
          </a:p>
        </p:txBody>
      </p:sp>
      <p:sp>
        <p:nvSpPr>
          <p:cNvPr id="3" name="Text Placeholder 4">
            <a:extLst>
              <a:ext uri="{FF2B5EF4-FFF2-40B4-BE49-F238E27FC236}">
                <a16:creationId xmlns:a16="http://schemas.microsoft.com/office/drawing/2014/main" id="{D840FFFE-B6FA-A647-B7AA-E0C5F51D5EA5}"/>
              </a:ext>
            </a:extLst>
          </p:cNvPr>
          <p:cNvSpPr>
            <a:spLocks noGrp="1"/>
          </p:cNvSpPr>
          <p:nvPr>
            <p:ph type="body" sz="quarter" idx="14" hasCustomPrompt="1"/>
          </p:nvPr>
        </p:nvSpPr>
        <p:spPr>
          <a:xfrm>
            <a:off x="5200837" y="2928243"/>
            <a:ext cx="2469600" cy="2069178"/>
          </a:xfrm>
          <a:prstGeom prst="rect">
            <a:avLst/>
          </a:prstGeom>
        </p:spPr>
        <p:txBody>
          <a:bodyPr>
            <a:noAutofit/>
          </a:bodyPr>
          <a:lstStyle>
            <a:lvl1pPr marL="0" indent="0" algn="l">
              <a:buNone/>
              <a:defRPr lang="en-US" sz="1800" kern="1200" dirty="0" smtClean="0">
                <a:solidFill>
                  <a:schemeClr val="tx1"/>
                </a:solidFill>
                <a:latin typeface="Arial" panose="020B0604020202020204" pitchFamily="34" charset="0"/>
                <a:ea typeface="+mn-ea"/>
                <a:cs typeface="Arial" panose="020B0604020202020204" pitchFamily="34" charset="0"/>
              </a:defRPr>
            </a:lvl1pPr>
          </a:lstStyle>
          <a:p>
            <a:pPr lvl="0"/>
            <a:r>
              <a:rPr lang="nb-NO" noProof="0"/>
              <a:t>Klikk for å legge til tekst</a:t>
            </a:r>
          </a:p>
        </p:txBody>
      </p:sp>
      <p:sp>
        <p:nvSpPr>
          <p:cNvPr id="4" name="Text Placeholder 4">
            <a:extLst>
              <a:ext uri="{FF2B5EF4-FFF2-40B4-BE49-F238E27FC236}">
                <a16:creationId xmlns:a16="http://schemas.microsoft.com/office/drawing/2014/main" id="{20A5184F-066D-F346-825B-4CFDB6FD07F4}"/>
              </a:ext>
            </a:extLst>
          </p:cNvPr>
          <p:cNvSpPr>
            <a:spLocks noGrp="1"/>
          </p:cNvSpPr>
          <p:nvPr>
            <p:ph type="body" sz="quarter" idx="15" hasCustomPrompt="1"/>
          </p:nvPr>
        </p:nvSpPr>
        <p:spPr>
          <a:xfrm>
            <a:off x="8385146" y="2928243"/>
            <a:ext cx="2469600" cy="2069178"/>
          </a:xfrm>
          <a:prstGeom prst="rect">
            <a:avLst/>
          </a:prstGeom>
        </p:spPr>
        <p:txBody>
          <a:bodyPr>
            <a:noAutofit/>
          </a:bodyPr>
          <a:lstStyle>
            <a:lvl1pPr marL="0" indent="0" algn="l">
              <a:buNone/>
              <a:defRPr lang="en-US" sz="1800" kern="1200" dirty="0" smtClean="0">
                <a:solidFill>
                  <a:schemeClr val="tx1"/>
                </a:solidFill>
                <a:latin typeface="Arial" panose="020B0604020202020204" pitchFamily="34" charset="0"/>
                <a:ea typeface="+mn-ea"/>
                <a:cs typeface="Arial" panose="020B0604020202020204" pitchFamily="34" charset="0"/>
              </a:defRPr>
            </a:lvl1pPr>
          </a:lstStyle>
          <a:p>
            <a:pPr lvl="0"/>
            <a:r>
              <a:rPr lang="nb-NO" noProof="0"/>
              <a:t>Klikk for å legge til tekst</a:t>
            </a:r>
          </a:p>
        </p:txBody>
      </p:sp>
      <p:sp>
        <p:nvSpPr>
          <p:cNvPr id="5" name="Title 1">
            <a:extLst>
              <a:ext uri="{FF2B5EF4-FFF2-40B4-BE49-F238E27FC236}">
                <a16:creationId xmlns:a16="http://schemas.microsoft.com/office/drawing/2014/main" id="{7B30DEAC-D0B6-4842-9EF1-0772D7DE0BA2}"/>
              </a:ext>
            </a:extLst>
          </p:cNvPr>
          <p:cNvSpPr>
            <a:spLocks noGrp="1"/>
          </p:cNvSpPr>
          <p:nvPr>
            <p:ph type="ctrTitle" hasCustomPrompt="1"/>
          </p:nvPr>
        </p:nvSpPr>
        <p:spPr>
          <a:xfrm>
            <a:off x="1674362" y="1129059"/>
            <a:ext cx="8843275" cy="1126884"/>
          </a:xfrm>
        </p:spPr>
        <p:txBody>
          <a:bodyPr anchor="b">
            <a:noAutofit/>
          </a:bodyPr>
          <a:lstStyle>
            <a:lvl1pPr algn="ctr">
              <a:defRPr sz="3600"/>
            </a:lvl1pPr>
          </a:lstStyle>
          <a:p>
            <a:r>
              <a:rPr lang="nb-NO"/>
              <a:t>Klikk for å legge til en tittel</a:t>
            </a:r>
            <a:endParaRPr lang="nb-NO" noProof="0"/>
          </a:p>
        </p:txBody>
      </p:sp>
      <p:cxnSp>
        <p:nvCxnSpPr>
          <p:cNvPr id="11" name="Straight Connector 10">
            <a:extLst>
              <a:ext uri="{FF2B5EF4-FFF2-40B4-BE49-F238E27FC236}">
                <a16:creationId xmlns:a16="http://schemas.microsoft.com/office/drawing/2014/main" id="{A4BBF8FB-C7F0-C844-9206-95EE530E0D3E}"/>
              </a:ext>
            </a:extLst>
          </p:cNvPr>
          <p:cNvCxnSpPr/>
          <p:nvPr userDrawn="1"/>
        </p:nvCxnSpPr>
        <p:spPr>
          <a:xfrm>
            <a:off x="5588158" y="2531917"/>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3EC9A64C-1400-D94D-A87A-B69946BBCF7F}"/>
              </a:ext>
            </a:extLst>
          </p:cNvPr>
          <p:cNvSpPr/>
          <p:nvPr userDrawn="1"/>
        </p:nvSpPr>
        <p:spPr>
          <a:xfrm>
            <a:off x="1443801" y="2964859"/>
            <a:ext cx="334672" cy="3346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Rectangle 20">
            <a:extLst>
              <a:ext uri="{FF2B5EF4-FFF2-40B4-BE49-F238E27FC236}">
                <a16:creationId xmlns:a16="http://schemas.microsoft.com/office/drawing/2014/main" id="{29CA1FC8-34C7-7C42-A2C1-338ED7DEF487}"/>
              </a:ext>
            </a:extLst>
          </p:cNvPr>
          <p:cNvSpPr/>
          <p:nvPr userDrawn="1"/>
        </p:nvSpPr>
        <p:spPr>
          <a:xfrm>
            <a:off x="4735014" y="2943286"/>
            <a:ext cx="334672" cy="3346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Rectangle 21">
            <a:extLst>
              <a:ext uri="{FF2B5EF4-FFF2-40B4-BE49-F238E27FC236}">
                <a16:creationId xmlns:a16="http://schemas.microsoft.com/office/drawing/2014/main" id="{882857E8-62F6-7F42-B011-DB77BB8BCEFE}"/>
              </a:ext>
            </a:extLst>
          </p:cNvPr>
          <p:cNvSpPr/>
          <p:nvPr userDrawn="1"/>
        </p:nvSpPr>
        <p:spPr>
          <a:xfrm>
            <a:off x="7896232" y="2936359"/>
            <a:ext cx="334672" cy="3346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29093589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2_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274961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24EDB7-0BAA-3147-BE73-1C9796C40F9C}"/>
              </a:ext>
            </a:extLst>
          </p:cNvPr>
          <p:cNvSpPr>
            <a:spLocks noGrp="1"/>
          </p:cNvSpPr>
          <p:nvPr>
            <p:ph type="title" hasCustomPrompt="1"/>
          </p:nvPr>
        </p:nvSpPr>
        <p:spPr>
          <a:xfrm>
            <a:off x="838200" y="2766218"/>
            <a:ext cx="10515600" cy="1325563"/>
          </a:xfrm>
          <a:prstGeom prst="rect">
            <a:avLst/>
          </a:prstGeom>
        </p:spPr>
        <p:txBody>
          <a:bodyPr>
            <a:normAutofit/>
          </a:bodyPr>
          <a:lstStyle>
            <a:lvl1pPr algn="ctr">
              <a:defRPr sz="4000" spc="300"/>
            </a:lvl1pPr>
          </a:lstStyle>
          <a:p>
            <a:r>
              <a:rPr lang="nb-NO"/>
              <a:t>KAPITTEL INNDELING</a:t>
            </a:r>
          </a:p>
        </p:txBody>
      </p:sp>
      <p:cxnSp>
        <p:nvCxnSpPr>
          <p:cNvPr id="5" name="Straight Connector 4">
            <a:extLst>
              <a:ext uri="{FF2B5EF4-FFF2-40B4-BE49-F238E27FC236}">
                <a16:creationId xmlns:a16="http://schemas.microsoft.com/office/drawing/2014/main" id="{57202221-6577-8F4F-A22B-A1ACD557A540}"/>
              </a:ext>
            </a:extLst>
          </p:cNvPr>
          <p:cNvCxnSpPr>
            <a:cxnSpLocks/>
          </p:cNvCxnSpPr>
          <p:nvPr userDrawn="1"/>
        </p:nvCxnSpPr>
        <p:spPr>
          <a:xfrm>
            <a:off x="5207620" y="3946101"/>
            <a:ext cx="1776761"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88433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5_Tomt">
    <p:spTree>
      <p:nvGrpSpPr>
        <p:cNvPr id="1" name=""/>
        <p:cNvGrpSpPr/>
        <p:nvPr/>
      </p:nvGrpSpPr>
      <p:grpSpPr>
        <a:xfrm>
          <a:off x="0" y="0"/>
          <a:ext cx="0" cy="0"/>
          <a:chOff x="0" y="0"/>
          <a:chExt cx="0" cy="0"/>
        </a:xfrm>
      </p:grpSpPr>
      <p:sp>
        <p:nvSpPr>
          <p:cNvPr id="10" name="Picture Placeholder 11">
            <a:extLst>
              <a:ext uri="{FF2B5EF4-FFF2-40B4-BE49-F238E27FC236}">
                <a16:creationId xmlns:a16="http://schemas.microsoft.com/office/drawing/2014/main" id="{AEAE43D9-1357-1D48-8629-F46395728492}"/>
              </a:ext>
            </a:extLst>
          </p:cNvPr>
          <p:cNvSpPr>
            <a:spLocks noGrp="1"/>
          </p:cNvSpPr>
          <p:nvPr>
            <p:ph type="pic" sz="quarter" idx="12" hasCustomPrompt="1"/>
          </p:nvPr>
        </p:nvSpPr>
        <p:spPr>
          <a:xfrm>
            <a:off x="8734706" y="3914274"/>
            <a:ext cx="2757488" cy="2219441"/>
          </a:xfrm>
        </p:spPr>
        <p:txBody>
          <a:bodyPr/>
          <a:lstStyle/>
          <a:p>
            <a:r>
              <a:rPr lang="nb-NO"/>
              <a:t>bilde</a:t>
            </a:r>
          </a:p>
        </p:txBody>
      </p:sp>
      <p:sp>
        <p:nvSpPr>
          <p:cNvPr id="11" name="Title 1">
            <a:extLst>
              <a:ext uri="{FF2B5EF4-FFF2-40B4-BE49-F238E27FC236}">
                <a16:creationId xmlns:a16="http://schemas.microsoft.com/office/drawing/2014/main" id="{EFE4E59D-84AE-0248-B501-8AC94D03FDDD}"/>
              </a:ext>
            </a:extLst>
          </p:cNvPr>
          <p:cNvSpPr>
            <a:spLocks noGrp="1"/>
          </p:cNvSpPr>
          <p:nvPr>
            <p:ph type="title" hasCustomPrompt="1"/>
          </p:nvPr>
        </p:nvSpPr>
        <p:spPr>
          <a:xfrm>
            <a:off x="838200" y="365125"/>
            <a:ext cx="10515600" cy="1325563"/>
          </a:xfrm>
        </p:spPr>
        <p:txBody>
          <a:bodyPr/>
          <a:lstStyle>
            <a:lvl1pPr algn="l">
              <a:defRPr/>
            </a:lvl1pPr>
          </a:lstStyle>
          <a:p>
            <a:r>
              <a:rPr lang="nb-NO"/>
              <a:t>Klikk for å legge til en tittel</a:t>
            </a:r>
          </a:p>
        </p:txBody>
      </p:sp>
      <p:sp>
        <p:nvSpPr>
          <p:cNvPr id="13" name="Picture Placeholder 9">
            <a:extLst>
              <a:ext uri="{FF2B5EF4-FFF2-40B4-BE49-F238E27FC236}">
                <a16:creationId xmlns:a16="http://schemas.microsoft.com/office/drawing/2014/main" id="{5F28C990-F61D-564C-891B-B88CFA04DB48}"/>
              </a:ext>
            </a:extLst>
          </p:cNvPr>
          <p:cNvSpPr>
            <a:spLocks noGrp="1"/>
          </p:cNvSpPr>
          <p:nvPr>
            <p:ph type="pic" sz="quarter" idx="11" hasCustomPrompt="1"/>
          </p:nvPr>
        </p:nvSpPr>
        <p:spPr>
          <a:xfrm>
            <a:off x="4355972" y="2085474"/>
            <a:ext cx="4800600" cy="3381018"/>
          </a:xfrm>
        </p:spPr>
        <p:txBody>
          <a:bodyPr/>
          <a:lstStyle/>
          <a:p>
            <a:r>
              <a:rPr lang="nb-NO"/>
              <a:t>bilde</a:t>
            </a:r>
          </a:p>
        </p:txBody>
      </p:sp>
      <p:sp>
        <p:nvSpPr>
          <p:cNvPr id="15" name="Text Placeholder 21">
            <a:extLst>
              <a:ext uri="{FF2B5EF4-FFF2-40B4-BE49-F238E27FC236}">
                <a16:creationId xmlns:a16="http://schemas.microsoft.com/office/drawing/2014/main" id="{C8588792-D1A6-104F-9F42-2ADB0767BF4B}"/>
              </a:ext>
            </a:extLst>
          </p:cNvPr>
          <p:cNvSpPr>
            <a:spLocks noGrp="1"/>
          </p:cNvSpPr>
          <p:nvPr>
            <p:ph type="body" sz="quarter" idx="14"/>
          </p:nvPr>
        </p:nvSpPr>
        <p:spPr>
          <a:xfrm>
            <a:off x="8734705" y="6130555"/>
            <a:ext cx="2757488" cy="362320"/>
          </a:xfrm>
        </p:spPr>
        <p:txBody>
          <a:bodyPr lIns="90000" rIns="0">
            <a:noAutofit/>
          </a:bodyPr>
          <a:lstStyle>
            <a:lvl1pPr marL="0" indent="0" algn="r">
              <a:buNone/>
              <a:defRPr sz="1400" b="1" i="0">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Edit Master </a:t>
            </a:r>
            <a:r>
              <a:rPr lang="nb-NO" noProof="0" err="1"/>
              <a:t>text</a:t>
            </a:r>
            <a:r>
              <a:rPr lang="nb-NO" noProof="0"/>
              <a:t> styles</a:t>
            </a:r>
          </a:p>
        </p:txBody>
      </p:sp>
      <p:sp>
        <p:nvSpPr>
          <p:cNvPr id="16" name="Text Placeholder 21">
            <a:extLst>
              <a:ext uri="{FF2B5EF4-FFF2-40B4-BE49-F238E27FC236}">
                <a16:creationId xmlns:a16="http://schemas.microsoft.com/office/drawing/2014/main" id="{3EBFA98C-7F54-4D4D-B32C-BA33E573D75E}"/>
              </a:ext>
            </a:extLst>
          </p:cNvPr>
          <p:cNvSpPr>
            <a:spLocks noGrp="1"/>
          </p:cNvSpPr>
          <p:nvPr>
            <p:ph type="body" sz="quarter" idx="15"/>
          </p:nvPr>
        </p:nvSpPr>
        <p:spPr>
          <a:xfrm>
            <a:off x="5536406" y="5515704"/>
            <a:ext cx="2757488" cy="315912"/>
          </a:xfrm>
        </p:spPr>
        <p:txBody>
          <a:bodyPr lIns="90000" rIns="0">
            <a:noAutofit/>
          </a:bodyPr>
          <a:lstStyle>
            <a:lvl1pPr marL="0" indent="0" algn="ctr">
              <a:buNone/>
              <a:defRPr sz="1400" b="1" i="0">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Edit Master </a:t>
            </a:r>
            <a:r>
              <a:rPr lang="nb-NO" noProof="0" err="1"/>
              <a:t>text</a:t>
            </a:r>
            <a:r>
              <a:rPr lang="nb-NO" noProof="0"/>
              <a:t> styles</a:t>
            </a:r>
          </a:p>
        </p:txBody>
      </p:sp>
      <p:sp>
        <p:nvSpPr>
          <p:cNvPr id="19" name="Rectangle 18">
            <a:extLst>
              <a:ext uri="{FF2B5EF4-FFF2-40B4-BE49-F238E27FC236}">
                <a16:creationId xmlns:a16="http://schemas.microsoft.com/office/drawing/2014/main" id="{DC28B29E-8271-9149-8110-B3A364B02E62}"/>
              </a:ext>
            </a:extLst>
          </p:cNvPr>
          <p:cNvSpPr/>
          <p:nvPr userDrawn="1"/>
        </p:nvSpPr>
        <p:spPr>
          <a:xfrm>
            <a:off x="833066" y="2762775"/>
            <a:ext cx="4011650" cy="3495345"/>
          </a:xfrm>
          <a:prstGeom prst="rect">
            <a:avLst/>
          </a:prstGeom>
          <a:solidFill>
            <a:srgbClr val="20207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cxnSp>
        <p:nvCxnSpPr>
          <p:cNvPr id="12" name="Straight Connector 11">
            <a:extLst>
              <a:ext uri="{FF2B5EF4-FFF2-40B4-BE49-F238E27FC236}">
                <a16:creationId xmlns:a16="http://schemas.microsoft.com/office/drawing/2014/main" id="{E3B98C77-8098-F348-99C2-43EFA7F9549B}"/>
              </a:ext>
            </a:extLst>
          </p:cNvPr>
          <p:cNvCxnSpPr/>
          <p:nvPr userDrawn="1"/>
        </p:nvCxnSpPr>
        <p:spPr>
          <a:xfrm>
            <a:off x="884149" y="1437212"/>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
        <p:nvSpPr>
          <p:cNvPr id="14" name="Text Placeholder 25">
            <a:extLst>
              <a:ext uri="{FF2B5EF4-FFF2-40B4-BE49-F238E27FC236}">
                <a16:creationId xmlns:a16="http://schemas.microsoft.com/office/drawing/2014/main" id="{86CE5D7E-B630-AB46-B64E-507769488728}"/>
              </a:ext>
            </a:extLst>
          </p:cNvPr>
          <p:cNvSpPr>
            <a:spLocks noGrp="1"/>
          </p:cNvSpPr>
          <p:nvPr>
            <p:ph type="body" sz="quarter" idx="17" hasCustomPrompt="1"/>
          </p:nvPr>
        </p:nvSpPr>
        <p:spPr>
          <a:xfrm>
            <a:off x="1023143" y="3001035"/>
            <a:ext cx="3211973" cy="973397"/>
          </a:xfrm>
        </p:spPr>
        <p:txBody>
          <a:bodyPr lIns="90000" rIns="90000"/>
          <a:lstStyle>
            <a:lvl1pPr marL="0" indent="0" algn="l">
              <a:buNone/>
              <a:defRPr>
                <a:solidFill>
                  <a:schemeClr val="bg2">
                    <a:lumMod val="20000"/>
                    <a:lumOff val="80000"/>
                  </a:schemeClr>
                </a:solidFill>
              </a:defRPr>
            </a:lvl1pPr>
          </a:lstStyle>
          <a:p>
            <a:pPr lvl="0"/>
            <a:r>
              <a:rPr lang="nb-NO"/>
              <a:t>Tittel:</a:t>
            </a:r>
          </a:p>
          <a:p>
            <a:pPr lvl="0"/>
            <a:r>
              <a:rPr lang="nb-NO"/>
              <a:t>Erfaring:</a:t>
            </a:r>
            <a:endParaRPr lang="en-US"/>
          </a:p>
        </p:txBody>
      </p:sp>
      <p:sp>
        <p:nvSpPr>
          <p:cNvPr id="18" name="Text Placeholder 21">
            <a:extLst>
              <a:ext uri="{FF2B5EF4-FFF2-40B4-BE49-F238E27FC236}">
                <a16:creationId xmlns:a16="http://schemas.microsoft.com/office/drawing/2014/main" id="{1EC0F363-6C66-9345-9586-28F928BCAF5C}"/>
              </a:ext>
            </a:extLst>
          </p:cNvPr>
          <p:cNvSpPr>
            <a:spLocks noGrp="1"/>
          </p:cNvSpPr>
          <p:nvPr>
            <p:ph type="body" sz="quarter" idx="18" hasCustomPrompt="1"/>
          </p:nvPr>
        </p:nvSpPr>
        <p:spPr>
          <a:xfrm>
            <a:off x="1023143" y="5748546"/>
            <a:ext cx="2757488" cy="315912"/>
          </a:xfrm>
        </p:spPr>
        <p:txBody>
          <a:bodyPr lIns="90000" rIns="0">
            <a:noAutofit/>
          </a:bodyPr>
          <a:lstStyle>
            <a:lvl1pPr marL="0" indent="0" algn="l">
              <a:buNone/>
              <a:defRPr sz="1400" b="1" i="0">
                <a:solidFill>
                  <a:schemeClr val="bg2">
                    <a:lumMod val="20000"/>
                    <a:lumOff val="80000"/>
                  </a:schemeClr>
                </a:solidFill>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Kontaktperson:</a:t>
            </a:r>
          </a:p>
        </p:txBody>
      </p:sp>
    </p:spTree>
    <p:extLst>
      <p:ext uri="{BB962C8B-B14F-4D97-AF65-F5344CB8AC3E}">
        <p14:creationId xmlns:p14="http://schemas.microsoft.com/office/powerpoint/2010/main" val="164430212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4_Tittellysbilde">
    <p:bg>
      <p:bgPr>
        <a:solidFill>
          <a:srgbClr val="FDAD95"/>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rgbClr val="20207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itle 7"/>
          <p:cNvSpPr>
            <a:spLocks noGrp="1"/>
          </p:cNvSpPr>
          <p:nvPr>
            <p:ph type="title" hasCustomPrompt="1"/>
          </p:nvPr>
        </p:nvSpPr>
        <p:spPr>
          <a:xfrm>
            <a:off x="1054464" y="1287739"/>
            <a:ext cx="5041536" cy="483554"/>
          </a:xfrm>
        </p:spPr>
        <p:txBody>
          <a:bodyPr lIns="0" anchor="b">
            <a:normAutofit/>
          </a:bodyPr>
          <a:lstStyle>
            <a:lvl1pPr marL="471170" marR="253365" algn="l" defTabSz="914400" rtl="0" eaLnBrk="1" latinLnBrk="0" hangingPunct="1">
              <a:lnSpc>
                <a:spcPct val="100499"/>
              </a:lnSpc>
              <a:spcBef>
                <a:spcPts val="165"/>
              </a:spcBef>
              <a:defRPr lang="nb-NO" sz="2400" b="1" kern="1200" spc="35" noProof="0" dirty="0">
                <a:solidFill>
                  <a:schemeClr val="bg1">
                    <a:lumMod val="95000"/>
                  </a:schemeClr>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7" name="Picture Placeholder 5">
            <a:extLst>
              <a:ext uri="{FF2B5EF4-FFF2-40B4-BE49-F238E27FC236}">
                <a16:creationId xmlns:a16="http://schemas.microsoft.com/office/drawing/2014/main" id="{8EE8121B-FCE6-F246-A3ED-0DA93049FB14}"/>
              </a:ext>
            </a:extLst>
          </p:cNvPr>
          <p:cNvSpPr>
            <a:spLocks noGrp="1"/>
          </p:cNvSpPr>
          <p:nvPr>
            <p:ph type="pic" sz="quarter" idx="4294967295"/>
          </p:nvPr>
        </p:nvSpPr>
        <p:spPr>
          <a:xfrm>
            <a:off x="5687122" y="217448"/>
            <a:ext cx="6225123" cy="6423103"/>
          </a:xfrm>
        </p:spPr>
        <p:txBody>
          <a:bodyPr/>
          <a:lstStyle>
            <a:lvl1pPr marL="0" indent="0">
              <a:buNone/>
              <a:defRPr/>
            </a:lvl1pPr>
          </a:lstStyle>
          <a:p>
            <a:endParaRPr lang="en-NO"/>
          </a:p>
        </p:txBody>
      </p:sp>
      <p:sp>
        <p:nvSpPr>
          <p:cNvPr id="9" name="Text Placeholder 25">
            <a:extLst>
              <a:ext uri="{FF2B5EF4-FFF2-40B4-BE49-F238E27FC236}">
                <a16:creationId xmlns:a16="http://schemas.microsoft.com/office/drawing/2014/main" id="{6DF0C655-BF30-E145-807A-4985324BF403}"/>
              </a:ext>
            </a:extLst>
          </p:cNvPr>
          <p:cNvSpPr>
            <a:spLocks noGrp="1"/>
          </p:cNvSpPr>
          <p:nvPr>
            <p:ph type="body" sz="quarter" idx="17" hasCustomPrompt="1"/>
          </p:nvPr>
        </p:nvSpPr>
        <p:spPr>
          <a:xfrm>
            <a:off x="1520448" y="1975378"/>
            <a:ext cx="4166674" cy="2339948"/>
          </a:xfrm>
        </p:spPr>
        <p:txBody>
          <a:bodyPr lIns="90000" rIns="90000">
            <a:normAutofit/>
          </a:bodyPr>
          <a:lstStyle>
            <a:lvl1pPr marL="0" indent="0" algn="l">
              <a:buNone/>
              <a:defRPr sz="2000">
                <a:solidFill>
                  <a:schemeClr val="bg2">
                    <a:lumMod val="20000"/>
                    <a:lumOff val="80000"/>
                  </a:schemeClr>
                </a:solidFill>
              </a:defRPr>
            </a:lvl1pPr>
          </a:lstStyle>
          <a:p>
            <a:pPr lvl="0"/>
            <a:r>
              <a:rPr lang="nb-NO"/>
              <a:t>Om prosjektet</a:t>
            </a:r>
          </a:p>
        </p:txBody>
      </p:sp>
      <p:sp>
        <p:nvSpPr>
          <p:cNvPr id="10" name="Text Placeholder 21">
            <a:extLst>
              <a:ext uri="{FF2B5EF4-FFF2-40B4-BE49-F238E27FC236}">
                <a16:creationId xmlns:a16="http://schemas.microsoft.com/office/drawing/2014/main" id="{A17423A9-EB70-D548-BB54-104A8F167FCF}"/>
              </a:ext>
            </a:extLst>
          </p:cNvPr>
          <p:cNvSpPr>
            <a:spLocks noGrp="1"/>
          </p:cNvSpPr>
          <p:nvPr>
            <p:ph type="body" sz="quarter" idx="18" hasCustomPrompt="1"/>
          </p:nvPr>
        </p:nvSpPr>
        <p:spPr>
          <a:xfrm>
            <a:off x="1520448" y="5412305"/>
            <a:ext cx="2757488" cy="315912"/>
          </a:xfrm>
        </p:spPr>
        <p:txBody>
          <a:bodyPr lIns="90000" rIns="0">
            <a:noAutofit/>
          </a:bodyPr>
          <a:lstStyle>
            <a:lvl1pPr marL="0" indent="0" algn="l">
              <a:buNone/>
              <a:defRPr sz="1400" b="1" i="0">
                <a:solidFill>
                  <a:schemeClr val="bg2">
                    <a:lumMod val="20000"/>
                    <a:lumOff val="80000"/>
                  </a:schemeClr>
                </a:solidFill>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Kontaktperson:</a:t>
            </a:r>
          </a:p>
        </p:txBody>
      </p:sp>
    </p:spTree>
    <p:extLst>
      <p:ext uri="{BB962C8B-B14F-4D97-AF65-F5344CB8AC3E}">
        <p14:creationId xmlns:p14="http://schemas.microsoft.com/office/powerpoint/2010/main" val="19167720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6_Tomt">
    <p:spTree>
      <p:nvGrpSpPr>
        <p:cNvPr id="1" name=""/>
        <p:cNvGrpSpPr/>
        <p:nvPr/>
      </p:nvGrpSpPr>
      <p:grpSpPr>
        <a:xfrm>
          <a:off x="0" y="0"/>
          <a:ext cx="0" cy="0"/>
          <a:chOff x="0" y="0"/>
          <a:chExt cx="0" cy="0"/>
        </a:xfrm>
      </p:grpSpPr>
      <p:sp>
        <p:nvSpPr>
          <p:cNvPr id="10" name="Picture Placeholder 11">
            <a:extLst>
              <a:ext uri="{FF2B5EF4-FFF2-40B4-BE49-F238E27FC236}">
                <a16:creationId xmlns:a16="http://schemas.microsoft.com/office/drawing/2014/main" id="{AEAE43D9-1357-1D48-8629-F46395728492}"/>
              </a:ext>
            </a:extLst>
          </p:cNvPr>
          <p:cNvSpPr>
            <a:spLocks noGrp="1"/>
          </p:cNvSpPr>
          <p:nvPr>
            <p:ph type="pic" sz="quarter" idx="12" hasCustomPrompt="1"/>
          </p:nvPr>
        </p:nvSpPr>
        <p:spPr>
          <a:xfrm>
            <a:off x="8734706" y="3914274"/>
            <a:ext cx="2757488" cy="2219441"/>
          </a:xfrm>
        </p:spPr>
        <p:txBody>
          <a:bodyPr/>
          <a:lstStyle/>
          <a:p>
            <a:r>
              <a:rPr lang="nb-NO"/>
              <a:t>bilde</a:t>
            </a:r>
          </a:p>
        </p:txBody>
      </p:sp>
      <p:sp>
        <p:nvSpPr>
          <p:cNvPr id="11" name="Title 1">
            <a:extLst>
              <a:ext uri="{FF2B5EF4-FFF2-40B4-BE49-F238E27FC236}">
                <a16:creationId xmlns:a16="http://schemas.microsoft.com/office/drawing/2014/main" id="{EFE4E59D-84AE-0248-B501-8AC94D03FDDD}"/>
              </a:ext>
            </a:extLst>
          </p:cNvPr>
          <p:cNvSpPr>
            <a:spLocks noGrp="1"/>
          </p:cNvSpPr>
          <p:nvPr>
            <p:ph type="title" hasCustomPrompt="1"/>
          </p:nvPr>
        </p:nvSpPr>
        <p:spPr>
          <a:xfrm>
            <a:off x="838200" y="365125"/>
            <a:ext cx="10515600" cy="1325563"/>
          </a:xfrm>
        </p:spPr>
        <p:txBody>
          <a:bodyPr/>
          <a:lstStyle>
            <a:lvl1pPr algn="l">
              <a:defRPr/>
            </a:lvl1pPr>
          </a:lstStyle>
          <a:p>
            <a:r>
              <a:rPr lang="nb-NO"/>
              <a:t>Klikk for å legge til en tittel</a:t>
            </a:r>
          </a:p>
        </p:txBody>
      </p:sp>
      <p:sp>
        <p:nvSpPr>
          <p:cNvPr id="13" name="Picture Placeholder 9">
            <a:extLst>
              <a:ext uri="{FF2B5EF4-FFF2-40B4-BE49-F238E27FC236}">
                <a16:creationId xmlns:a16="http://schemas.microsoft.com/office/drawing/2014/main" id="{5F28C990-F61D-564C-891B-B88CFA04DB48}"/>
              </a:ext>
            </a:extLst>
          </p:cNvPr>
          <p:cNvSpPr>
            <a:spLocks noGrp="1"/>
          </p:cNvSpPr>
          <p:nvPr>
            <p:ph type="pic" sz="quarter" idx="11" hasCustomPrompt="1"/>
          </p:nvPr>
        </p:nvSpPr>
        <p:spPr>
          <a:xfrm>
            <a:off x="4355972" y="2085474"/>
            <a:ext cx="4800600" cy="3381018"/>
          </a:xfrm>
        </p:spPr>
        <p:txBody>
          <a:bodyPr/>
          <a:lstStyle/>
          <a:p>
            <a:r>
              <a:rPr lang="nb-NO"/>
              <a:t>bilde</a:t>
            </a:r>
          </a:p>
        </p:txBody>
      </p:sp>
      <p:sp>
        <p:nvSpPr>
          <p:cNvPr id="15" name="Text Placeholder 21">
            <a:extLst>
              <a:ext uri="{FF2B5EF4-FFF2-40B4-BE49-F238E27FC236}">
                <a16:creationId xmlns:a16="http://schemas.microsoft.com/office/drawing/2014/main" id="{C8588792-D1A6-104F-9F42-2ADB0767BF4B}"/>
              </a:ext>
            </a:extLst>
          </p:cNvPr>
          <p:cNvSpPr>
            <a:spLocks noGrp="1"/>
          </p:cNvSpPr>
          <p:nvPr>
            <p:ph type="body" sz="quarter" idx="14"/>
          </p:nvPr>
        </p:nvSpPr>
        <p:spPr>
          <a:xfrm>
            <a:off x="8734705" y="6130555"/>
            <a:ext cx="2757488" cy="362320"/>
          </a:xfrm>
        </p:spPr>
        <p:txBody>
          <a:bodyPr lIns="90000" rIns="0">
            <a:noAutofit/>
          </a:bodyPr>
          <a:lstStyle>
            <a:lvl1pPr marL="0" indent="0" algn="r">
              <a:buNone/>
              <a:defRPr sz="1400" b="1" i="0">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Edit Master </a:t>
            </a:r>
            <a:r>
              <a:rPr lang="nb-NO" noProof="0" err="1"/>
              <a:t>text</a:t>
            </a:r>
            <a:r>
              <a:rPr lang="nb-NO" noProof="0"/>
              <a:t> styles</a:t>
            </a:r>
          </a:p>
        </p:txBody>
      </p:sp>
      <p:sp>
        <p:nvSpPr>
          <p:cNvPr id="16" name="Text Placeholder 21">
            <a:extLst>
              <a:ext uri="{FF2B5EF4-FFF2-40B4-BE49-F238E27FC236}">
                <a16:creationId xmlns:a16="http://schemas.microsoft.com/office/drawing/2014/main" id="{3EBFA98C-7F54-4D4D-B32C-BA33E573D75E}"/>
              </a:ext>
            </a:extLst>
          </p:cNvPr>
          <p:cNvSpPr>
            <a:spLocks noGrp="1"/>
          </p:cNvSpPr>
          <p:nvPr>
            <p:ph type="body" sz="quarter" idx="15"/>
          </p:nvPr>
        </p:nvSpPr>
        <p:spPr>
          <a:xfrm>
            <a:off x="5536406" y="5515704"/>
            <a:ext cx="2757488" cy="315912"/>
          </a:xfrm>
        </p:spPr>
        <p:txBody>
          <a:bodyPr lIns="90000" rIns="0">
            <a:noAutofit/>
          </a:bodyPr>
          <a:lstStyle>
            <a:lvl1pPr marL="0" indent="0" algn="ctr">
              <a:buNone/>
              <a:defRPr sz="1400" b="1" i="0">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Edit Master </a:t>
            </a:r>
            <a:r>
              <a:rPr lang="nb-NO" noProof="0" err="1"/>
              <a:t>text</a:t>
            </a:r>
            <a:r>
              <a:rPr lang="nb-NO" noProof="0"/>
              <a:t> styles</a:t>
            </a:r>
          </a:p>
        </p:txBody>
      </p:sp>
      <p:sp>
        <p:nvSpPr>
          <p:cNvPr id="19" name="Rectangle 18">
            <a:extLst>
              <a:ext uri="{FF2B5EF4-FFF2-40B4-BE49-F238E27FC236}">
                <a16:creationId xmlns:a16="http://schemas.microsoft.com/office/drawing/2014/main" id="{DC28B29E-8271-9149-8110-B3A364B02E62}"/>
              </a:ext>
            </a:extLst>
          </p:cNvPr>
          <p:cNvSpPr/>
          <p:nvPr userDrawn="1"/>
        </p:nvSpPr>
        <p:spPr>
          <a:xfrm>
            <a:off x="833066" y="2762775"/>
            <a:ext cx="4011650" cy="3495345"/>
          </a:xfrm>
          <a:prstGeom prst="rect">
            <a:avLst/>
          </a:prstGeom>
          <a:solidFill>
            <a:schemeClr val="accent2"/>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cxnSp>
        <p:nvCxnSpPr>
          <p:cNvPr id="12" name="Straight Connector 11">
            <a:extLst>
              <a:ext uri="{FF2B5EF4-FFF2-40B4-BE49-F238E27FC236}">
                <a16:creationId xmlns:a16="http://schemas.microsoft.com/office/drawing/2014/main" id="{E3B98C77-8098-F348-99C2-43EFA7F9549B}"/>
              </a:ext>
            </a:extLst>
          </p:cNvPr>
          <p:cNvCxnSpPr/>
          <p:nvPr userDrawn="1"/>
        </p:nvCxnSpPr>
        <p:spPr>
          <a:xfrm>
            <a:off x="884149" y="1437212"/>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
        <p:nvSpPr>
          <p:cNvPr id="14" name="Text Placeholder 25">
            <a:extLst>
              <a:ext uri="{FF2B5EF4-FFF2-40B4-BE49-F238E27FC236}">
                <a16:creationId xmlns:a16="http://schemas.microsoft.com/office/drawing/2014/main" id="{86CE5D7E-B630-AB46-B64E-507769488728}"/>
              </a:ext>
            </a:extLst>
          </p:cNvPr>
          <p:cNvSpPr>
            <a:spLocks noGrp="1"/>
          </p:cNvSpPr>
          <p:nvPr>
            <p:ph type="body" sz="quarter" idx="17" hasCustomPrompt="1"/>
          </p:nvPr>
        </p:nvSpPr>
        <p:spPr>
          <a:xfrm>
            <a:off x="1023143" y="3001035"/>
            <a:ext cx="3211973" cy="973397"/>
          </a:xfrm>
        </p:spPr>
        <p:txBody>
          <a:bodyPr lIns="90000" rIns="90000"/>
          <a:lstStyle>
            <a:lvl1pPr marL="0" indent="0" algn="l">
              <a:buNone/>
              <a:defRPr>
                <a:solidFill>
                  <a:schemeClr val="tx1"/>
                </a:solidFill>
              </a:defRPr>
            </a:lvl1pPr>
          </a:lstStyle>
          <a:p>
            <a:pPr lvl="0"/>
            <a:r>
              <a:rPr lang="nb-NO"/>
              <a:t>Tittel:</a:t>
            </a:r>
          </a:p>
          <a:p>
            <a:pPr lvl="0"/>
            <a:r>
              <a:rPr lang="nb-NO"/>
              <a:t>Erfaring:</a:t>
            </a:r>
            <a:endParaRPr lang="en-US"/>
          </a:p>
        </p:txBody>
      </p:sp>
      <p:sp>
        <p:nvSpPr>
          <p:cNvPr id="18" name="Text Placeholder 21">
            <a:extLst>
              <a:ext uri="{FF2B5EF4-FFF2-40B4-BE49-F238E27FC236}">
                <a16:creationId xmlns:a16="http://schemas.microsoft.com/office/drawing/2014/main" id="{1EC0F363-6C66-9345-9586-28F928BCAF5C}"/>
              </a:ext>
            </a:extLst>
          </p:cNvPr>
          <p:cNvSpPr>
            <a:spLocks noGrp="1"/>
          </p:cNvSpPr>
          <p:nvPr>
            <p:ph type="body" sz="quarter" idx="18" hasCustomPrompt="1"/>
          </p:nvPr>
        </p:nvSpPr>
        <p:spPr>
          <a:xfrm>
            <a:off x="1023143" y="5748546"/>
            <a:ext cx="2757488" cy="315912"/>
          </a:xfrm>
        </p:spPr>
        <p:txBody>
          <a:bodyPr lIns="90000" rIns="0">
            <a:noAutofit/>
          </a:bodyPr>
          <a:lstStyle>
            <a:lvl1pPr marL="0" indent="0" algn="l">
              <a:buNone/>
              <a:defRPr sz="1400" b="1" i="0">
                <a:solidFill>
                  <a:schemeClr val="tx1"/>
                </a:solidFill>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Kontaktperson:</a:t>
            </a:r>
          </a:p>
        </p:txBody>
      </p:sp>
    </p:spTree>
    <p:extLst>
      <p:ext uri="{BB962C8B-B14F-4D97-AF65-F5344CB8AC3E}">
        <p14:creationId xmlns:p14="http://schemas.microsoft.com/office/powerpoint/2010/main" val="171938954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8_Tittellysbilde">
    <p:bg>
      <p:bgPr>
        <a:solidFill>
          <a:srgbClr val="FDAD95"/>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chemeClr val="accent2"/>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itle 7"/>
          <p:cNvSpPr>
            <a:spLocks noGrp="1"/>
          </p:cNvSpPr>
          <p:nvPr>
            <p:ph type="title" hasCustomPrompt="1"/>
          </p:nvPr>
        </p:nvSpPr>
        <p:spPr>
          <a:xfrm>
            <a:off x="1054464" y="1287739"/>
            <a:ext cx="5041536" cy="483554"/>
          </a:xfrm>
        </p:spPr>
        <p:txBody>
          <a:bodyPr lIns="0" anchor="b">
            <a:normAutofit/>
          </a:bodyPr>
          <a:lstStyle>
            <a:lvl1pPr marL="471170" marR="253365" algn="l" defTabSz="914400" rtl="0" eaLnBrk="1" latinLnBrk="0" hangingPunct="1">
              <a:lnSpc>
                <a:spcPct val="100499"/>
              </a:lnSpc>
              <a:spcBef>
                <a:spcPts val="165"/>
              </a:spcBef>
              <a:defRPr lang="nb-NO" sz="2400" b="1" kern="1200" spc="35" noProof="0" dirty="0">
                <a:solidFill>
                  <a:schemeClr val="tx1"/>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7" name="Picture Placeholder 5">
            <a:extLst>
              <a:ext uri="{FF2B5EF4-FFF2-40B4-BE49-F238E27FC236}">
                <a16:creationId xmlns:a16="http://schemas.microsoft.com/office/drawing/2014/main" id="{8EE8121B-FCE6-F246-A3ED-0DA93049FB14}"/>
              </a:ext>
            </a:extLst>
          </p:cNvPr>
          <p:cNvSpPr>
            <a:spLocks noGrp="1"/>
          </p:cNvSpPr>
          <p:nvPr>
            <p:ph type="pic" sz="quarter" idx="4294967295"/>
          </p:nvPr>
        </p:nvSpPr>
        <p:spPr>
          <a:xfrm>
            <a:off x="5687122" y="217448"/>
            <a:ext cx="6225123" cy="6423103"/>
          </a:xfrm>
        </p:spPr>
        <p:txBody>
          <a:bodyPr/>
          <a:lstStyle>
            <a:lvl1pPr marL="0" indent="0">
              <a:buNone/>
              <a:defRPr/>
            </a:lvl1pPr>
          </a:lstStyle>
          <a:p>
            <a:endParaRPr lang="en-NO"/>
          </a:p>
        </p:txBody>
      </p:sp>
      <p:sp>
        <p:nvSpPr>
          <p:cNvPr id="9" name="Text Placeholder 25">
            <a:extLst>
              <a:ext uri="{FF2B5EF4-FFF2-40B4-BE49-F238E27FC236}">
                <a16:creationId xmlns:a16="http://schemas.microsoft.com/office/drawing/2014/main" id="{6DF0C655-BF30-E145-807A-4985324BF403}"/>
              </a:ext>
            </a:extLst>
          </p:cNvPr>
          <p:cNvSpPr>
            <a:spLocks noGrp="1"/>
          </p:cNvSpPr>
          <p:nvPr>
            <p:ph type="body" sz="quarter" idx="17" hasCustomPrompt="1"/>
          </p:nvPr>
        </p:nvSpPr>
        <p:spPr>
          <a:xfrm>
            <a:off x="1520448" y="1975378"/>
            <a:ext cx="4166674" cy="2339948"/>
          </a:xfrm>
        </p:spPr>
        <p:txBody>
          <a:bodyPr lIns="90000" rIns="90000">
            <a:normAutofit/>
          </a:bodyPr>
          <a:lstStyle>
            <a:lvl1pPr marL="0" indent="0" algn="l">
              <a:buNone/>
              <a:defRPr sz="2000">
                <a:solidFill>
                  <a:schemeClr val="tx1"/>
                </a:solidFill>
              </a:defRPr>
            </a:lvl1pPr>
          </a:lstStyle>
          <a:p>
            <a:pPr lvl="0"/>
            <a:r>
              <a:rPr lang="nb-NO"/>
              <a:t>Om prosjektet</a:t>
            </a:r>
          </a:p>
        </p:txBody>
      </p:sp>
      <p:sp>
        <p:nvSpPr>
          <p:cNvPr id="10" name="Text Placeholder 21">
            <a:extLst>
              <a:ext uri="{FF2B5EF4-FFF2-40B4-BE49-F238E27FC236}">
                <a16:creationId xmlns:a16="http://schemas.microsoft.com/office/drawing/2014/main" id="{A17423A9-EB70-D548-BB54-104A8F167FCF}"/>
              </a:ext>
            </a:extLst>
          </p:cNvPr>
          <p:cNvSpPr>
            <a:spLocks noGrp="1"/>
          </p:cNvSpPr>
          <p:nvPr>
            <p:ph type="body" sz="quarter" idx="18" hasCustomPrompt="1"/>
          </p:nvPr>
        </p:nvSpPr>
        <p:spPr>
          <a:xfrm>
            <a:off x="1520448" y="5412305"/>
            <a:ext cx="2757488" cy="315912"/>
          </a:xfrm>
        </p:spPr>
        <p:txBody>
          <a:bodyPr lIns="90000" rIns="0">
            <a:noAutofit/>
          </a:bodyPr>
          <a:lstStyle>
            <a:lvl1pPr marL="0" indent="0" algn="l">
              <a:buNone/>
              <a:defRPr sz="1400" b="1" i="0">
                <a:solidFill>
                  <a:schemeClr val="tx1"/>
                </a:solidFill>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Kontaktperson:</a:t>
            </a:r>
          </a:p>
        </p:txBody>
      </p:sp>
    </p:spTree>
    <p:extLst>
      <p:ext uri="{BB962C8B-B14F-4D97-AF65-F5344CB8AC3E}">
        <p14:creationId xmlns:p14="http://schemas.microsoft.com/office/powerpoint/2010/main" val="280077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om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6" y="565848"/>
            <a:ext cx="4705662" cy="963024"/>
          </a:xfrm>
        </p:spPr>
        <p:txBody>
          <a:bodyPr vert="horz" lIns="90000" tIns="45720" rIns="91440" bIns="45720" rtlCol="0" anchor="b">
            <a:noAutofit/>
          </a:bodyPr>
          <a:lstStyle>
            <a:lvl1pPr>
              <a:defRPr lang="nb-NO" sz="2800"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0" cy="4351338"/>
          </a:xfrm>
          <a:prstGeom prst="rect">
            <a:avLst/>
          </a:prstGeom>
        </p:spPr>
        <p:txBody>
          <a:bodyPr vert="horz" lIns="91440" tIns="45720" rIns="91440" bIns="45720" rtlCol="0">
            <a:noAutofit/>
          </a:bodyPr>
          <a:lstStyle>
            <a:lvl1pPr>
              <a:defRPr lang="nb-NO" noProof="0" dirty="0"/>
            </a:lvl1pPr>
            <a:lvl2pPr marL="685800" indent="-228600">
              <a:buClr>
                <a:srgbClr val="3CB2AC"/>
              </a:buClr>
              <a:buFont typeface="Wingdings" pitchFamily="2" charset="2"/>
              <a:buChar char="§"/>
              <a:defRPr lang="nb-NO" b="1" noProof="0" dirty="0"/>
            </a:lvl2pPr>
            <a:lvl3pPr marL="1143000" indent="-228600">
              <a:buClr>
                <a:srgbClr val="3CB2AC"/>
              </a:buClr>
              <a:buFont typeface="Wingdings" pitchFamily="2" charset="2"/>
              <a:buChar char="§"/>
              <a:defRPr lang="nb-NO" noProof="0" dirty="0"/>
            </a:lvl3pPr>
            <a:lvl4pPr marL="1600200" indent="-228600">
              <a:buClr>
                <a:srgbClr val="3CB2AC"/>
              </a:buClr>
              <a:buFont typeface="Wingdings" pitchFamily="2" charset="2"/>
              <a:buChar char="§"/>
              <a:defRPr/>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73228"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25EA162D-172C-7C4F-A08D-4D0F7F33FA4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4670159" y="1043182"/>
            <a:ext cx="7258370" cy="6155782"/>
          </a:xfrm>
          <a:prstGeom prst="rect">
            <a:avLst/>
          </a:prstGeom>
        </p:spPr>
      </p:pic>
    </p:spTree>
    <p:extLst>
      <p:ext uri="{BB962C8B-B14F-4D97-AF65-F5344CB8AC3E}">
        <p14:creationId xmlns:p14="http://schemas.microsoft.com/office/powerpoint/2010/main" val="251589637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7_Tomt">
    <p:spTree>
      <p:nvGrpSpPr>
        <p:cNvPr id="1" name=""/>
        <p:cNvGrpSpPr/>
        <p:nvPr/>
      </p:nvGrpSpPr>
      <p:grpSpPr>
        <a:xfrm>
          <a:off x="0" y="0"/>
          <a:ext cx="0" cy="0"/>
          <a:chOff x="0" y="0"/>
          <a:chExt cx="0" cy="0"/>
        </a:xfrm>
      </p:grpSpPr>
      <p:sp>
        <p:nvSpPr>
          <p:cNvPr id="10" name="Picture Placeholder 11">
            <a:extLst>
              <a:ext uri="{FF2B5EF4-FFF2-40B4-BE49-F238E27FC236}">
                <a16:creationId xmlns:a16="http://schemas.microsoft.com/office/drawing/2014/main" id="{AEAE43D9-1357-1D48-8629-F46395728492}"/>
              </a:ext>
            </a:extLst>
          </p:cNvPr>
          <p:cNvSpPr>
            <a:spLocks noGrp="1"/>
          </p:cNvSpPr>
          <p:nvPr>
            <p:ph type="pic" sz="quarter" idx="12" hasCustomPrompt="1"/>
          </p:nvPr>
        </p:nvSpPr>
        <p:spPr>
          <a:xfrm>
            <a:off x="8734706" y="3914274"/>
            <a:ext cx="2757488" cy="2219441"/>
          </a:xfrm>
        </p:spPr>
        <p:txBody>
          <a:bodyPr/>
          <a:lstStyle/>
          <a:p>
            <a:r>
              <a:rPr lang="nb-NO"/>
              <a:t>bilde</a:t>
            </a:r>
          </a:p>
        </p:txBody>
      </p:sp>
      <p:sp>
        <p:nvSpPr>
          <p:cNvPr id="11" name="Title 1">
            <a:extLst>
              <a:ext uri="{FF2B5EF4-FFF2-40B4-BE49-F238E27FC236}">
                <a16:creationId xmlns:a16="http://schemas.microsoft.com/office/drawing/2014/main" id="{EFE4E59D-84AE-0248-B501-8AC94D03FDDD}"/>
              </a:ext>
            </a:extLst>
          </p:cNvPr>
          <p:cNvSpPr>
            <a:spLocks noGrp="1"/>
          </p:cNvSpPr>
          <p:nvPr>
            <p:ph type="title" hasCustomPrompt="1"/>
          </p:nvPr>
        </p:nvSpPr>
        <p:spPr>
          <a:xfrm>
            <a:off x="838200" y="365125"/>
            <a:ext cx="10515600" cy="1325563"/>
          </a:xfrm>
        </p:spPr>
        <p:txBody>
          <a:bodyPr/>
          <a:lstStyle>
            <a:lvl1pPr algn="l">
              <a:defRPr/>
            </a:lvl1pPr>
          </a:lstStyle>
          <a:p>
            <a:r>
              <a:rPr lang="nb-NO"/>
              <a:t>Klikk for å legge til en tittel</a:t>
            </a:r>
          </a:p>
        </p:txBody>
      </p:sp>
      <p:sp>
        <p:nvSpPr>
          <p:cNvPr id="13" name="Picture Placeholder 9">
            <a:extLst>
              <a:ext uri="{FF2B5EF4-FFF2-40B4-BE49-F238E27FC236}">
                <a16:creationId xmlns:a16="http://schemas.microsoft.com/office/drawing/2014/main" id="{5F28C990-F61D-564C-891B-B88CFA04DB48}"/>
              </a:ext>
            </a:extLst>
          </p:cNvPr>
          <p:cNvSpPr>
            <a:spLocks noGrp="1"/>
          </p:cNvSpPr>
          <p:nvPr>
            <p:ph type="pic" sz="quarter" idx="11" hasCustomPrompt="1"/>
          </p:nvPr>
        </p:nvSpPr>
        <p:spPr>
          <a:xfrm>
            <a:off x="4355972" y="2085474"/>
            <a:ext cx="4800600" cy="3381018"/>
          </a:xfrm>
        </p:spPr>
        <p:txBody>
          <a:bodyPr/>
          <a:lstStyle/>
          <a:p>
            <a:r>
              <a:rPr lang="nb-NO"/>
              <a:t>bilde</a:t>
            </a:r>
          </a:p>
        </p:txBody>
      </p:sp>
      <p:sp>
        <p:nvSpPr>
          <p:cNvPr id="15" name="Text Placeholder 21">
            <a:extLst>
              <a:ext uri="{FF2B5EF4-FFF2-40B4-BE49-F238E27FC236}">
                <a16:creationId xmlns:a16="http://schemas.microsoft.com/office/drawing/2014/main" id="{C8588792-D1A6-104F-9F42-2ADB0767BF4B}"/>
              </a:ext>
            </a:extLst>
          </p:cNvPr>
          <p:cNvSpPr>
            <a:spLocks noGrp="1"/>
          </p:cNvSpPr>
          <p:nvPr>
            <p:ph type="body" sz="quarter" idx="14"/>
          </p:nvPr>
        </p:nvSpPr>
        <p:spPr>
          <a:xfrm>
            <a:off x="8734705" y="6130555"/>
            <a:ext cx="2757488" cy="362320"/>
          </a:xfrm>
        </p:spPr>
        <p:txBody>
          <a:bodyPr lIns="90000" rIns="0">
            <a:noAutofit/>
          </a:bodyPr>
          <a:lstStyle>
            <a:lvl1pPr marL="0" indent="0" algn="r">
              <a:buNone/>
              <a:defRPr sz="1400" b="1" i="0">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Edit Master </a:t>
            </a:r>
            <a:r>
              <a:rPr lang="nb-NO" noProof="0" err="1"/>
              <a:t>text</a:t>
            </a:r>
            <a:r>
              <a:rPr lang="nb-NO" noProof="0"/>
              <a:t> styles</a:t>
            </a:r>
          </a:p>
        </p:txBody>
      </p:sp>
      <p:sp>
        <p:nvSpPr>
          <p:cNvPr id="16" name="Text Placeholder 21">
            <a:extLst>
              <a:ext uri="{FF2B5EF4-FFF2-40B4-BE49-F238E27FC236}">
                <a16:creationId xmlns:a16="http://schemas.microsoft.com/office/drawing/2014/main" id="{3EBFA98C-7F54-4D4D-B32C-BA33E573D75E}"/>
              </a:ext>
            </a:extLst>
          </p:cNvPr>
          <p:cNvSpPr>
            <a:spLocks noGrp="1"/>
          </p:cNvSpPr>
          <p:nvPr>
            <p:ph type="body" sz="quarter" idx="15"/>
          </p:nvPr>
        </p:nvSpPr>
        <p:spPr>
          <a:xfrm>
            <a:off x="5536406" y="5515704"/>
            <a:ext cx="2757488" cy="315912"/>
          </a:xfrm>
        </p:spPr>
        <p:txBody>
          <a:bodyPr lIns="90000" rIns="0">
            <a:noAutofit/>
          </a:bodyPr>
          <a:lstStyle>
            <a:lvl1pPr marL="0" indent="0" algn="ctr">
              <a:buNone/>
              <a:defRPr sz="1400" b="1" i="0">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Edit Master </a:t>
            </a:r>
            <a:r>
              <a:rPr lang="nb-NO" noProof="0" err="1"/>
              <a:t>text</a:t>
            </a:r>
            <a:r>
              <a:rPr lang="nb-NO" noProof="0"/>
              <a:t> styles</a:t>
            </a:r>
          </a:p>
        </p:txBody>
      </p:sp>
      <p:sp>
        <p:nvSpPr>
          <p:cNvPr id="19" name="Rectangle 18">
            <a:extLst>
              <a:ext uri="{FF2B5EF4-FFF2-40B4-BE49-F238E27FC236}">
                <a16:creationId xmlns:a16="http://schemas.microsoft.com/office/drawing/2014/main" id="{DC28B29E-8271-9149-8110-B3A364B02E62}"/>
              </a:ext>
            </a:extLst>
          </p:cNvPr>
          <p:cNvSpPr/>
          <p:nvPr userDrawn="1"/>
        </p:nvSpPr>
        <p:spPr>
          <a:xfrm>
            <a:off x="833066" y="2762775"/>
            <a:ext cx="4011650" cy="3495345"/>
          </a:xfrm>
          <a:prstGeom prst="rect">
            <a:avLst/>
          </a:prstGeom>
          <a:solidFill>
            <a:schemeClr val="accent3">
              <a:lumMod val="60000"/>
              <a:lumOff val="4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cxnSp>
        <p:nvCxnSpPr>
          <p:cNvPr id="12" name="Straight Connector 11">
            <a:extLst>
              <a:ext uri="{FF2B5EF4-FFF2-40B4-BE49-F238E27FC236}">
                <a16:creationId xmlns:a16="http://schemas.microsoft.com/office/drawing/2014/main" id="{E3B98C77-8098-F348-99C2-43EFA7F9549B}"/>
              </a:ext>
            </a:extLst>
          </p:cNvPr>
          <p:cNvCxnSpPr/>
          <p:nvPr userDrawn="1"/>
        </p:nvCxnSpPr>
        <p:spPr>
          <a:xfrm>
            <a:off x="884149" y="1437212"/>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sp>
        <p:nvSpPr>
          <p:cNvPr id="14" name="Text Placeholder 25">
            <a:extLst>
              <a:ext uri="{FF2B5EF4-FFF2-40B4-BE49-F238E27FC236}">
                <a16:creationId xmlns:a16="http://schemas.microsoft.com/office/drawing/2014/main" id="{86CE5D7E-B630-AB46-B64E-507769488728}"/>
              </a:ext>
            </a:extLst>
          </p:cNvPr>
          <p:cNvSpPr>
            <a:spLocks noGrp="1"/>
          </p:cNvSpPr>
          <p:nvPr>
            <p:ph type="body" sz="quarter" idx="17" hasCustomPrompt="1"/>
          </p:nvPr>
        </p:nvSpPr>
        <p:spPr>
          <a:xfrm>
            <a:off x="1023143" y="3001035"/>
            <a:ext cx="3211973" cy="973397"/>
          </a:xfrm>
        </p:spPr>
        <p:txBody>
          <a:bodyPr lIns="90000" rIns="90000"/>
          <a:lstStyle>
            <a:lvl1pPr marL="0" indent="0" algn="l">
              <a:buNone/>
              <a:defRPr>
                <a:solidFill>
                  <a:schemeClr val="tx1"/>
                </a:solidFill>
              </a:defRPr>
            </a:lvl1pPr>
          </a:lstStyle>
          <a:p>
            <a:pPr lvl="0"/>
            <a:r>
              <a:rPr lang="nb-NO"/>
              <a:t>Tittel:</a:t>
            </a:r>
          </a:p>
          <a:p>
            <a:pPr lvl="0"/>
            <a:r>
              <a:rPr lang="nb-NO"/>
              <a:t>Erfaring:</a:t>
            </a:r>
            <a:endParaRPr lang="en-US"/>
          </a:p>
        </p:txBody>
      </p:sp>
      <p:sp>
        <p:nvSpPr>
          <p:cNvPr id="18" name="Text Placeholder 21">
            <a:extLst>
              <a:ext uri="{FF2B5EF4-FFF2-40B4-BE49-F238E27FC236}">
                <a16:creationId xmlns:a16="http://schemas.microsoft.com/office/drawing/2014/main" id="{1EC0F363-6C66-9345-9586-28F928BCAF5C}"/>
              </a:ext>
            </a:extLst>
          </p:cNvPr>
          <p:cNvSpPr>
            <a:spLocks noGrp="1"/>
          </p:cNvSpPr>
          <p:nvPr>
            <p:ph type="body" sz="quarter" idx="18" hasCustomPrompt="1"/>
          </p:nvPr>
        </p:nvSpPr>
        <p:spPr>
          <a:xfrm>
            <a:off x="1023143" y="5748546"/>
            <a:ext cx="2757488" cy="315912"/>
          </a:xfrm>
        </p:spPr>
        <p:txBody>
          <a:bodyPr lIns="90000" rIns="0">
            <a:noAutofit/>
          </a:bodyPr>
          <a:lstStyle>
            <a:lvl1pPr marL="0" indent="0" algn="l">
              <a:buNone/>
              <a:defRPr sz="1400" b="1" i="0">
                <a:solidFill>
                  <a:schemeClr val="tx1"/>
                </a:solidFill>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Kontaktperson:</a:t>
            </a:r>
          </a:p>
        </p:txBody>
      </p:sp>
    </p:spTree>
    <p:extLst>
      <p:ext uri="{BB962C8B-B14F-4D97-AF65-F5344CB8AC3E}">
        <p14:creationId xmlns:p14="http://schemas.microsoft.com/office/powerpoint/2010/main" val="302588829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9_Tittellysbilde">
    <p:bg>
      <p:bgPr>
        <a:solidFill>
          <a:srgbClr val="FDAD95"/>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029C09-AD66-0148-8ECF-37CE947557DF}"/>
              </a:ext>
            </a:extLst>
          </p:cNvPr>
          <p:cNvSpPr/>
          <p:nvPr userDrawn="1"/>
        </p:nvSpPr>
        <p:spPr>
          <a:xfrm>
            <a:off x="1054464" y="908232"/>
            <a:ext cx="5041536" cy="5041536"/>
          </a:xfrm>
          <a:prstGeom prst="rect">
            <a:avLst/>
          </a:prstGeom>
          <a:solidFill>
            <a:schemeClr val="accent3">
              <a:lumMod val="60000"/>
              <a:lumOff val="4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itle 7"/>
          <p:cNvSpPr>
            <a:spLocks noGrp="1"/>
          </p:cNvSpPr>
          <p:nvPr>
            <p:ph type="title" hasCustomPrompt="1"/>
          </p:nvPr>
        </p:nvSpPr>
        <p:spPr>
          <a:xfrm>
            <a:off x="1054464" y="1287739"/>
            <a:ext cx="5041536" cy="483554"/>
          </a:xfrm>
        </p:spPr>
        <p:txBody>
          <a:bodyPr lIns="0" anchor="b">
            <a:normAutofit/>
          </a:bodyPr>
          <a:lstStyle>
            <a:lvl1pPr marL="471170" marR="253365" algn="l" defTabSz="914400" rtl="0" eaLnBrk="1" latinLnBrk="0" hangingPunct="1">
              <a:lnSpc>
                <a:spcPct val="100499"/>
              </a:lnSpc>
              <a:spcBef>
                <a:spcPts val="165"/>
              </a:spcBef>
              <a:defRPr lang="nb-NO" sz="2400" b="1" kern="1200" spc="35" noProof="0" dirty="0">
                <a:solidFill>
                  <a:schemeClr val="tx1"/>
                </a:solidFill>
                <a:latin typeface="Arial" panose="020B0604020202020204" pitchFamily="34" charset="0"/>
                <a:ea typeface="+mn-ea"/>
                <a:cs typeface="Arial" panose="020B0604020202020204" pitchFamily="34" charset="0"/>
              </a:defRPr>
            </a:lvl1pPr>
          </a:lstStyle>
          <a:p>
            <a:r>
              <a:rPr lang="nb-NO" noProof="0"/>
              <a:t>Tittel dokumentet settes her</a:t>
            </a:r>
          </a:p>
        </p:txBody>
      </p:sp>
      <p:sp>
        <p:nvSpPr>
          <p:cNvPr id="7" name="Picture Placeholder 5">
            <a:extLst>
              <a:ext uri="{FF2B5EF4-FFF2-40B4-BE49-F238E27FC236}">
                <a16:creationId xmlns:a16="http://schemas.microsoft.com/office/drawing/2014/main" id="{8EE8121B-FCE6-F246-A3ED-0DA93049FB14}"/>
              </a:ext>
            </a:extLst>
          </p:cNvPr>
          <p:cNvSpPr>
            <a:spLocks noGrp="1"/>
          </p:cNvSpPr>
          <p:nvPr>
            <p:ph type="pic" sz="quarter" idx="4294967295"/>
          </p:nvPr>
        </p:nvSpPr>
        <p:spPr>
          <a:xfrm>
            <a:off x="5687122" y="217448"/>
            <a:ext cx="6225123" cy="6423103"/>
          </a:xfrm>
        </p:spPr>
        <p:txBody>
          <a:bodyPr/>
          <a:lstStyle>
            <a:lvl1pPr marL="0" indent="0">
              <a:buNone/>
              <a:defRPr/>
            </a:lvl1pPr>
          </a:lstStyle>
          <a:p>
            <a:endParaRPr lang="en-NO"/>
          </a:p>
        </p:txBody>
      </p:sp>
      <p:sp>
        <p:nvSpPr>
          <p:cNvPr id="9" name="Text Placeholder 25">
            <a:extLst>
              <a:ext uri="{FF2B5EF4-FFF2-40B4-BE49-F238E27FC236}">
                <a16:creationId xmlns:a16="http://schemas.microsoft.com/office/drawing/2014/main" id="{6DF0C655-BF30-E145-807A-4985324BF403}"/>
              </a:ext>
            </a:extLst>
          </p:cNvPr>
          <p:cNvSpPr>
            <a:spLocks noGrp="1"/>
          </p:cNvSpPr>
          <p:nvPr>
            <p:ph type="body" sz="quarter" idx="17" hasCustomPrompt="1"/>
          </p:nvPr>
        </p:nvSpPr>
        <p:spPr>
          <a:xfrm>
            <a:off x="1520448" y="1975378"/>
            <a:ext cx="4166674" cy="2339948"/>
          </a:xfrm>
        </p:spPr>
        <p:txBody>
          <a:bodyPr lIns="90000" rIns="90000">
            <a:normAutofit/>
          </a:bodyPr>
          <a:lstStyle>
            <a:lvl1pPr marL="0" indent="0" algn="l">
              <a:buNone/>
              <a:defRPr sz="2000">
                <a:solidFill>
                  <a:schemeClr val="tx1"/>
                </a:solidFill>
              </a:defRPr>
            </a:lvl1pPr>
          </a:lstStyle>
          <a:p>
            <a:pPr lvl="0"/>
            <a:r>
              <a:rPr lang="nb-NO"/>
              <a:t>Om prosjektet</a:t>
            </a:r>
          </a:p>
        </p:txBody>
      </p:sp>
      <p:sp>
        <p:nvSpPr>
          <p:cNvPr id="10" name="Text Placeholder 21">
            <a:extLst>
              <a:ext uri="{FF2B5EF4-FFF2-40B4-BE49-F238E27FC236}">
                <a16:creationId xmlns:a16="http://schemas.microsoft.com/office/drawing/2014/main" id="{A17423A9-EB70-D548-BB54-104A8F167FCF}"/>
              </a:ext>
            </a:extLst>
          </p:cNvPr>
          <p:cNvSpPr>
            <a:spLocks noGrp="1"/>
          </p:cNvSpPr>
          <p:nvPr>
            <p:ph type="body" sz="quarter" idx="18" hasCustomPrompt="1"/>
          </p:nvPr>
        </p:nvSpPr>
        <p:spPr>
          <a:xfrm>
            <a:off x="1520448" y="5412305"/>
            <a:ext cx="2757488" cy="315912"/>
          </a:xfrm>
        </p:spPr>
        <p:txBody>
          <a:bodyPr lIns="90000" rIns="0">
            <a:noAutofit/>
          </a:bodyPr>
          <a:lstStyle>
            <a:lvl1pPr marL="0" indent="0" algn="l">
              <a:buNone/>
              <a:defRPr sz="1400" b="1" i="0">
                <a:solidFill>
                  <a:schemeClr val="tx1"/>
                </a:solidFill>
                <a:latin typeface="Century" panose="02040604050505020304" pitchFamily="18" charset="0"/>
              </a:defRPr>
            </a:lvl1pPr>
            <a:lvl2pPr marL="457200" indent="0">
              <a:buNone/>
              <a:defRPr sz="1200" b="1" i="1"/>
            </a:lvl2pPr>
            <a:lvl3pPr marL="914400" indent="0">
              <a:buNone/>
              <a:defRPr sz="1200" b="1" i="1"/>
            </a:lvl3pPr>
            <a:lvl4pPr marL="1371600" indent="0">
              <a:buNone/>
              <a:defRPr sz="1200" b="1" i="1"/>
            </a:lvl4pPr>
            <a:lvl5pPr marL="1828800" indent="0">
              <a:buNone/>
              <a:defRPr sz="1200" b="1" i="1"/>
            </a:lvl5pPr>
          </a:lstStyle>
          <a:p>
            <a:pPr lvl="0"/>
            <a:r>
              <a:rPr lang="nb-NO" noProof="0"/>
              <a:t>Kontaktperson:</a:t>
            </a:r>
          </a:p>
        </p:txBody>
      </p:sp>
    </p:spTree>
    <p:extLst>
      <p:ext uri="{BB962C8B-B14F-4D97-AF65-F5344CB8AC3E}">
        <p14:creationId xmlns:p14="http://schemas.microsoft.com/office/powerpoint/2010/main" val="281431297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1_Tom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6" y="565848"/>
            <a:ext cx="4705662" cy="963024"/>
          </a:xfrm>
        </p:spPr>
        <p:txBody>
          <a:bodyPr vert="horz" lIns="90000" tIns="45720" rIns="91440" bIns="45720" rtlCol="0" anchor="b">
            <a:noAutofit/>
          </a:bodyPr>
          <a:lstStyle>
            <a:lvl1pPr>
              <a:defRPr lang="nb-NO" sz="3600"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0" cy="4351338"/>
          </a:xfrm>
          <a:prstGeom prst="rect">
            <a:avLst/>
          </a:prstGeom>
        </p:spPr>
        <p:txBody>
          <a:bodyPr vert="horz" lIns="91440" tIns="45720" rIns="91440" bIns="45720" rtlCol="0">
            <a:noAutofit/>
          </a:bodyPr>
          <a:lstStyle>
            <a:lvl1pPr>
              <a:defRPr lang="nb-NO" noProof="0" dirty="0"/>
            </a:lvl1pPr>
            <a:lvl2pPr marL="685800" indent="-228600">
              <a:buClr>
                <a:srgbClr val="3CB2AC"/>
              </a:buClr>
              <a:buFont typeface="Wingdings" pitchFamily="2" charset="2"/>
              <a:buChar char="§"/>
              <a:defRPr lang="nb-NO" b="1" noProof="0" dirty="0"/>
            </a:lvl2pPr>
            <a:lvl3pPr marL="1143000" indent="-228600">
              <a:buClr>
                <a:srgbClr val="3CB2AC"/>
              </a:buClr>
              <a:buFont typeface="Wingdings" pitchFamily="2" charset="2"/>
              <a:buChar char="§"/>
              <a:defRPr lang="nb-NO" noProof="0" dirty="0"/>
            </a:lvl3pPr>
            <a:lvl4pPr marL="1600200" indent="-228600">
              <a:buClr>
                <a:srgbClr val="3CB2AC"/>
              </a:buClr>
              <a:buFont typeface="Wingdings" pitchFamily="2" charset="2"/>
              <a:buChar char="§"/>
              <a:defRPr/>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73228"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E08EEA4-D16F-AF41-992C-408C2A0508C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308926" y="171483"/>
            <a:ext cx="3663873" cy="6515033"/>
          </a:xfrm>
          <a:prstGeom prst="rect">
            <a:avLst/>
          </a:prstGeom>
        </p:spPr>
      </p:pic>
    </p:spTree>
    <p:extLst>
      <p:ext uri="{BB962C8B-B14F-4D97-AF65-F5344CB8AC3E}">
        <p14:creationId xmlns:p14="http://schemas.microsoft.com/office/powerpoint/2010/main" val="374405877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2_Tom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E7EA934-7223-1744-AA2B-E01D3E946410}"/>
              </a:ext>
            </a:extLst>
          </p:cNvPr>
          <p:cNvSpPr>
            <a:spLocks noGrp="1"/>
          </p:cNvSpPr>
          <p:nvPr>
            <p:ph type="title" hasCustomPrompt="1"/>
          </p:nvPr>
        </p:nvSpPr>
        <p:spPr>
          <a:xfrm>
            <a:off x="871806" y="565848"/>
            <a:ext cx="4705662" cy="963024"/>
          </a:xfrm>
        </p:spPr>
        <p:txBody>
          <a:bodyPr vert="horz" lIns="90000" tIns="45720" rIns="91440" bIns="45720" rtlCol="0" anchor="b">
            <a:noAutofit/>
          </a:bodyPr>
          <a:lstStyle>
            <a:lvl1pPr>
              <a:defRPr lang="nb-NO" sz="3600" noProof="0" dirty="0"/>
            </a:lvl1pPr>
          </a:lstStyle>
          <a:p>
            <a:pPr lvl="0"/>
            <a:r>
              <a:rPr lang="nb-NO"/>
              <a:t>Klikk for å </a:t>
            </a:r>
            <a:br>
              <a:rPr lang="nb-NO"/>
            </a:br>
            <a:r>
              <a:rPr lang="nb-NO"/>
              <a:t>redigere tittelstil</a:t>
            </a:r>
            <a:endParaRPr lang="nb-NO" noProof="0"/>
          </a:p>
        </p:txBody>
      </p:sp>
      <p:sp>
        <p:nvSpPr>
          <p:cNvPr id="7" name="Content Placeholder 3">
            <a:extLst>
              <a:ext uri="{FF2B5EF4-FFF2-40B4-BE49-F238E27FC236}">
                <a16:creationId xmlns:a16="http://schemas.microsoft.com/office/drawing/2014/main" id="{235214BC-DFE5-104A-9D44-2FA3F5714806}"/>
              </a:ext>
            </a:extLst>
          </p:cNvPr>
          <p:cNvSpPr>
            <a:spLocks noGrp="1"/>
          </p:cNvSpPr>
          <p:nvPr>
            <p:ph sz="half" idx="2" hasCustomPrompt="1"/>
          </p:nvPr>
        </p:nvSpPr>
        <p:spPr>
          <a:xfrm>
            <a:off x="872868" y="2026347"/>
            <a:ext cx="4704600" cy="4351338"/>
          </a:xfrm>
          <a:prstGeom prst="rect">
            <a:avLst/>
          </a:prstGeom>
        </p:spPr>
        <p:txBody>
          <a:bodyPr vert="horz" lIns="91440" tIns="45720" rIns="91440" bIns="45720" rtlCol="0">
            <a:noAutofit/>
          </a:bodyPr>
          <a:lstStyle>
            <a:lvl1pPr>
              <a:defRPr lang="nb-NO" noProof="0" dirty="0"/>
            </a:lvl1pPr>
            <a:lvl2pPr marL="685800" indent="-228600">
              <a:buClr>
                <a:srgbClr val="3CB2AC"/>
              </a:buClr>
              <a:buFont typeface="Wingdings" pitchFamily="2" charset="2"/>
              <a:buChar char="§"/>
              <a:defRPr lang="nb-NO" b="1" noProof="0" dirty="0"/>
            </a:lvl2pPr>
            <a:lvl3pPr marL="1143000" indent="-228600">
              <a:buClr>
                <a:srgbClr val="3CB2AC"/>
              </a:buClr>
              <a:buFont typeface="Wingdings" pitchFamily="2" charset="2"/>
              <a:buChar char="§"/>
              <a:defRPr lang="nb-NO" noProof="0" dirty="0"/>
            </a:lvl3pPr>
            <a:lvl4pPr marL="1600200" indent="-228600">
              <a:buClr>
                <a:srgbClr val="3CB2AC"/>
              </a:buClr>
              <a:buFont typeface="Wingdings" pitchFamily="2" charset="2"/>
              <a:buChar char="§"/>
              <a:defRPr/>
            </a:lvl4pPr>
          </a:lstStyle>
          <a:p>
            <a:pPr lvl="1"/>
            <a:r>
              <a:rPr lang="nb-NO"/>
              <a:t>Andre nivå</a:t>
            </a:r>
          </a:p>
          <a:p>
            <a:pPr lvl="2"/>
            <a:r>
              <a:rPr lang="nb-NO"/>
              <a:t>Tredje nivå</a:t>
            </a:r>
          </a:p>
          <a:p>
            <a:pPr lvl="3"/>
            <a:r>
              <a:rPr lang="nb-NO"/>
              <a:t>Fjerde nivå</a:t>
            </a:r>
          </a:p>
        </p:txBody>
      </p:sp>
      <p:cxnSp>
        <p:nvCxnSpPr>
          <p:cNvPr id="8" name="Straight Connector 7">
            <a:extLst>
              <a:ext uri="{FF2B5EF4-FFF2-40B4-BE49-F238E27FC236}">
                <a16:creationId xmlns:a16="http://schemas.microsoft.com/office/drawing/2014/main" id="{A9EF247A-5385-9A4D-A95F-DBAE45D222BC}"/>
              </a:ext>
            </a:extLst>
          </p:cNvPr>
          <p:cNvCxnSpPr/>
          <p:nvPr userDrawn="1"/>
        </p:nvCxnSpPr>
        <p:spPr>
          <a:xfrm>
            <a:off x="973228" y="1578880"/>
            <a:ext cx="900000" cy="0"/>
          </a:xfrm>
          <a:prstGeom prst="line">
            <a:avLst/>
          </a:prstGeom>
          <a:ln w="25400">
            <a:solidFill>
              <a:srgbClr val="04043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25EA162D-172C-7C4F-A08D-4D0F7F33FA4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4670159" y="1043182"/>
            <a:ext cx="7258370" cy="6155782"/>
          </a:xfrm>
          <a:prstGeom prst="rect">
            <a:avLst/>
          </a:prstGeom>
        </p:spPr>
      </p:pic>
    </p:spTree>
    <p:extLst>
      <p:ext uri="{BB962C8B-B14F-4D97-AF65-F5344CB8AC3E}">
        <p14:creationId xmlns:p14="http://schemas.microsoft.com/office/powerpoint/2010/main" val="42528155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ittel ">
    <p:spTree>
      <p:nvGrpSpPr>
        <p:cNvPr id="1" name=""/>
        <p:cNvGrpSpPr/>
        <p:nvPr/>
      </p:nvGrpSpPr>
      <p:grpSpPr>
        <a:xfrm>
          <a:off x="0" y="0"/>
          <a:ext cx="0" cy="0"/>
          <a:chOff x="0" y="0"/>
          <a:chExt cx="0" cy="0"/>
        </a:xfrm>
      </p:grpSpPr>
      <p:sp>
        <p:nvSpPr>
          <p:cNvPr id="4" name="Tittel 1"/>
          <p:cNvSpPr>
            <a:spLocks noGrp="1"/>
          </p:cNvSpPr>
          <p:nvPr>
            <p:ph type="ctrTitle"/>
          </p:nvPr>
        </p:nvSpPr>
        <p:spPr>
          <a:xfrm>
            <a:off x="587375" y="2268026"/>
            <a:ext cx="11017250" cy="683492"/>
          </a:xfrm>
          <a:prstGeom prst="rect">
            <a:avLst/>
          </a:prstGeom>
        </p:spPr>
        <p:txBody>
          <a:bodyPr>
            <a:normAutofit/>
          </a:bodyPr>
          <a:lstStyle>
            <a:lvl1pPr algn="l">
              <a:defRPr sz="3413">
                <a:solidFill>
                  <a:schemeClr val="tx1"/>
                </a:solidFill>
              </a:defRPr>
            </a:lvl1pPr>
          </a:lstStyle>
          <a:p>
            <a:r>
              <a:rPr lang="nb-NO"/>
              <a:t>Klikk for å redigere tittelstil</a:t>
            </a:r>
          </a:p>
        </p:txBody>
      </p:sp>
      <p:sp>
        <p:nvSpPr>
          <p:cNvPr id="5" name="Undertittel 2"/>
          <p:cNvSpPr>
            <a:spLocks noGrp="1"/>
          </p:cNvSpPr>
          <p:nvPr>
            <p:ph type="subTitle" idx="1"/>
          </p:nvPr>
        </p:nvSpPr>
        <p:spPr>
          <a:xfrm>
            <a:off x="587375" y="3155141"/>
            <a:ext cx="11017250" cy="1655762"/>
          </a:xfrm>
          <a:prstGeom prst="rect">
            <a:avLst/>
          </a:prstGeom>
        </p:spPr>
        <p:txBody>
          <a:bodyPr/>
          <a:lstStyle>
            <a:lvl1pPr marL="0" indent="0" algn="l">
              <a:buNone/>
              <a:defRPr sz="1869">
                <a:solidFill>
                  <a:schemeClr val="accent3"/>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nb-NO"/>
              <a:t>Klikk for å redigere undertittelstil i malen</a:t>
            </a:r>
          </a:p>
        </p:txBody>
      </p:sp>
    </p:spTree>
    <p:extLst>
      <p:ext uri="{BB962C8B-B14F-4D97-AF65-F5344CB8AC3E}">
        <p14:creationId xmlns:p14="http://schemas.microsoft.com/office/powerpoint/2010/main" val="361002563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596803" y="293915"/>
            <a:ext cx="8621339" cy="1189491"/>
          </a:xfrm>
          <a:prstGeom prst="rect">
            <a:avLst/>
          </a:prstGeom>
        </p:spPr>
        <p:txBody>
          <a:bodyPr anchor="b" anchorCtr="0"/>
          <a:lstStyle>
            <a:lvl1pPr>
              <a:defRPr>
                <a:solidFill>
                  <a:schemeClr val="tx1"/>
                </a:solidFill>
              </a:defRPr>
            </a:lvl1pPr>
          </a:lstStyle>
          <a:p>
            <a:r>
              <a:rPr lang="nb-NO"/>
              <a:t>Klikk for å redigere tittelstil</a:t>
            </a:r>
          </a:p>
        </p:txBody>
      </p:sp>
      <p:sp>
        <p:nvSpPr>
          <p:cNvPr id="10" name="Plassholder for innhold 3"/>
          <p:cNvSpPr>
            <a:spLocks noGrp="1" noChangeAspect="1"/>
          </p:cNvSpPr>
          <p:nvPr>
            <p:ph sz="half" idx="2"/>
          </p:nvPr>
        </p:nvSpPr>
        <p:spPr>
          <a:xfrm>
            <a:off x="596802" y="1795922"/>
            <a:ext cx="11007823" cy="4238545"/>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88641072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2" name="Tittel 1"/>
          <p:cNvSpPr>
            <a:spLocks noGrp="1"/>
          </p:cNvSpPr>
          <p:nvPr>
            <p:ph type="title"/>
          </p:nvPr>
        </p:nvSpPr>
        <p:spPr>
          <a:xfrm>
            <a:off x="596802" y="263950"/>
            <a:ext cx="8435988" cy="1210658"/>
          </a:xfrm>
          <a:prstGeom prst="rect">
            <a:avLst/>
          </a:prstGeom>
        </p:spPr>
        <p:txBody>
          <a:bodyPr anchor="b" anchorCtr="0"/>
          <a:lstStyle>
            <a:lvl1pPr>
              <a:defRPr>
                <a:solidFill>
                  <a:schemeClr val="tx1"/>
                </a:solidFill>
              </a:defRPr>
            </a:lvl1pPr>
          </a:lstStyle>
          <a:p>
            <a:r>
              <a:rPr lang="nb-NO"/>
              <a:t>Klikk for å redigere tittelstil</a:t>
            </a:r>
          </a:p>
        </p:txBody>
      </p:sp>
      <p:sp>
        <p:nvSpPr>
          <p:cNvPr id="9" name="Plassholder for bilde 2"/>
          <p:cNvSpPr>
            <a:spLocks noGrp="1"/>
          </p:cNvSpPr>
          <p:nvPr>
            <p:ph type="pic" idx="1"/>
          </p:nvPr>
        </p:nvSpPr>
        <p:spPr>
          <a:xfrm>
            <a:off x="596802" y="1773239"/>
            <a:ext cx="11007823" cy="4248871"/>
          </a:xfrm>
          <a:prstGeom prst="rect">
            <a:avLst/>
          </a:prstGeom>
        </p:spPr>
        <p:txBody>
          <a:bodyPr rtlCol="0">
            <a:normAutofit/>
          </a:bodyPr>
          <a:lstStyle>
            <a:lvl1pPr marL="0" indent="0">
              <a:buNone/>
              <a:defRPr sz="2600">
                <a:solidFill>
                  <a:schemeClr val="accent3"/>
                </a:solidFill>
              </a:defRPr>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pPr lvl="0"/>
            <a:endParaRPr lang="nb-NO" noProof="0"/>
          </a:p>
        </p:txBody>
      </p:sp>
    </p:spTree>
    <p:extLst>
      <p:ext uri="{BB962C8B-B14F-4D97-AF65-F5344CB8AC3E}">
        <p14:creationId xmlns:p14="http://schemas.microsoft.com/office/powerpoint/2010/main" val="404304697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Innhold">
    <p:spTree>
      <p:nvGrpSpPr>
        <p:cNvPr id="1" name=""/>
        <p:cNvGrpSpPr/>
        <p:nvPr/>
      </p:nvGrpSpPr>
      <p:grpSpPr>
        <a:xfrm>
          <a:off x="0" y="0"/>
          <a:ext cx="0" cy="0"/>
          <a:chOff x="0" y="0"/>
          <a:chExt cx="0" cy="0"/>
        </a:xfrm>
      </p:grpSpPr>
      <p:sp>
        <p:nvSpPr>
          <p:cNvPr id="4" name="Plassholder for innhold 3"/>
          <p:cNvSpPr>
            <a:spLocks noGrp="1"/>
          </p:cNvSpPr>
          <p:nvPr>
            <p:ph sz="quarter" idx="13"/>
          </p:nvPr>
        </p:nvSpPr>
        <p:spPr>
          <a:xfrm>
            <a:off x="596802" y="1322175"/>
            <a:ext cx="11007823" cy="4699935"/>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1364880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9" name="Plassholder for bilde 2"/>
          <p:cNvSpPr>
            <a:spLocks noGrp="1"/>
          </p:cNvSpPr>
          <p:nvPr>
            <p:ph type="pic" idx="1"/>
          </p:nvPr>
        </p:nvSpPr>
        <p:spPr>
          <a:xfrm>
            <a:off x="596802" y="1526059"/>
            <a:ext cx="11007823" cy="4496048"/>
          </a:xfrm>
          <a:prstGeom prst="rect">
            <a:avLst/>
          </a:prstGeom>
        </p:spPr>
        <p:txBody>
          <a:bodyPr rtlCol="0">
            <a:normAutofit/>
          </a:bodyPr>
          <a:lstStyle>
            <a:lvl1pPr marL="0" indent="0">
              <a:buNone/>
              <a:defRPr sz="2600">
                <a:solidFill>
                  <a:schemeClr val="accent3"/>
                </a:solidFill>
              </a:defRPr>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pPr lvl="0"/>
            <a:endParaRPr lang="nb-NO" noProof="0"/>
          </a:p>
        </p:txBody>
      </p:sp>
    </p:spTree>
    <p:extLst>
      <p:ext uri="{BB962C8B-B14F-4D97-AF65-F5344CB8AC3E}">
        <p14:creationId xmlns:p14="http://schemas.microsoft.com/office/powerpoint/2010/main" val="298271580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Innhold 2 spalter">
    <p:spTree>
      <p:nvGrpSpPr>
        <p:cNvPr id="1" name=""/>
        <p:cNvGrpSpPr/>
        <p:nvPr/>
      </p:nvGrpSpPr>
      <p:grpSpPr>
        <a:xfrm>
          <a:off x="0" y="0"/>
          <a:ext cx="0" cy="0"/>
          <a:chOff x="0" y="0"/>
          <a:chExt cx="0" cy="0"/>
        </a:xfrm>
      </p:grpSpPr>
      <p:sp>
        <p:nvSpPr>
          <p:cNvPr id="2" name="Tittel 1"/>
          <p:cNvSpPr>
            <a:spLocks noGrp="1"/>
          </p:cNvSpPr>
          <p:nvPr>
            <p:ph type="title"/>
          </p:nvPr>
        </p:nvSpPr>
        <p:spPr>
          <a:xfrm>
            <a:off x="596802" y="179111"/>
            <a:ext cx="8553377" cy="1314353"/>
          </a:xfrm>
          <a:prstGeom prst="rect">
            <a:avLst/>
          </a:prstGeom>
        </p:spPr>
        <p:txBody>
          <a:bodyPr anchor="b" anchorCtr="0"/>
          <a:lstStyle>
            <a:lvl1pPr>
              <a:defRPr>
                <a:solidFill>
                  <a:schemeClr val="tx1"/>
                </a:solidFill>
              </a:defRPr>
            </a:lvl1pPr>
          </a:lstStyle>
          <a:p>
            <a:r>
              <a:rPr lang="nb-NO"/>
              <a:t>Klikk for å redigere tittelstil</a:t>
            </a:r>
          </a:p>
        </p:txBody>
      </p:sp>
      <p:sp>
        <p:nvSpPr>
          <p:cNvPr id="3" name="Plassholder for innhold 2"/>
          <p:cNvSpPr>
            <a:spLocks noGrp="1"/>
          </p:cNvSpPr>
          <p:nvPr>
            <p:ph sz="half" idx="1"/>
          </p:nvPr>
        </p:nvSpPr>
        <p:spPr>
          <a:xfrm>
            <a:off x="596803" y="1782666"/>
            <a:ext cx="5391248" cy="4239443"/>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203951" y="1782666"/>
            <a:ext cx="5400674" cy="4239443"/>
          </a:xfrm>
          <a:prstGeom prst="rect">
            <a:avLst/>
          </a:prstGeo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17763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47.xml"/><Relationship Id="rId1" Type="http://schemas.openxmlformats.org/officeDocument/2006/relationships/slideLayout" Target="../slideLayouts/slideLayout46.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49.xml"/><Relationship Id="rId1" Type="http://schemas.openxmlformats.org/officeDocument/2006/relationships/slideLayout" Target="../slideLayouts/slideLayout48.xml"/></Relationships>
</file>

<file path=ppt/slideMasters/_rels/slideMaster12.xml.rels><?xml version="1.0" encoding="UTF-8" standalone="yes"?>
<Relationships xmlns="http://schemas.openxmlformats.org/package/2006/relationships"><Relationship Id="rId3" Type="http://schemas.openxmlformats.org/officeDocument/2006/relationships/theme" Target="../theme/theme12.xml"/><Relationship Id="rId2" Type="http://schemas.openxmlformats.org/officeDocument/2006/relationships/slideLayout" Target="../slideLayouts/slideLayout51.xml"/><Relationship Id="rId1" Type="http://schemas.openxmlformats.org/officeDocument/2006/relationships/slideLayout" Target="../slideLayouts/slideLayout5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21" Type="http://schemas.openxmlformats.org/officeDocument/2006/relationships/slideLayout" Target="../slideLayouts/slideLayout72.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slideLayout" Target="../slideLayouts/slideLayout71.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23" Type="http://schemas.openxmlformats.org/officeDocument/2006/relationships/theme" Target="../theme/theme13.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slideLayout" Target="../slideLayouts/slideLayout7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slideLayout" Target="../slideLayouts/slideLayout86.xml"/><Relationship Id="rId18" Type="http://schemas.openxmlformats.org/officeDocument/2006/relationships/slideLayout" Target="../slideLayouts/slideLayout91.xml"/><Relationship Id="rId3" Type="http://schemas.openxmlformats.org/officeDocument/2006/relationships/slideLayout" Target="../slideLayouts/slideLayout76.xml"/><Relationship Id="rId21" Type="http://schemas.openxmlformats.org/officeDocument/2006/relationships/theme" Target="../theme/theme14.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17" Type="http://schemas.openxmlformats.org/officeDocument/2006/relationships/slideLayout" Target="../slideLayouts/slideLayout90.xml"/><Relationship Id="rId2" Type="http://schemas.openxmlformats.org/officeDocument/2006/relationships/slideLayout" Target="../slideLayouts/slideLayout75.xml"/><Relationship Id="rId16" Type="http://schemas.openxmlformats.org/officeDocument/2006/relationships/slideLayout" Target="../slideLayouts/slideLayout89.xml"/><Relationship Id="rId20" Type="http://schemas.openxmlformats.org/officeDocument/2006/relationships/slideLayout" Target="../slideLayouts/slideLayout93.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5" Type="http://schemas.openxmlformats.org/officeDocument/2006/relationships/slideLayout" Target="../slideLayouts/slideLayout88.xml"/><Relationship Id="rId10" Type="http://schemas.openxmlformats.org/officeDocument/2006/relationships/slideLayout" Target="../slideLayouts/slideLayout83.xml"/><Relationship Id="rId19" Type="http://schemas.openxmlformats.org/officeDocument/2006/relationships/slideLayout" Target="../slideLayouts/slideLayout92.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slideLayout" Target="../slideLayouts/slideLayout87.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01.xml"/><Relationship Id="rId13" Type="http://schemas.openxmlformats.org/officeDocument/2006/relationships/slideLayout" Target="../slideLayouts/slideLayout106.xml"/><Relationship Id="rId18" Type="http://schemas.openxmlformats.org/officeDocument/2006/relationships/image" Target="../media/image5.emf"/><Relationship Id="rId3" Type="http://schemas.openxmlformats.org/officeDocument/2006/relationships/slideLayout" Target="../slideLayouts/slideLayout96.xml"/><Relationship Id="rId7" Type="http://schemas.openxmlformats.org/officeDocument/2006/relationships/slideLayout" Target="../slideLayouts/slideLayout100.xml"/><Relationship Id="rId12" Type="http://schemas.openxmlformats.org/officeDocument/2006/relationships/slideLayout" Target="../slideLayouts/slideLayout105.xml"/><Relationship Id="rId17" Type="http://schemas.openxmlformats.org/officeDocument/2006/relationships/oleObject" Target="../embeddings/oleObject1.bin"/><Relationship Id="rId2" Type="http://schemas.openxmlformats.org/officeDocument/2006/relationships/slideLayout" Target="../slideLayouts/slideLayout95.xml"/><Relationship Id="rId16" Type="http://schemas.openxmlformats.org/officeDocument/2006/relationships/tags" Target="../tags/tag1.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5" Type="http://schemas.openxmlformats.org/officeDocument/2006/relationships/slideLayout" Target="../slideLayouts/slideLayout98.xml"/><Relationship Id="rId15" Type="http://schemas.openxmlformats.org/officeDocument/2006/relationships/vmlDrawing" Target="../drawings/vmlDrawing1.vml"/><Relationship Id="rId10" Type="http://schemas.openxmlformats.org/officeDocument/2006/relationships/slideLayout" Target="../slideLayouts/slideLayout103.xml"/><Relationship Id="rId19" Type="http://schemas.openxmlformats.org/officeDocument/2006/relationships/image" Target="../media/image6.png"/><Relationship Id="rId4" Type="http://schemas.openxmlformats.org/officeDocument/2006/relationships/slideLayout" Target="../slideLayouts/slideLayout97.xml"/><Relationship Id="rId9" Type="http://schemas.openxmlformats.org/officeDocument/2006/relationships/slideLayout" Target="../slideLayouts/slideLayout102.xml"/><Relationship Id="rId14"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14.xml"/><Relationship Id="rId13" Type="http://schemas.openxmlformats.org/officeDocument/2006/relationships/slideLayout" Target="../slideLayouts/slideLayout119.xml"/><Relationship Id="rId18" Type="http://schemas.openxmlformats.org/officeDocument/2006/relationships/vmlDrawing" Target="../drawings/vmlDrawing2.vml"/><Relationship Id="rId3" Type="http://schemas.openxmlformats.org/officeDocument/2006/relationships/slideLayout" Target="../slideLayouts/slideLayout109.xml"/><Relationship Id="rId21" Type="http://schemas.openxmlformats.org/officeDocument/2006/relationships/image" Target="../media/image5.emf"/><Relationship Id="rId7" Type="http://schemas.openxmlformats.org/officeDocument/2006/relationships/slideLayout" Target="../slideLayouts/slideLayout113.xml"/><Relationship Id="rId12" Type="http://schemas.openxmlformats.org/officeDocument/2006/relationships/slideLayout" Target="../slideLayouts/slideLayout118.xml"/><Relationship Id="rId17" Type="http://schemas.openxmlformats.org/officeDocument/2006/relationships/theme" Target="../theme/theme16.xml"/><Relationship Id="rId2" Type="http://schemas.openxmlformats.org/officeDocument/2006/relationships/slideLayout" Target="../slideLayouts/slideLayout108.xml"/><Relationship Id="rId16" Type="http://schemas.openxmlformats.org/officeDocument/2006/relationships/slideLayout" Target="../slideLayouts/slideLayout122.xml"/><Relationship Id="rId20" Type="http://schemas.openxmlformats.org/officeDocument/2006/relationships/oleObject" Target="../embeddings/oleObject2.bin"/><Relationship Id="rId1" Type="http://schemas.openxmlformats.org/officeDocument/2006/relationships/slideLayout" Target="../slideLayouts/slideLayout107.xml"/><Relationship Id="rId6" Type="http://schemas.openxmlformats.org/officeDocument/2006/relationships/slideLayout" Target="../slideLayouts/slideLayout112.xml"/><Relationship Id="rId11" Type="http://schemas.openxmlformats.org/officeDocument/2006/relationships/slideLayout" Target="../slideLayouts/slideLayout117.xml"/><Relationship Id="rId5" Type="http://schemas.openxmlformats.org/officeDocument/2006/relationships/slideLayout" Target="../slideLayouts/slideLayout111.xml"/><Relationship Id="rId15" Type="http://schemas.openxmlformats.org/officeDocument/2006/relationships/slideLayout" Target="../slideLayouts/slideLayout121.xml"/><Relationship Id="rId10" Type="http://schemas.openxmlformats.org/officeDocument/2006/relationships/slideLayout" Target="../slideLayouts/slideLayout116.xml"/><Relationship Id="rId19" Type="http://schemas.openxmlformats.org/officeDocument/2006/relationships/tags" Target="../tags/tag2.xml"/><Relationship Id="rId4" Type="http://schemas.openxmlformats.org/officeDocument/2006/relationships/slideLayout" Target="../slideLayouts/slideLayout110.xml"/><Relationship Id="rId9" Type="http://schemas.openxmlformats.org/officeDocument/2006/relationships/slideLayout" Target="../slideLayouts/slideLayout115.xml"/><Relationship Id="rId14" Type="http://schemas.openxmlformats.org/officeDocument/2006/relationships/slideLayout" Target="../slideLayouts/slideLayout120.xml"/><Relationship Id="rId22" Type="http://schemas.openxmlformats.org/officeDocument/2006/relationships/image" Target="../media/image7.png"/></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slideLayout" Target="../slideLayouts/slideLayout135.xml"/><Relationship Id="rId18" Type="http://schemas.openxmlformats.org/officeDocument/2006/relationships/vmlDrawing" Target="../drawings/vmlDrawing3.vml"/><Relationship Id="rId3" Type="http://schemas.openxmlformats.org/officeDocument/2006/relationships/slideLayout" Target="../slideLayouts/slideLayout125.xml"/><Relationship Id="rId21" Type="http://schemas.openxmlformats.org/officeDocument/2006/relationships/image" Target="../media/image5.emf"/><Relationship Id="rId7" Type="http://schemas.openxmlformats.org/officeDocument/2006/relationships/slideLayout" Target="../slideLayouts/slideLayout129.xml"/><Relationship Id="rId12" Type="http://schemas.openxmlformats.org/officeDocument/2006/relationships/slideLayout" Target="../slideLayouts/slideLayout134.xml"/><Relationship Id="rId17" Type="http://schemas.openxmlformats.org/officeDocument/2006/relationships/theme" Target="../theme/theme17.xml"/><Relationship Id="rId2" Type="http://schemas.openxmlformats.org/officeDocument/2006/relationships/slideLayout" Target="../slideLayouts/slideLayout124.xml"/><Relationship Id="rId16" Type="http://schemas.openxmlformats.org/officeDocument/2006/relationships/slideLayout" Target="../slideLayouts/slideLayout138.xml"/><Relationship Id="rId20" Type="http://schemas.openxmlformats.org/officeDocument/2006/relationships/oleObject" Target="../embeddings/oleObject2.bin"/><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5" Type="http://schemas.openxmlformats.org/officeDocument/2006/relationships/slideLayout" Target="../slideLayouts/slideLayout137.xml"/><Relationship Id="rId10" Type="http://schemas.openxmlformats.org/officeDocument/2006/relationships/slideLayout" Target="../slideLayouts/slideLayout132.xml"/><Relationship Id="rId19" Type="http://schemas.openxmlformats.org/officeDocument/2006/relationships/tags" Target="../tags/tag3.xml"/><Relationship Id="rId4" Type="http://schemas.openxmlformats.org/officeDocument/2006/relationships/slideLayout" Target="../slideLayouts/slideLayout126.xml"/><Relationship Id="rId9" Type="http://schemas.openxmlformats.org/officeDocument/2006/relationships/slideLayout" Target="../slideLayouts/slideLayout131.xml"/><Relationship Id="rId14" Type="http://schemas.openxmlformats.org/officeDocument/2006/relationships/slideLayout" Target="../slideLayouts/slideLayout136.xml"/><Relationship Id="rId22" Type="http://schemas.openxmlformats.org/officeDocument/2006/relationships/image" Target="../media/image7.png"/></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46.xml"/><Relationship Id="rId13" Type="http://schemas.openxmlformats.org/officeDocument/2006/relationships/theme" Target="../theme/theme18.xml"/><Relationship Id="rId3" Type="http://schemas.openxmlformats.org/officeDocument/2006/relationships/slideLayout" Target="../slideLayouts/slideLayout141.xml"/><Relationship Id="rId7" Type="http://schemas.openxmlformats.org/officeDocument/2006/relationships/slideLayout" Target="../slideLayouts/slideLayout145.xml"/><Relationship Id="rId12" Type="http://schemas.openxmlformats.org/officeDocument/2006/relationships/slideLayout" Target="../slideLayouts/slideLayout150.xml"/><Relationship Id="rId2" Type="http://schemas.openxmlformats.org/officeDocument/2006/relationships/slideLayout" Target="../slideLayouts/slideLayout140.xml"/><Relationship Id="rId1" Type="http://schemas.openxmlformats.org/officeDocument/2006/relationships/slideLayout" Target="../slideLayouts/slideLayout139.xml"/><Relationship Id="rId6" Type="http://schemas.openxmlformats.org/officeDocument/2006/relationships/slideLayout" Target="../slideLayouts/slideLayout144.xml"/><Relationship Id="rId11" Type="http://schemas.openxmlformats.org/officeDocument/2006/relationships/slideLayout" Target="../slideLayouts/slideLayout149.xml"/><Relationship Id="rId5" Type="http://schemas.openxmlformats.org/officeDocument/2006/relationships/slideLayout" Target="../slideLayouts/slideLayout143.xml"/><Relationship Id="rId10" Type="http://schemas.openxmlformats.org/officeDocument/2006/relationships/slideLayout" Target="../slideLayouts/slideLayout148.xml"/><Relationship Id="rId4" Type="http://schemas.openxmlformats.org/officeDocument/2006/relationships/slideLayout" Target="../slideLayouts/slideLayout142.xml"/><Relationship Id="rId9" Type="http://schemas.openxmlformats.org/officeDocument/2006/relationships/slideLayout" Target="../slideLayouts/slideLayout14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3.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4.xml"/><Relationship Id="rId1" Type="http://schemas.openxmlformats.org/officeDocument/2006/relationships/slideLayout" Target="../slideLayouts/slideLayout33.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36.xml"/><Relationship Id="rId1"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theme" Target="../theme/theme7.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43.xml"/><Relationship Id="rId1" Type="http://schemas.openxmlformats.org/officeDocument/2006/relationships/slideLayout" Target="../slideLayouts/slideLayout42.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45.xml"/><Relationship Id="rId1"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66D8CB62-B032-1E4B-AA7A-33D15E0A9034}"/>
              </a:ext>
            </a:extLst>
          </p:cNvPr>
          <p:cNvSpPr/>
          <p:nvPr userDrawn="1"/>
        </p:nvSpPr>
        <p:spPr>
          <a:xfrm>
            <a:off x="0" y="0"/>
            <a:ext cx="12192000" cy="685800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F1F2F2"/>
          </a:solidFill>
        </p:spPr>
        <p:txBody>
          <a:bodyPr wrap="square" lIns="0" tIns="0" rIns="0" bIns="0" rtlCol="0"/>
          <a:lstStyle/>
          <a:p>
            <a:endParaRPr/>
          </a:p>
        </p:txBody>
      </p:sp>
      <p:sp>
        <p:nvSpPr>
          <p:cNvPr id="9" name="object 3">
            <a:extLst>
              <a:ext uri="{FF2B5EF4-FFF2-40B4-BE49-F238E27FC236}">
                <a16:creationId xmlns:a16="http://schemas.microsoft.com/office/drawing/2014/main" id="{694808A7-2A31-C34A-878A-D915E0B19120}"/>
              </a:ext>
            </a:extLst>
          </p:cNvPr>
          <p:cNvSpPr/>
          <p:nvPr userDrawn="1"/>
        </p:nvSpPr>
        <p:spPr>
          <a:xfrm>
            <a:off x="241609" y="195070"/>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chemeClr val="bg1">
              <a:alpha val="69999"/>
            </a:schemeClr>
          </a:solidFill>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 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350943100"/>
      </p:ext>
    </p:extLst>
  </p:cSld>
  <p:clrMap bg1="lt1" tx1="dk1" bg2="lt2" tx2="dk2" accent1="accent1" accent2="accent2" accent3="accent3" accent4="accent4" accent5="accent5" accent6="accent6" hlink="hlink" folHlink="folHlink"/>
  <p:sldLayoutIdLst>
    <p:sldLayoutId id="2147483719" r:id="rId1"/>
    <p:sldLayoutId id="2147483718" r:id="rId2"/>
    <p:sldLayoutId id="2147483716" r:id="rId3"/>
    <p:sldLayoutId id="2147483720" r:id="rId4"/>
    <p:sldLayoutId id="2147483721" r:id="rId5"/>
    <p:sldLayoutId id="2147483746" r:id="rId6"/>
    <p:sldLayoutId id="2147483678" r:id="rId7"/>
    <p:sldLayoutId id="2147483694" r:id="rId8"/>
    <p:sldLayoutId id="2147483745" r:id="rId9"/>
    <p:sldLayoutId id="2147483650" r:id="rId10"/>
    <p:sldLayoutId id="2147483652" r:id="rId11"/>
    <p:sldLayoutId id="2147483741" r:id="rId12"/>
    <p:sldLayoutId id="2147483714" r:id="rId13"/>
    <p:sldLayoutId id="2147483715" r:id="rId14"/>
    <p:sldLayoutId id="2147483688" r:id="rId15"/>
    <p:sldLayoutId id="2147483689" r:id="rId16"/>
    <p:sldLayoutId id="2147483690" r:id="rId17"/>
    <p:sldLayoutId id="2147483691" r:id="rId18"/>
    <p:sldLayoutId id="2147483649" r:id="rId19"/>
    <p:sldLayoutId id="2147483693" r:id="rId20"/>
    <p:sldLayoutId id="2147483744" r:id="rId21"/>
  </p:sldLayoutIdLst>
  <p:txStyles>
    <p:titleStyle>
      <a:lvl1pPr algn="l" defTabSz="914400" rtl="0" eaLnBrk="1" latinLnBrk="0" hangingPunct="1">
        <a:lnSpc>
          <a:spcPct val="90000"/>
        </a:lnSpc>
        <a:spcBef>
          <a:spcPct val="0"/>
        </a:spcBef>
        <a:buNone/>
        <a:defRPr sz="4000" b="1" kern="1200" spc="300">
          <a:solidFill>
            <a:srgbClr val="040439"/>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3CB2AC"/>
        </a:buClr>
        <a:buFont typeface="Wingdings" pitchFamily="2" charset="2"/>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3CB2AC"/>
        </a:buClr>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3CB2AC"/>
        </a:buClr>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3CB2AC"/>
        </a:buClr>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3CB2AC"/>
        </a:buClr>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23023" y="231313"/>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FDAD95"/>
          </a:solidFill>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3432304462"/>
      </p:ext>
    </p:extLst>
  </p:cSld>
  <p:clrMap bg1="lt1" tx1="dk1" bg2="lt2" tx2="dk2" accent1="accent1" accent2="accent2" accent3="accent3" accent4="accent4" accent5="accent5" accent6="accent6" hlink="hlink" folHlink="folHlink"/>
  <p:sldLayoutIdLst>
    <p:sldLayoutId id="2147483698" r:id="rId1"/>
    <p:sldLayoutId id="2147483699" r:id="rId2"/>
  </p:sldLayoutIdLst>
  <p:txStyles>
    <p:titleStyle>
      <a:lvl1pPr algn="l" defTabSz="914400" rtl="0" eaLnBrk="1" latinLnBrk="0" hangingPunct="1">
        <a:lnSpc>
          <a:spcPct val="90000"/>
        </a:lnSpc>
        <a:spcBef>
          <a:spcPct val="0"/>
        </a:spcBef>
        <a:buNone/>
        <a:defRPr sz="4800" b="1" kern="1200">
          <a:solidFill>
            <a:srgbClr val="33334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34F"/>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4F"/>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4F"/>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4F"/>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4F"/>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23023" y="231313"/>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9AE1DE"/>
          </a:solidFill>
          <a:ln>
            <a:noFill/>
          </a:ln>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3609159748"/>
      </p:ext>
    </p:extLst>
  </p:cSld>
  <p:clrMap bg1="lt1" tx1="dk1" bg2="lt2" tx2="dk2" accent1="accent1" accent2="accent2" accent3="accent3" accent4="accent4" accent5="accent5" accent6="accent6" hlink="hlink" folHlink="folHlink"/>
  <p:sldLayoutIdLst>
    <p:sldLayoutId id="2147483707" r:id="rId1"/>
    <p:sldLayoutId id="2147483708" r:id="rId2"/>
  </p:sldLayoutIdLst>
  <p:txStyles>
    <p:titleStyle>
      <a:lvl1pPr algn="l" defTabSz="914400" rtl="0" eaLnBrk="1" latinLnBrk="0" hangingPunct="1">
        <a:lnSpc>
          <a:spcPct val="90000"/>
        </a:lnSpc>
        <a:spcBef>
          <a:spcPct val="0"/>
        </a:spcBef>
        <a:buNone/>
        <a:defRPr sz="4800" b="1" kern="1200">
          <a:solidFill>
            <a:srgbClr val="33334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34F"/>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4F"/>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4F"/>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4F"/>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4F"/>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23023" y="231313"/>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FFC07D"/>
          </a:solidFill>
          <a:ln>
            <a:noFill/>
          </a:ln>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2540224461"/>
      </p:ext>
    </p:extLst>
  </p:cSld>
  <p:clrMap bg1="lt1" tx1="dk1" bg2="lt2" tx2="dk2" accent1="accent1" accent2="accent2" accent3="accent3" accent4="accent4" accent5="accent5" accent6="accent6" hlink="hlink" folHlink="folHlink"/>
  <p:sldLayoutIdLst>
    <p:sldLayoutId id="2147483726" r:id="rId1"/>
    <p:sldLayoutId id="2147483727" r:id="rId2"/>
  </p:sldLayoutIdLst>
  <p:txStyles>
    <p:titleStyle>
      <a:lvl1pPr algn="l" defTabSz="914400" rtl="0" eaLnBrk="1" latinLnBrk="0" hangingPunct="1">
        <a:lnSpc>
          <a:spcPct val="90000"/>
        </a:lnSpc>
        <a:spcBef>
          <a:spcPct val="0"/>
        </a:spcBef>
        <a:buNone/>
        <a:defRPr sz="4800" b="1" kern="1200">
          <a:solidFill>
            <a:srgbClr val="33334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34F"/>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4F"/>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4F"/>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4F"/>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4F"/>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66D8CB62-B032-1E4B-AA7A-33D15E0A9034}"/>
              </a:ext>
            </a:extLst>
          </p:cNvPr>
          <p:cNvSpPr/>
          <p:nvPr userDrawn="1"/>
        </p:nvSpPr>
        <p:spPr>
          <a:xfrm>
            <a:off x="0" y="0"/>
            <a:ext cx="12192000" cy="685800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F1F2F2"/>
          </a:solidFill>
        </p:spPr>
        <p:txBody>
          <a:bodyPr wrap="square" lIns="0" tIns="0" rIns="0" bIns="0" rtlCol="0"/>
          <a:lstStyle/>
          <a:p>
            <a:endParaRPr sz="1463"/>
          </a:p>
        </p:txBody>
      </p:sp>
      <p:sp>
        <p:nvSpPr>
          <p:cNvPr id="9" name="object 3">
            <a:extLst>
              <a:ext uri="{FF2B5EF4-FFF2-40B4-BE49-F238E27FC236}">
                <a16:creationId xmlns:a16="http://schemas.microsoft.com/office/drawing/2014/main" id="{694808A7-2A31-C34A-878A-D915E0B19120}"/>
              </a:ext>
            </a:extLst>
          </p:cNvPr>
          <p:cNvSpPr/>
          <p:nvPr userDrawn="1"/>
        </p:nvSpPr>
        <p:spPr>
          <a:xfrm>
            <a:off x="241610" y="195070"/>
            <a:ext cx="11708782"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chemeClr val="bg1">
              <a:alpha val="69999"/>
            </a:schemeClr>
          </a:solidFill>
        </p:spPr>
        <p:txBody>
          <a:bodyPr wrap="square" lIns="0" tIns="0" rIns="0" bIns="0" rtlCol="0"/>
          <a:lstStyle/>
          <a:p>
            <a:endParaRPr sz="1463"/>
          </a:p>
        </p:txBody>
      </p:sp>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Autofit/>
          </a:bodyPr>
          <a:lstStyle/>
          <a:p>
            <a:r>
              <a:rPr lang="nb-NO"/>
              <a:t>Klikk for å legge til en tittel</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nb-NO" noProof="0"/>
              <a:t> 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161124093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 id="2147483769" r:id="rId18"/>
    <p:sldLayoutId id="2147483770" r:id="rId19"/>
    <p:sldLayoutId id="2147483771" r:id="rId20"/>
    <p:sldLayoutId id="2147483772" r:id="rId21"/>
    <p:sldLayoutId id="2147483773" r:id="rId22"/>
  </p:sldLayoutIdLst>
  <p:txStyles>
    <p:titleStyle>
      <a:lvl1pPr algn="l" defTabSz="742950" rtl="0" eaLnBrk="1" latinLnBrk="0" hangingPunct="1">
        <a:lnSpc>
          <a:spcPct val="90000"/>
        </a:lnSpc>
        <a:spcBef>
          <a:spcPct val="0"/>
        </a:spcBef>
        <a:buNone/>
        <a:defRPr sz="3250" b="1" kern="1200" spc="244">
          <a:solidFill>
            <a:srgbClr val="040439"/>
          </a:solidFill>
          <a:latin typeface="Arial" panose="020B0604020202020204" pitchFamily="34" charset="0"/>
          <a:ea typeface="+mj-ea"/>
          <a:cs typeface="Arial" panose="020B0604020202020204" pitchFamily="34" charset="0"/>
        </a:defRPr>
      </a:lvl1pPr>
    </p:titleStyle>
    <p:bodyStyle>
      <a:lvl1pPr marL="185738" indent="-185738" algn="l" defTabSz="742950" rtl="0" eaLnBrk="1" latinLnBrk="0" hangingPunct="1">
        <a:lnSpc>
          <a:spcPct val="90000"/>
        </a:lnSpc>
        <a:spcBef>
          <a:spcPts val="813"/>
        </a:spcBef>
        <a:buClr>
          <a:srgbClr val="3CB2AC"/>
        </a:buClr>
        <a:buFont typeface="Wingdings" pitchFamily="2" charset="2"/>
        <a:buChar char="§"/>
        <a:defRPr sz="2275" b="0" i="0" kern="1200">
          <a:solidFill>
            <a:schemeClr val="tx1"/>
          </a:solidFill>
          <a:latin typeface="Arial" panose="020B0604020202020204" pitchFamily="34" charset="0"/>
          <a:ea typeface="+mn-ea"/>
          <a:cs typeface="Arial" panose="020B0604020202020204" pitchFamily="34" charset="0"/>
        </a:defRPr>
      </a:lvl1pPr>
      <a:lvl2pPr marL="557213" indent="-185738" algn="l" defTabSz="742950" rtl="0" eaLnBrk="1" latinLnBrk="0" hangingPunct="1">
        <a:lnSpc>
          <a:spcPct val="90000"/>
        </a:lnSpc>
        <a:spcBef>
          <a:spcPts val="406"/>
        </a:spcBef>
        <a:buClr>
          <a:srgbClr val="3CB2AC"/>
        </a:buClr>
        <a:buFont typeface="Arial" panose="020B0604020202020204" pitchFamily="34" charset="0"/>
        <a:buChar char="•"/>
        <a:defRPr sz="1950" b="0" i="0" kern="1200">
          <a:solidFill>
            <a:schemeClr val="tx1"/>
          </a:solidFill>
          <a:latin typeface="Arial" panose="020B0604020202020204" pitchFamily="34" charset="0"/>
          <a:ea typeface="+mn-ea"/>
          <a:cs typeface="Arial" panose="020B0604020202020204" pitchFamily="34" charset="0"/>
        </a:defRPr>
      </a:lvl2pPr>
      <a:lvl3pPr marL="928688" indent="-185738" algn="l" defTabSz="742950" rtl="0" eaLnBrk="1" latinLnBrk="0" hangingPunct="1">
        <a:lnSpc>
          <a:spcPct val="90000"/>
        </a:lnSpc>
        <a:spcBef>
          <a:spcPts val="406"/>
        </a:spcBef>
        <a:buClr>
          <a:srgbClr val="3CB2AC"/>
        </a:buClr>
        <a:buFont typeface="Arial" panose="020B0604020202020204" pitchFamily="34" charset="0"/>
        <a:buChar char="•"/>
        <a:defRPr sz="1625" b="0" i="0" kern="1200">
          <a:solidFill>
            <a:schemeClr val="tx1"/>
          </a:solidFill>
          <a:latin typeface="Arial" panose="020B0604020202020204" pitchFamily="34" charset="0"/>
          <a:ea typeface="+mn-ea"/>
          <a:cs typeface="Arial" panose="020B0604020202020204" pitchFamily="34" charset="0"/>
        </a:defRPr>
      </a:lvl3pPr>
      <a:lvl4pPr marL="1300163" indent="-185738" algn="l" defTabSz="742950" rtl="0" eaLnBrk="1" latinLnBrk="0" hangingPunct="1">
        <a:lnSpc>
          <a:spcPct val="90000"/>
        </a:lnSpc>
        <a:spcBef>
          <a:spcPts val="406"/>
        </a:spcBef>
        <a:buClr>
          <a:srgbClr val="3CB2AC"/>
        </a:buClr>
        <a:buFont typeface="Arial" panose="020B0604020202020204" pitchFamily="34" charset="0"/>
        <a:buChar char="•"/>
        <a:defRPr sz="1463" b="0" i="0" kern="1200">
          <a:solidFill>
            <a:schemeClr val="tx1"/>
          </a:solidFill>
          <a:latin typeface="Arial" panose="020B0604020202020204" pitchFamily="34" charset="0"/>
          <a:ea typeface="+mn-ea"/>
          <a:cs typeface="Arial" panose="020B0604020202020204" pitchFamily="34" charset="0"/>
        </a:defRPr>
      </a:lvl4pPr>
      <a:lvl5pPr marL="1671638" indent="-185738" algn="l" defTabSz="742950" rtl="0" eaLnBrk="1" latinLnBrk="0" hangingPunct="1">
        <a:lnSpc>
          <a:spcPct val="90000"/>
        </a:lnSpc>
        <a:spcBef>
          <a:spcPts val="406"/>
        </a:spcBef>
        <a:buClr>
          <a:srgbClr val="3CB2AC"/>
        </a:buClr>
        <a:buFont typeface="Arial" panose="020B0604020202020204" pitchFamily="34" charset="0"/>
        <a:buChar char="•"/>
        <a:defRPr sz="1463" b="0" i="0" kern="1200">
          <a:solidFill>
            <a:schemeClr val="tx1"/>
          </a:solidFill>
          <a:latin typeface="Arial" panose="020B0604020202020204" pitchFamily="34" charset="0"/>
          <a:ea typeface="+mn-ea"/>
          <a:cs typeface="Arial" panose="020B0604020202020204" pitchFamily="34" charset="0"/>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nb-NO"/>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66D8CB62-B032-1E4B-AA7A-33D15E0A9034}"/>
              </a:ext>
            </a:extLst>
          </p:cNvPr>
          <p:cNvSpPr/>
          <p:nvPr userDrawn="1"/>
        </p:nvSpPr>
        <p:spPr>
          <a:xfrm>
            <a:off x="0" y="0"/>
            <a:ext cx="12192000" cy="685800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F1F2F2"/>
          </a:solidFill>
        </p:spPr>
        <p:txBody>
          <a:bodyPr wrap="square" lIns="0" tIns="0" rIns="0" bIns="0" rtlCol="0"/>
          <a:lstStyle/>
          <a:p>
            <a:endParaRPr/>
          </a:p>
        </p:txBody>
      </p:sp>
      <p:sp>
        <p:nvSpPr>
          <p:cNvPr id="9" name="object 3">
            <a:extLst>
              <a:ext uri="{FF2B5EF4-FFF2-40B4-BE49-F238E27FC236}">
                <a16:creationId xmlns:a16="http://schemas.microsoft.com/office/drawing/2014/main" id="{694808A7-2A31-C34A-878A-D915E0B19120}"/>
              </a:ext>
            </a:extLst>
          </p:cNvPr>
          <p:cNvSpPr/>
          <p:nvPr userDrawn="1"/>
        </p:nvSpPr>
        <p:spPr>
          <a:xfrm>
            <a:off x="241609" y="195070"/>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chemeClr val="bg1">
              <a:alpha val="69999"/>
            </a:schemeClr>
          </a:solidFill>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 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526516837"/>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Lst>
  <p:txStyles>
    <p:titleStyle>
      <a:lvl1pPr algn="l" defTabSz="914400" rtl="0" eaLnBrk="1" latinLnBrk="0" hangingPunct="1">
        <a:lnSpc>
          <a:spcPct val="90000"/>
        </a:lnSpc>
        <a:spcBef>
          <a:spcPct val="0"/>
        </a:spcBef>
        <a:buNone/>
        <a:defRPr sz="3600" b="1" kern="1200" spc="300">
          <a:solidFill>
            <a:srgbClr val="040439"/>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3CB2AC"/>
        </a:buClr>
        <a:buFont typeface="Wingdings" pitchFamily="2" charset="2"/>
        <a:buChar char="§"/>
        <a:defRPr sz="24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3CB2AC"/>
        </a:buClr>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3CB2AC"/>
        </a:buClr>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3CB2AC"/>
        </a:buClr>
        <a:buFont typeface="Arial" panose="020B0604020202020204" pitchFamily="34" charset="0"/>
        <a:buChar char="•"/>
        <a:defRPr sz="16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3CB2AC"/>
        </a:buClr>
        <a:buFont typeface="Arial" panose="020B0604020202020204" pitchFamily="34" charset="0"/>
        <a:buChar char="•"/>
        <a:defRPr sz="16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1AE443A-634E-4F1C-8A6D-11E6D74ACCBA}"/>
              </a:ext>
            </a:extLst>
          </p:cNvPr>
          <p:cNvGraphicFramePr>
            <a:graphicFrameLocks noChangeAspect="1"/>
          </p:cNvGraphicFramePr>
          <p:nvPr userDrawn="1">
            <p:custDataLst>
              <p:tags r:id="rId16"/>
            </p:custDataLst>
            <p:extLst>
              <p:ext uri="{D42A27DB-BD31-4B8C-83A1-F6EECF244321}">
                <p14:modId xmlns:p14="http://schemas.microsoft.com/office/powerpoint/2010/main" val="35130688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7" name="think-cell Slide" r:id="rId17" imgW="530" imgH="531" progId="TCLayout.ActiveDocument.1">
                  <p:embed/>
                </p:oleObj>
              </mc:Choice>
              <mc:Fallback>
                <p:oleObj name="think-cell Slide" r:id="rId17" imgW="530" imgH="531" progId="TCLayout.ActiveDocument.1">
                  <p:embed/>
                  <p:pic>
                    <p:nvPicPr>
                      <p:cNvPr id="3" name="Object 2" hidden="1">
                        <a:extLst>
                          <a:ext uri="{FF2B5EF4-FFF2-40B4-BE49-F238E27FC236}">
                            <a16:creationId xmlns:a16="http://schemas.microsoft.com/office/drawing/2014/main" id="{11AE443A-634E-4F1C-8A6D-11E6D74ACCBA}"/>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pic>
        <p:nvPicPr>
          <p:cNvPr id="2" name="Picture 1"/>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427089" y="497985"/>
            <a:ext cx="2177536" cy="410236"/>
          </a:xfrm>
          <a:prstGeom prst="rect">
            <a:avLst/>
          </a:prstGeom>
        </p:spPr>
      </p:pic>
      <p:sp>
        <p:nvSpPr>
          <p:cNvPr id="6" name="TextBox 5"/>
          <p:cNvSpPr txBox="1"/>
          <p:nvPr userDrawn="1"/>
        </p:nvSpPr>
        <p:spPr>
          <a:xfrm>
            <a:off x="11189042" y="6450229"/>
            <a:ext cx="458830" cy="125099"/>
          </a:xfrm>
          <a:prstGeom prst="rect">
            <a:avLst/>
          </a:prstGeom>
          <a:noFill/>
        </p:spPr>
        <p:txBody>
          <a:bodyPr wrap="square" lIns="0" tIns="0" rIns="29250" bIns="0" rtlCol="0">
            <a:spAutoFit/>
          </a:bodyPr>
          <a:lstStyle/>
          <a:p>
            <a:pPr algn="r"/>
            <a:fld id="{EFE89C2B-EBF9-0B44-845E-9D8FF0245D8D}" type="slidenum">
              <a:rPr lang="en-US" sz="813" smtClean="0">
                <a:solidFill>
                  <a:schemeClr val="accent3"/>
                </a:solidFill>
              </a:rPr>
              <a:pPr algn="r"/>
              <a:t>‹#›</a:t>
            </a:fld>
            <a:endParaRPr lang="en-US" sz="813">
              <a:solidFill>
                <a:schemeClr val="accent3"/>
              </a:solidFill>
            </a:endParaRPr>
          </a:p>
        </p:txBody>
      </p:sp>
    </p:spTree>
    <p:extLst>
      <p:ext uri="{BB962C8B-B14F-4D97-AF65-F5344CB8AC3E}">
        <p14:creationId xmlns:p14="http://schemas.microsoft.com/office/powerpoint/2010/main" val="8428402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Lst>
  <p:hf hdr="0" dt="0"/>
  <p:txStyles>
    <p:titleStyle>
      <a:lvl1pPr algn="l" rtl="0" eaLnBrk="0" fontAlgn="base" hangingPunct="0">
        <a:lnSpc>
          <a:spcPct val="90000"/>
        </a:lnSpc>
        <a:spcBef>
          <a:spcPct val="0"/>
        </a:spcBef>
        <a:spcAft>
          <a:spcPct val="0"/>
        </a:spcAft>
        <a:defRPr sz="2925" kern="1200">
          <a:solidFill>
            <a:srgbClr val="005C7A"/>
          </a:solidFill>
          <a:latin typeface="Open Sans"/>
          <a:ea typeface="ＭＳ Ｐゴシック" charset="0"/>
          <a:cs typeface="Open Sans"/>
        </a:defRPr>
      </a:lvl1pPr>
      <a:lvl2pPr algn="l" rtl="0" eaLnBrk="0" fontAlgn="base" hangingPunct="0">
        <a:lnSpc>
          <a:spcPct val="90000"/>
        </a:lnSpc>
        <a:spcBef>
          <a:spcPct val="0"/>
        </a:spcBef>
        <a:spcAft>
          <a:spcPct val="0"/>
        </a:spcAft>
        <a:defRPr sz="2925">
          <a:solidFill>
            <a:schemeClr val="tx1"/>
          </a:solidFill>
          <a:latin typeface="Arial" charset="0"/>
          <a:ea typeface="ＭＳ Ｐゴシック" charset="0"/>
        </a:defRPr>
      </a:lvl2pPr>
      <a:lvl3pPr algn="l" rtl="0" eaLnBrk="0" fontAlgn="base" hangingPunct="0">
        <a:lnSpc>
          <a:spcPct val="90000"/>
        </a:lnSpc>
        <a:spcBef>
          <a:spcPct val="0"/>
        </a:spcBef>
        <a:spcAft>
          <a:spcPct val="0"/>
        </a:spcAft>
        <a:defRPr sz="2925">
          <a:solidFill>
            <a:schemeClr val="tx1"/>
          </a:solidFill>
          <a:latin typeface="Arial" charset="0"/>
          <a:ea typeface="ＭＳ Ｐゴシック" charset="0"/>
        </a:defRPr>
      </a:lvl3pPr>
      <a:lvl4pPr algn="l" rtl="0" eaLnBrk="0" fontAlgn="base" hangingPunct="0">
        <a:lnSpc>
          <a:spcPct val="90000"/>
        </a:lnSpc>
        <a:spcBef>
          <a:spcPct val="0"/>
        </a:spcBef>
        <a:spcAft>
          <a:spcPct val="0"/>
        </a:spcAft>
        <a:defRPr sz="2925">
          <a:solidFill>
            <a:schemeClr val="tx1"/>
          </a:solidFill>
          <a:latin typeface="Arial" charset="0"/>
          <a:ea typeface="ＭＳ Ｐゴシック" charset="0"/>
        </a:defRPr>
      </a:lvl4pPr>
      <a:lvl5pPr algn="l" rtl="0" eaLnBrk="0" fontAlgn="base" hangingPunct="0">
        <a:lnSpc>
          <a:spcPct val="90000"/>
        </a:lnSpc>
        <a:spcBef>
          <a:spcPct val="0"/>
        </a:spcBef>
        <a:spcAft>
          <a:spcPct val="0"/>
        </a:spcAft>
        <a:defRPr sz="2925">
          <a:solidFill>
            <a:schemeClr val="tx1"/>
          </a:solidFill>
          <a:latin typeface="Arial" charset="0"/>
          <a:ea typeface="ＭＳ Ｐゴシック" charset="0"/>
        </a:defRPr>
      </a:lvl5pPr>
      <a:lvl6pPr marL="371475" algn="l" rtl="0" fontAlgn="base">
        <a:lnSpc>
          <a:spcPct val="90000"/>
        </a:lnSpc>
        <a:spcBef>
          <a:spcPct val="0"/>
        </a:spcBef>
        <a:spcAft>
          <a:spcPct val="0"/>
        </a:spcAft>
        <a:defRPr sz="2925">
          <a:solidFill>
            <a:schemeClr val="tx1"/>
          </a:solidFill>
          <a:latin typeface="Arial" charset="0"/>
        </a:defRPr>
      </a:lvl6pPr>
      <a:lvl7pPr marL="742950" algn="l" rtl="0" fontAlgn="base">
        <a:lnSpc>
          <a:spcPct val="90000"/>
        </a:lnSpc>
        <a:spcBef>
          <a:spcPct val="0"/>
        </a:spcBef>
        <a:spcAft>
          <a:spcPct val="0"/>
        </a:spcAft>
        <a:defRPr sz="2925">
          <a:solidFill>
            <a:schemeClr val="tx1"/>
          </a:solidFill>
          <a:latin typeface="Arial" charset="0"/>
        </a:defRPr>
      </a:lvl7pPr>
      <a:lvl8pPr marL="1114425" algn="l" rtl="0" fontAlgn="base">
        <a:lnSpc>
          <a:spcPct val="90000"/>
        </a:lnSpc>
        <a:spcBef>
          <a:spcPct val="0"/>
        </a:spcBef>
        <a:spcAft>
          <a:spcPct val="0"/>
        </a:spcAft>
        <a:defRPr sz="2925">
          <a:solidFill>
            <a:schemeClr val="tx1"/>
          </a:solidFill>
          <a:latin typeface="Arial" charset="0"/>
        </a:defRPr>
      </a:lvl8pPr>
      <a:lvl9pPr marL="1485900" algn="l" rtl="0" fontAlgn="base">
        <a:lnSpc>
          <a:spcPct val="90000"/>
        </a:lnSpc>
        <a:spcBef>
          <a:spcPct val="0"/>
        </a:spcBef>
        <a:spcAft>
          <a:spcPct val="0"/>
        </a:spcAft>
        <a:defRPr sz="2925">
          <a:solidFill>
            <a:schemeClr val="tx1"/>
          </a:solidFill>
          <a:latin typeface="Arial" charset="0"/>
        </a:defRPr>
      </a:lvl9pPr>
    </p:titleStyle>
    <p:bodyStyle>
      <a:lvl1pPr marL="185738" indent="-185738" algn="l" rtl="0" eaLnBrk="0" fontAlgn="base" hangingPunct="0">
        <a:lnSpc>
          <a:spcPct val="100000"/>
        </a:lnSpc>
        <a:spcBef>
          <a:spcPts val="813"/>
        </a:spcBef>
        <a:spcAft>
          <a:spcPct val="0"/>
        </a:spcAft>
        <a:buFont typeface="Arial" charset="0"/>
        <a:buChar char="•"/>
        <a:defRPr sz="1869" kern="1200">
          <a:solidFill>
            <a:srgbClr val="005C7A"/>
          </a:solidFill>
          <a:latin typeface="Open Sans"/>
          <a:ea typeface="ＭＳ Ｐゴシック" charset="0"/>
          <a:cs typeface="Open Sans"/>
        </a:defRPr>
      </a:lvl1pPr>
      <a:lvl2pPr marL="557213" indent="-185738" algn="l" rtl="0" eaLnBrk="0" fontAlgn="base" hangingPunct="0">
        <a:spcBef>
          <a:spcPts val="406"/>
        </a:spcBef>
        <a:spcAft>
          <a:spcPct val="0"/>
        </a:spcAft>
        <a:buFont typeface="Arial" charset="0"/>
        <a:buChar char="•"/>
        <a:defRPr sz="1706" kern="1200">
          <a:solidFill>
            <a:srgbClr val="005C7A"/>
          </a:solidFill>
          <a:latin typeface="Open Sans"/>
          <a:ea typeface="ＭＳ Ｐゴシック" charset="0"/>
          <a:cs typeface="Open Sans"/>
        </a:defRPr>
      </a:lvl2pPr>
      <a:lvl3pPr marL="928688" indent="-185738" algn="l" rtl="0" eaLnBrk="0" fontAlgn="base" hangingPunct="0">
        <a:spcBef>
          <a:spcPts val="406"/>
        </a:spcBef>
        <a:spcAft>
          <a:spcPct val="0"/>
        </a:spcAft>
        <a:buFont typeface="Arial" charset="0"/>
        <a:buChar char="•"/>
        <a:defRPr sz="1381" kern="1200">
          <a:solidFill>
            <a:srgbClr val="005C7A"/>
          </a:solidFill>
          <a:latin typeface="Open Sans"/>
          <a:ea typeface="ＭＳ Ｐゴシック" charset="0"/>
          <a:cs typeface="Open Sans"/>
        </a:defRPr>
      </a:lvl3pPr>
      <a:lvl4pPr marL="1300163" indent="-185738" algn="l" rtl="0" eaLnBrk="0" fontAlgn="base" hangingPunct="0">
        <a:spcBef>
          <a:spcPts val="406"/>
        </a:spcBef>
        <a:spcAft>
          <a:spcPct val="0"/>
        </a:spcAft>
        <a:buFont typeface="Arial" charset="0"/>
        <a:buChar char="•"/>
        <a:defRPr sz="1219" kern="1200">
          <a:solidFill>
            <a:srgbClr val="005C7A"/>
          </a:solidFill>
          <a:latin typeface="Open Sans"/>
          <a:ea typeface="ＭＳ Ｐゴシック" charset="0"/>
          <a:cs typeface="Open Sans"/>
        </a:defRPr>
      </a:lvl4pPr>
      <a:lvl5pPr marL="1671638" indent="-185738" algn="l" rtl="0" eaLnBrk="0" fontAlgn="base" hangingPunct="0">
        <a:spcBef>
          <a:spcPts val="406"/>
        </a:spcBef>
        <a:spcAft>
          <a:spcPct val="0"/>
        </a:spcAft>
        <a:buFont typeface="Arial" charset="0"/>
        <a:buChar char="•"/>
        <a:defRPr sz="1138" kern="1200">
          <a:solidFill>
            <a:srgbClr val="005C7A"/>
          </a:solidFill>
          <a:latin typeface="Open Sans"/>
          <a:ea typeface="ＭＳ Ｐゴシック" charset="0"/>
          <a:cs typeface="Open Sans"/>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nb-NO"/>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1AE443A-634E-4F1C-8A6D-11E6D74ACCBA}"/>
              </a:ext>
            </a:extLst>
          </p:cNvPr>
          <p:cNvGraphicFramePr>
            <a:graphicFrameLocks noChangeAspect="1"/>
          </p:cNvGraphicFramePr>
          <p:nvPr userDrawn="1">
            <p:custDataLst>
              <p:tags r:id="rId19"/>
            </p:custDataLst>
            <p:extLst>
              <p:ext uri="{D42A27DB-BD31-4B8C-83A1-F6EECF244321}">
                <p14:modId xmlns:p14="http://schemas.microsoft.com/office/powerpoint/2010/main" val="29474236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1" name="think-cell Slide" r:id="rId20" imgW="530" imgH="531" progId="TCLayout.ActiveDocument.1">
                  <p:embed/>
                </p:oleObj>
              </mc:Choice>
              <mc:Fallback>
                <p:oleObj name="think-cell Slide" r:id="rId20" imgW="530" imgH="531" progId="TCLayout.ActiveDocument.1">
                  <p:embed/>
                  <p:pic>
                    <p:nvPicPr>
                      <p:cNvPr id="3" name="Object 2" hidden="1">
                        <a:extLst>
                          <a:ext uri="{FF2B5EF4-FFF2-40B4-BE49-F238E27FC236}">
                            <a16:creationId xmlns:a16="http://schemas.microsoft.com/office/drawing/2014/main" id="{11AE443A-634E-4F1C-8A6D-11E6D74ACCBA}"/>
                          </a:ext>
                        </a:extLst>
                      </p:cNvPr>
                      <p:cNvPicPr/>
                      <p:nvPr/>
                    </p:nvPicPr>
                    <p:blipFill>
                      <a:blip r:embed="rId21"/>
                      <a:stretch>
                        <a:fillRect/>
                      </a:stretch>
                    </p:blipFill>
                    <p:spPr>
                      <a:xfrm>
                        <a:off x="1588" y="1588"/>
                        <a:ext cx="1588" cy="1588"/>
                      </a:xfrm>
                      <a:prstGeom prst="rect">
                        <a:avLst/>
                      </a:prstGeom>
                    </p:spPr>
                  </p:pic>
                </p:oleObj>
              </mc:Fallback>
            </mc:AlternateContent>
          </a:graphicData>
        </a:graphic>
      </p:graphicFrame>
      <p:pic>
        <p:nvPicPr>
          <p:cNvPr id="2" name="Picture 1"/>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9427089" y="497985"/>
            <a:ext cx="2177536" cy="410236"/>
          </a:xfrm>
          <a:prstGeom prst="rect">
            <a:avLst/>
          </a:prstGeom>
        </p:spPr>
      </p:pic>
      <p:sp>
        <p:nvSpPr>
          <p:cNvPr id="6" name="TextBox 5"/>
          <p:cNvSpPr txBox="1"/>
          <p:nvPr userDrawn="1"/>
        </p:nvSpPr>
        <p:spPr>
          <a:xfrm>
            <a:off x="11189041" y="6450227"/>
            <a:ext cx="458830" cy="153888"/>
          </a:xfrm>
          <a:prstGeom prst="rect">
            <a:avLst/>
          </a:prstGeom>
          <a:noFill/>
        </p:spPr>
        <p:txBody>
          <a:bodyPr wrap="square" lIns="0" tIns="0" rIns="36000" bIns="0" rtlCol="0">
            <a:spAutoFit/>
          </a:bodyPr>
          <a:lstStyle/>
          <a:p>
            <a:pPr algn="r"/>
            <a:fld id="{EFE89C2B-EBF9-0B44-845E-9D8FF0245D8D}" type="slidenum">
              <a:rPr lang="en-US" sz="1000" smtClean="0">
                <a:solidFill>
                  <a:schemeClr val="accent3"/>
                </a:solidFill>
              </a:rPr>
              <a:pPr algn="r"/>
              <a:t>‹#›</a:t>
            </a:fld>
            <a:endParaRPr lang="en-US" sz="1000">
              <a:solidFill>
                <a:schemeClr val="accent3"/>
              </a:solidFill>
            </a:endParaRPr>
          </a:p>
        </p:txBody>
      </p:sp>
    </p:spTree>
    <p:extLst>
      <p:ext uri="{BB962C8B-B14F-4D97-AF65-F5344CB8AC3E}">
        <p14:creationId xmlns:p14="http://schemas.microsoft.com/office/powerpoint/2010/main" val="2412099316"/>
      </p:ext>
    </p:extLst>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 id="2147484203" r:id="rId12"/>
    <p:sldLayoutId id="2147484204" r:id="rId13"/>
    <p:sldLayoutId id="2147484205" r:id="rId14"/>
    <p:sldLayoutId id="2147484206" r:id="rId15"/>
    <p:sldLayoutId id="2147484207" r:id="rId16"/>
  </p:sldLayoutIdLst>
  <p:hf hdr="0" dt="0"/>
  <p:txStyles>
    <p:titleStyle>
      <a:lvl1pPr algn="l" rtl="0" eaLnBrk="0" fontAlgn="base" hangingPunct="0">
        <a:lnSpc>
          <a:spcPct val="90000"/>
        </a:lnSpc>
        <a:spcBef>
          <a:spcPct val="0"/>
        </a:spcBef>
        <a:spcAft>
          <a:spcPct val="0"/>
        </a:spcAft>
        <a:defRPr sz="3600" kern="1200">
          <a:solidFill>
            <a:srgbClr val="005C7A"/>
          </a:solidFill>
          <a:latin typeface="Open Sans"/>
          <a:ea typeface="ＭＳ Ｐゴシック" charset="0"/>
          <a:cs typeface="Open Sans"/>
        </a:defRPr>
      </a:lvl1pPr>
      <a:lvl2pPr algn="l" rtl="0" eaLnBrk="0" fontAlgn="base" hangingPunct="0">
        <a:lnSpc>
          <a:spcPct val="90000"/>
        </a:lnSpc>
        <a:spcBef>
          <a:spcPct val="0"/>
        </a:spcBef>
        <a:spcAft>
          <a:spcPct val="0"/>
        </a:spcAft>
        <a:defRPr sz="3600">
          <a:solidFill>
            <a:schemeClr val="tx1"/>
          </a:solidFill>
          <a:latin typeface="Arial" charset="0"/>
          <a:ea typeface="ＭＳ Ｐゴシック" charset="0"/>
        </a:defRPr>
      </a:lvl2pPr>
      <a:lvl3pPr algn="l" rtl="0" eaLnBrk="0" fontAlgn="base" hangingPunct="0">
        <a:lnSpc>
          <a:spcPct val="90000"/>
        </a:lnSpc>
        <a:spcBef>
          <a:spcPct val="0"/>
        </a:spcBef>
        <a:spcAft>
          <a:spcPct val="0"/>
        </a:spcAft>
        <a:defRPr sz="3600">
          <a:solidFill>
            <a:schemeClr val="tx1"/>
          </a:solidFill>
          <a:latin typeface="Arial" charset="0"/>
          <a:ea typeface="ＭＳ Ｐゴシック" charset="0"/>
        </a:defRPr>
      </a:lvl3pPr>
      <a:lvl4pPr algn="l" rtl="0" eaLnBrk="0" fontAlgn="base" hangingPunct="0">
        <a:lnSpc>
          <a:spcPct val="90000"/>
        </a:lnSpc>
        <a:spcBef>
          <a:spcPct val="0"/>
        </a:spcBef>
        <a:spcAft>
          <a:spcPct val="0"/>
        </a:spcAft>
        <a:defRPr sz="3600">
          <a:solidFill>
            <a:schemeClr val="tx1"/>
          </a:solidFill>
          <a:latin typeface="Arial" charset="0"/>
          <a:ea typeface="ＭＳ Ｐゴシック" charset="0"/>
        </a:defRPr>
      </a:lvl4pPr>
      <a:lvl5pPr algn="l" rtl="0" eaLnBrk="0" fontAlgn="base" hangingPunct="0">
        <a:lnSpc>
          <a:spcPct val="90000"/>
        </a:lnSpc>
        <a:spcBef>
          <a:spcPct val="0"/>
        </a:spcBef>
        <a:spcAft>
          <a:spcPct val="0"/>
        </a:spcAft>
        <a:defRPr sz="3600">
          <a:solidFill>
            <a:schemeClr val="tx1"/>
          </a:solidFill>
          <a:latin typeface="Arial" charset="0"/>
          <a:ea typeface="ＭＳ Ｐゴシック" charset="0"/>
        </a:defRPr>
      </a:lvl5pPr>
      <a:lvl6pPr marL="457200" algn="l" rtl="0" fontAlgn="base">
        <a:lnSpc>
          <a:spcPct val="90000"/>
        </a:lnSpc>
        <a:spcBef>
          <a:spcPct val="0"/>
        </a:spcBef>
        <a:spcAft>
          <a:spcPct val="0"/>
        </a:spcAft>
        <a:defRPr sz="3600">
          <a:solidFill>
            <a:schemeClr val="tx1"/>
          </a:solidFill>
          <a:latin typeface="Arial" charset="0"/>
        </a:defRPr>
      </a:lvl6pPr>
      <a:lvl7pPr marL="914400" algn="l" rtl="0" fontAlgn="base">
        <a:lnSpc>
          <a:spcPct val="90000"/>
        </a:lnSpc>
        <a:spcBef>
          <a:spcPct val="0"/>
        </a:spcBef>
        <a:spcAft>
          <a:spcPct val="0"/>
        </a:spcAft>
        <a:defRPr sz="3600">
          <a:solidFill>
            <a:schemeClr val="tx1"/>
          </a:solidFill>
          <a:latin typeface="Arial" charset="0"/>
        </a:defRPr>
      </a:lvl7pPr>
      <a:lvl8pPr marL="1371600" algn="l" rtl="0" fontAlgn="base">
        <a:lnSpc>
          <a:spcPct val="90000"/>
        </a:lnSpc>
        <a:spcBef>
          <a:spcPct val="0"/>
        </a:spcBef>
        <a:spcAft>
          <a:spcPct val="0"/>
        </a:spcAft>
        <a:defRPr sz="3600">
          <a:solidFill>
            <a:schemeClr val="tx1"/>
          </a:solidFill>
          <a:latin typeface="Arial" charset="0"/>
        </a:defRPr>
      </a:lvl8pPr>
      <a:lvl9pPr marL="1828800" algn="l" rtl="0" fontAlgn="base">
        <a:lnSpc>
          <a:spcPct val="90000"/>
        </a:lnSpc>
        <a:spcBef>
          <a:spcPct val="0"/>
        </a:spcBef>
        <a:spcAft>
          <a:spcPct val="0"/>
        </a:spcAft>
        <a:defRPr sz="3600">
          <a:solidFill>
            <a:schemeClr val="tx1"/>
          </a:solidFill>
          <a:latin typeface="Arial" charset="0"/>
        </a:defRPr>
      </a:lvl9pPr>
    </p:titleStyle>
    <p:bodyStyle>
      <a:lvl1pPr marL="228600" indent="-228600" algn="l" rtl="0" eaLnBrk="0" fontAlgn="base" hangingPunct="0">
        <a:lnSpc>
          <a:spcPct val="100000"/>
        </a:lnSpc>
        <a:spcBef>
          <a:spcPts val="1000"/>
        </a:spcBef>
        <a:spcAft>
          <a:spcPct val="0"/>
        </a:spcAft>
        <a:buFont typeface="Arial" charset="0"/>
        <a:buChar char="•"/>
        <a:defRPr sz="2300" kern="1200">
          <a:solidFill>
            <a:srgbClr val="005C7A"/>
          </a:solidFill>
          <a:latin typeface="Open Sans"/>
          <a:ea typeface="ＭＳ Ｐゴシック" charset="0"/>
          <a:cs typeface="Open Sans"/>
        </a:defRPr>
      </a:lvl1pPr>
      <a:lvl2pPr marL="685800" indent="-228600" algn="l" rtl="0" eaLnBrk="0" fontAlgn="base" hangingPunct="0">
        <a:spcBef>
          <a:spcPts val="500"/>
        </a:spcBef>
        <a:spcAft>
          <a:spcPct val="0"/>
        </a:spcAft>
        <a:buFont typeface="Arial" charset="0"/>
        <a:buChar char="•"/>
        <a:defRPr sz="2100" kern="1200">
          <a:solidFill>
            <a:srgbClr val="005C7A"/>
          </a:solidFill>
          <a:latin typeface="Open Sans"/>
          <a:ea typeface="ＭＳ Ｐゴシック" charset="0"/>
          <a:cs typeface="Open Sans"/>
        </a:defRPr>
      </a:lvl2pPr>
      <a:lvl3pPr marL="1143000" indent="-228600" algn="l" rtl="0" eaLnBrk="0" fontAlgn="base" hangingPunct="0">
        <a:spcBef>
          <a:spcPts val="500"/>
        </a:spcBef>
        <a:spcAft>
          <a:spcPct val="0"/>
        </a:spcAft>
        <a:buFont typeface="Arial" charset="0"/>
        <a:buChar char="•"/>
        <a:defRPr sz="1700" kern="1200">
          <a:solidFill>
            <a:srgbClr val="005C7A"/>
          </a:solidFill>
          <a:latin typeface="Open Sans"/>
          <a:ea typeface="ＭＳ Ｐゴシック" charset="0"/>
          <a:cs typeface="Open Sans"/>
        </a:defRPr>
      </a:lvl3pPr>
      <a:lvl4pPr marL="1600200" indent="-228600" algn="l" rtl="0" eaLnBrk="0" fontAlgn="base" hangingPunct="0">
        <a:spcBef>
          <a:spcPts val="500"/>
        </a:spcBef>
        <a:spcAft>
          <a:spcPct val="0"/>
        </a:spcAft>
        <a:buFont typeface="Arial" charset="0"/>
        <a:buChar char="•"/>
        <a:defRPr sz="1500" kern="1200">
          <a:solidFill>
            <a:srgbClr val="005C7A"/>
          </a:solidFill>
          <a:latin typeface="Open Sans"/>
          <a:ea typeface="ＭＳ Ｐゴシック" charset="0"/>
          <a:cs typeface="Open Sans"/>
        </a:defRPr>
      </a:lvl4pPr>
      <a:lvl5pPr marL="2057400" indent="-228600" algn="l" rtl="0" eaLnBrk="0" fontAlgn="base" hangingPunct="0">
        <a:spcBef>
          <a:spcPts val="500"/>
        </a:spcBef>
        <a:spcAft>
          <a:spcPct val="0"/>
        </a:spcAft>
        <a:buFont typeface="Arial" charset="0"/>
        <a:buChar char="•"/>
        <a:defRPr sz="1400" kern="1200">
          <a:solidFill>
            <a:srgbClr val="005C7A"/>
          </a:solidFill>
          <a:latin typeface="Open Sans"/>
          <a:ea typeface="ＭＳ Ｐゴシック" charset="0"/>
          <a:cs typeface="Open San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1AE443A-634E-4F1C-8A6D-11E6D74ACCBA}"/>
              </a:ext>
            </a:extLst>
          </p:cNvPr>
          <p:cNvGraphicFramePr>
            <a:graphicFrameLocks noChangeAspect="1"/>
          </p:cNvGraphicFramePr>
          <p:nvPr userDrawn="1">
            <p:custDataLst>
              <p:tags r:id="rId19"/>
            </p:custDataLst>
            <p:extLst>
              <p:ext uri="{D42A27DB-BD31-4B8C-83A1-F6EECF244321}">
                <p14:modId xmlns:p14="http://schemas.microsoft.com/office/powerpoint/2010/main" val="33159239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5" name="think-cell Slide" r:id="rId20" imgW="530" imgH="531" progId="TCLayout.ActiveDocument.1">
                  <p:embed/>
                </p:oleObj>
              </mc:Choice>
              <mc:Fallback>
                <p:oleObj name="think-cell Slide" r:id="rId20" imgW="530" imgH="531" progId="TCLayout.ActiveDocument.1">
                  <p:embed/>
                  <p:pic>
                    <p:nvPicPr>
                      <p:cNvPr id="3" name="Object 2" hidden="1">
                        <a:extLst>
                          <a:ext uri="{FF2B5EF4-FFF2-40B4-BE49-F238E27FC236}">
                            <a16:creationId xmlns:a16="http://schemas.microsoft.com/office/drawing/2014/main" id="{11AE443A-634E-4F1C-8A6D-11E6D74ACCBA}"/>
                          </a:ext>
                        </a:extLst>
                      </p:cNvPr>
                      <p:cNvPicPr/>
                      <p:nvPr/>
                    </p:nvPicPr>
                    <p:blipFill>
                      <a:blip r:embed="rId21"/>
                      <a:stretch>
                        <a:fillRect/>
                      </a:stretch>
                    </p:blipFill>
                    <p:spPr>
                      <a:xfrm>
                        <a:off x="1588" y="1588"/>
                        <a:ext cx="1588" cy="1588"/>
                      </a:xfrm>
                      <a:prstGeom prst="rect">
                        <a:avLst/>
                      </a:prstGeom>
                    </p:spPr>
                  </p:pic>
                </p:oleObj>
              </mc:Fallback>
            </mc:AlternateContent>
          </a:graphicData>
        </a:graphic>
      </p:graphicFrame>
      <p:pic>
        <p:nvPicPr>
          <p:cNvPr id="2" name="Picture 1"/>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9427089" y="497985"/>
            <a:ext cx="2177536" cy="410236"/>
          </a:xfrm>
          <a:prstGeom prst="rect">
            <a:avLst/>
          </a:prstGeom>
        </p:spPr>
      </p:pic>
      <p:sp>
        <p:nvSpPr>
          <p:cNvPr id="6" name="TextBox 5"/>
          <p:cNvSpPr txBox="1"/>
          <p:nvPr userDrawn="1"/>
        </p:nvSpPr>
        <p:spPr>
          <a:xfrm>
            <a:off x="11189041" y="6450227"/>
            <a:ext cx="458830" cy="153888"/>
          </a:xfrm>
          <a:prstGeom prst="rect">
            <a:avLst/>
          </a:prstGeom>
          <a:noFill/>
        </p:spPr>
        <p:txBody>
          <a:bodyPr wrap="square" lIns="0" tIns="0" rIns="36000" bIns="0" rtlCol="0">
            <a:spAutoFit/>
          </a:bodyPr>
          <a:lstStyle/>
          <a:p>
            <a:pPr algn="r"/>
            <a:fld id="{EFE89C2B-EBF9-0B44-845E-9D8FF0245D8D}" type="slidenum">
              <a:rPr lang="en-US" sz="1000" smtClean="0">
                <a:solidFill>
                  <a:schemeClr val="accent3"/>
                </a:solidFill>
              </a:rPr>
              <a:pPr algn="r"/>
              <a:t>‹#›</a:t>
            </a:fld>
            <a:endParaRPr lang="en-US" sz="1000">
              <a:solidFill>
                <a:schemeClr val="accent3"/>
              </a:solidFill>
            </a:endParaRPr>
          </a:p>
        </p:txBody>
      </p:sp>
    </p:spTree>
    <p:extLst>
      <p:ext uri="{BB962C8B-B14F-4D97-AF65-F5344CB8AC3E}">
        <p14:creationId xmlns:p14="http://schemas.microsoft.com/office/powerpoint/2010/main" val="1232223567"/>
      </p:ext>
    </p:extLst>
  </p:cSld>
  <p:clrMap bg1="lt1" tx1="dk1" bg2="lt2" tx2="dk2" accent1="accent1" accent2="accent2" accent3="accent3" accent4="accent4" accent5="accent5" accent6="accent6" hlink="hlink" folHlink="folHlink"/>
  <p:sldLayoutIdLst>
    <p:sldLayoutId id="2147484209"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 id="2147484220" r:id="rId12"/>
    <p:sldLayoutId id="2147484221" r:id="rId13"/>
    <p:sldLayoutId id="2147484222" r:id="rId14"/>
    <p:sldLayoutId id="2147484223" r:id="rId15"/>
    <p:sldLayoutId id="2147484224" r:id="rId16"/>
  </p:sldLayoutIdLst>
  <p:hf hdr="0" dt="0"/>
  <p:txStyles>
    <p:titleStyle>
      <a:lvl1pPr algn="l" rtl="0" eaLnBrk="0" fontAlgn="base" hangingPunct="0">
        <a:lnSpc>
          <a:spcPct val="90000"/>
        </a:lnSpc>
        <a:spcBef>
          <a:spcPct val="0"/>
        </a:spcBef>
        <a:spcAft>
          <a:spcPct val="0"/>
        </a:spcAft>
        <a:defRPr sz="3600" kern="1200">
          <a:solidFill>
            <a:srgbClr val="005C7A"/>
          </a:solidFill>
          <a:latin typeface="Open Sans"/>
          <a:ea typeface="ＭＳ Ｐゴシック" charset="0"/>
          <a:cs typeface="Open Sans"/>
        </a:defRPr>
      </a:lvl1pPr>
      <a:lvl2pPr algn="l" rtl="0" eaLnBrk="0" fontAlgn="base" hangingPunct="0">
        <a:lnSpc>
          <a:spcPct val="90000"/>
        </a:lnSpc>
        <a:spcBef>
          <a:spcPct val="0"/>
        </a:spcBef>
        <a:spcAft>
          <a:spcPct val="0"/>
        </a:spcAft>
        <a:defRPr sz="3600">
          <a:solidFill>
            <a:schemeClr val="tx1"/>
          </a:solidFill>
          <a:latin typeface="Arial" charset="0"/>
          <a:ea typeface="ＭＳ Ｐゴシック" charset="0"/>
        </a:defRPr>
      </a:lvl2pPr>
      <a:lvl3pPr algn="l" rtl="0" eaLnBrk="0" fontAlgn="base" hangingPunct="0">
        <a:lnSpc>
          <a:spcPct val="90000"/>
        </a:lnSpc>
        <a:spcBef>
          <a:spcPct val="0"/>
        </a:spcBef>
        <a:spcAft>
          <a:spcPct val="0"/>
        </a:spcAft>
        <a:defRPr sz="3600">
          <a:solidFill>
            <a:schemeClr val="tx1"/>
          </a:solidFill>
          <a:latin typeface="Arial" charset="0"/>
          <a:ea typeface="ＭＳ Ｐゴシック" charset="0"/>
        </a:defRPr>
      </a:lvl3pPr>
      <a:lvl4pPr algn="l" rtl="0" eaLnBrk="0" fontAlgn="base" hangingPunct="0">
        <a:lnSpc>
          <a:spcPct val="90000"/>
        </a:lnSpc>
        <a:spcBef>
          <a:spcPct val="0"/>
        </a:spcBef>
        <a:spcAft>
          <a:spcPct val="0"/>
        </a:spcAft>
        <a:defRPr sz="3600">
          <a:solidFill>
            <a:schemeClr val="tx1"/>
          </a:solidFill>
          <a:latin typeface="Arial" charset="0"/>
          <a:ea typeface="ＭＳ Ｐゴシック" charset="0"/>
        </a:defRPr>
      </a:lvl4pPr>
      <a:lvl5pPr algn="l" rtl="0" eaLnBrk="0" fontAlgn="base" hangingPunct="0">
        <a:lnSpc>
          <a:spcPct val="90000"/>
        </a:lnSpc>
        <a:spcBef>
          <a:spcPct val="0"/>
        </a:spcBef>
        <a:spcAft>
          <a:spcPct val="0"/>
        </a:spcAft>
        <a:defRPr sz="3600">
          <a:solidFill>
            <a:schemeClr val="tx1"/>
          </a:solidFill>
          <a:latin typeface="Arial" charset="0"/>
          <a:ea typeface="ＭＳ Ｐゴシック" charset="0"/>
        </a:defRPr>
      </a:lvl5pPr>
      <a:lvl6pPr marL="457200" algn="l" rtl="0" fontAlgn="base">
        <a:lnSpc>
          <a:spcPct val="90000"/>
        </a:lnSpc>
        <a:spcBef>
          <a:spcPct val="0"/>
        </a:spcBef>
        <a:spcAft>
          <a:spcPct val="0"/>
        </a:spcAft>
        <a:defRPr sz="3600">
          <a:solidFill>
            <a:schemeClr val="tx1"/>
          </a:solidFill>
          <a:latin typeface="Arial" charset="0"/>
        </a:defRPr>
      </a:lvl6pPr>
      <a:lvl7pPr marL="914400" algn="l" rtl="0" fontAlgn="base">
        <a:lnSpc>
          <a:spcPct val="90000"/>
        </a:lnSpc>
        <a:spcBef>
          <a:spcPct val="0"/>
        </a:spcBef>
        <a:spcAft>
          <a:spcPct val="0"/>
        </a:spcAft>
        <a:defRPr sz="3600">
          <a:solidFill>
            <a:schemeClr val="tx1"/>
          </a:solidFill>
          <a:latin typeface="Arial" charset="0"/>
        </a:defRPr>
      </a:lvl7pPr>
      <a:lvl8pPr marL="1371600" algn="l" rtl="0" fontAlgn="base">
        <a:lnSpc>
          <a:spcPct val="90000"/>
        </a:lnSpc>
        <a:spcBef>
          <a:spcPct val="0"/>
        </a:spcBef>
        <a:spcAft>
          <a:spcPct val="0"/>
        </a:spcAft>
        <a:defRPr sz="3600">
          <a:solidFill>
            <a:schemeClr val="tx1"/>
          </a:solidFill>
          <a:latin typeface="Arial" charset="0"/>
        </a:defRPr>
      </a:lvl8pPr>
      <a:lvl9pPr marL="1828800" algn="l" rtl="0" fontAlgn="base">
        <a:lnSpc>
          <a:spcPct val="90000"/>
        </a:lnSpc>
        <a:spcBef>
          <a:spcPct val="0"/>
        </a:spcBef>
        <a:spcAft>
          <a:spcPct val="0"/>
        </a:spcAft>
        <a:defRPr sz="3600">
          <a:solidFill>
            <a:schemeClr val="tx1"/>
          </a:solidFill>
          <a:latin typeface="Arial" charset="0"/>
        </a:defRPr>
      </a:lvl9pPr>
    </p:titleStyle>
    <p:bodyStyle>
      <a:lvl1pPr marL="228600" indent="-228600" algn="l" rtl="0" eaLnBrk="0" fontAlgn="base" hangingPunct="0">
        <a:lnSpc>
          <a:spcPct val="100000"/>
        </a:lnSpc>
        <a:spcBef>
          <a:spcPts val="1000"/>
        </a:spcBef>
        <a:spcAft>
          <a:spcPct val="0"/>
        </a:spcAft>
        <a:buFont typeface="Arial" charset="0"/>
        <a:buChar char="•"/>
        <a:defRPr sz="2300" kern="1200">
          <a:solidFill>
            <a:srgbClr val="005C7A"/>
          </a:solidFill>
          <a:latin typeface="Open Sans"/>
          <a:ea typeface="ＭＳ Ｐゴシック" charset="0"/>
          <a:cs typeface="Open Sans"/>
        </a:defRPr>
      </a:lvl1pPr>
      <a:lvl2pPr marL="685800" indent="-228600" algn="l" rtl="0" eaLnBrk="0" fontAlgn="base" hangingPunct="0">
        <a:spcBef>
          <a:spcPts val="500"/>
        </a:spcBef>
        <a:spcAft>
          <a:spcPct val="0"/>
        </a:spcAft>
        <a:buFont typeface="Arial" charset="0"/>
        <a:buChar char="•"/>
        <a:defRPr sz="2100" kern="1200">
          <a:solidFill>
            <a:srgbClr val="005C7A"/>
          </a:solidFill>
          <a:latin typeface="Open Sans"/>
          <a:ea typeface="ＭＳ Ｐゴシック" charset="0"/>
          <a:cs typeface="Open Sans"/>
        </a:defRPr>
      </a:lvl2pPr>
      <a:lvl3pPr marL="1143000" indent="-228600" algn="l" rtl="0" eaLnBrk="0" fontAlgn="base" hangingPunct="0">
        <a:spcBef>
          <a:spcPts val="500"/>
        </a:spcBef>
        <a:spcAft>
          <a:spcPct val="0"/>
        </a:spcAft>
        <a:buFont typeface="Arial" charset="0"/>
        <a:buChar char="•"/>
        <a:defRPr sz="1700" kern="1200">
          <a:solidFill>
            <a:srgbClr val="005C7A"/>
          </a:solidFill>
          <a:latin typeface="Open Sans"/>
          <a:ea typeface="ＭＳ Ｐゴシック" charset="0"/>
          <a:cs typeface="Open Sans"/>
        </a:defRPr>
      </a:lvl3pPr>
      <a:lvl4pPr marL="1600200" indent="-228600" algn="l" rtl="0" eaLnBrk="0" fontAlgn="base" hangingPunct="0">
        <a:spcBef>
          <a:spcPts val="500"/>
        </a:spcBef>
        <a:spcAft>
          <a:spcPct val="0"/>
        </a:spcAft>
        <a:buFont typeface="Arial" charset="0"/>
        <a:buChar char="•"/>
        <a:defRPr sz="1500" kern="1200">
          <a:solidFill>
            <a:srgbClr val="005C7A"/>
          </a:solidFill>
          <a:latin typeface="Open Sans"/>
          <a:ea typeface="ＭＳ Ｐゴシック" charset="0"/>
          <a:cs typeface="Open Sans"/>
        </a:defRPr>
      </a:lvl4pPr>
      <a:lvl5pPr marL="2057400" indent="-228600" algn="l" rtl="0" eaLnBrk="0" fontAlgn="base" hangingPunct="0">
        <a:spcBef>
          <a:spcPts val="500"/>
        </a:spcBef>
        <a:spcAft>
          <a:spcPct val="0"/>
        </a:spcAft>
        <a:buFont typeface="Arial" charset="0"/>
        <a:buChar char="•"/>
        <a:defRPr sz="1400" kern="1200">
          <a:solidFill>
            <a:srgbClr val="005C7A"/>
          </a:solidFill>
          <a:latin typeface="Open Sans"/>
          <a:ea typeface="ＭＳ Ｐゴシック" charset="0"/>
          <a:cs typeface="Open San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C2F9F7-292C-0F48-BA3C-87013605A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44800C07-E61E-7441-9328-53A64CF971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EF30DF75-1D5E-EA4A-AA31-66ED749721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9A8E3-652C-1E45-8AEC-F70AF0EE3377}" type="datetimeFigureOut">
              <a:rPr lang="nb-NO" smtClean="0"/>
              <a:t>14.12.2021</a:t>
            </a:fld>
            <a:endParaRPr lang="nb-NO"/>
          </a:p>
        </p:txBody>
      </p:sp>
      <p:sp>
        <p:nvSpPr>
          <p:cNvPr id="5" name="Footer Placeholder 4">
            <a:extLst>
              <a:ext uri="{FF2B5EF4-FFF2-40B4-BE49-F238E27FC236}">
                <a16:creationId xmlns:a16="http://schemas.microsoft.com/office/drawing/2014/main" id="{EB950FFF-0990-8941-BDEE-F5B6645BBE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EAA9C549-4042-D346-BE0D-44B1621CE2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8799E-8F4A-804F-B7F8-CE7FD6F84EBD}" type="slidenum">
              <a:rPr lang="nb-NO" smtClean="0"/>
              <a:t>‹#›</a:t>
            </a:fld>
            <a:endParaRPr lang="nb-NO"/>
          </a:p>
        </p:txBody>
      </p:sp>
    </p:spTree>
    <p:extLst>
      <p:ext uri="{BB962C8B-B14F-4D97-AF65-F5344CB8AC3E}">
        <p14:creationId xmlns:p14="http://schemas.microsoft.com/office/powerpoint/2010/main" val="2921906195"/>
      </p:ext>
    </p:extLst>
  </p:cSld>
  <p:clrMap bg1="lt1" tx1="dk1" bg2="lt2" tx2="dk2" accent1="accent1" accent2="accent2" accent3="accent3" accent4="accent4" accent5="accent5" accent6="accent6" hlink="hlink" folHlink="folHlink"/>
  <p:sldLayoutIdLst>
    <p:sldLayoutId id="2147484226" r:id="rId1"/>
    <p:sldLayoutId id="2147484227" r:id="rId2"/>
    <p:sldLayoutId id="2147484228" r:id="rId3"/>
    <p:sldLayoutId id="2147484229" r:id="rId4"/>
    <p:sldLayoutId id="2147484230" r:id="rId5"/>
    <p:sldLayoutId id="2147484231" r:id="rId6"/>
    <p:sldLayoutId id="2147484232" r:id="rId7"/>
    <p:sldLayoutId id="2147484233" r:id="rId8"/>
    <p:sldLayoutId id="2147484234" r:id="rId9"/>
    <p:sldLayoutId id="2147484235" r:id="rId10"/>
    <p:sldLayoutId id="2147484236" r:id="rId11"/>
    <p:sldLayoutId id="214748423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B6912-39D0-A14D-826D-751E5E5E2CB2}"/>
              </a:ext>
            </a:extLst>
          </p:cNvPr>
          <p:cNvSpPr/>
          <p:nvPr userDrawn="1"/>
        </p:nvSpPr>
        <p:spPr>
          <a:xfrm>
            <a:off x="838200" y="1027906"/>
            <a:ext cx="2824976" cy="320521"/>
          </a:xfrm>
          <a:prstGeom prst="rect">
            <a:avLst/>
          </a:prstGeom>
          <a:solidFill>
            <a:srgbClr val="9AE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1097610030"/>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76" r:id="rId3"/>
  </p:sldLayoutIdLst>
  <p:txStyles>
    <p:titleStyle>
      <a:lvl1pPr algn="l" defTabSz="914400" rtl="0" eaLnBrk="1" latinLnBrk="0" hangingPunct="1">
        <a:lnSpc>
          <a:spcPct val="90000"/>
        </a:lnSpc>
        <a:spcBef>
          <a:spcPct val="0"/>
        </a:spcBef>
        <a:buNone/>
        <a:defRPr sz="4400" b="1" kern="1200" spc="3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41609" y="365125"/>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040439"/>
          </a:solidFill>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2188619535"/>
      </p:ext>
    </p:extLst>
  </p:cSld>
  <p:clrMap bg1="lt1" tx1="dk1" bg2="lt2" tx2="dk2" accent1="accent1" accent2="accent2" accent3="accent3" accent4="accent4" accent5="accent5" accent6="accent6" hlink="hlink" folHlink="folHlink"/>
  <p:sldLayoutIdLst>
    <p:sldLayoutId id="2147483666" r:id="rId1"/>
    <p:sldLayoutId id="2147483664" r:id="rId2"/>
    <p:sldLayoutId id="2147483665" r:id="rId3"/>
    <p:sldLayoutId id="2147483667" r:id="rId4"/>
    <p:sldLayoutId id="2147483736" r:id="rId5"/>
  </p:sldLayoutIdLst>
  <p:txStyles>
    <p:titleStyle>
      <a:lvl1pPr algn="l" defTabSz="914400" rtl="0" eaLnBrk="1" latinLnBrk="0" hangingPunct="1">
        <a:lnSpc>
          <a:spcPct val="90000"/>
        </a:lnSpc>
        <a:spcBef>
          <a:spcPct val="0"/>
        </a:spcBef>
        <a:buNone/>
        <a:defRPr sz="48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23023" y="231313"/>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33334F"/>
          </a:solidFill>
          <a:ln>
            <a:noFill/>
          </a:ln>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1811254004"/>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38" r:id="rId3"/>
  </p:sldLayoutIdLst>
  <p:txStyles>
    <p:titleStyle>
      <a:lvl1pPr algn="l" defTabSz="914400" rtl="0" eaLnBrk="1" latinLnBrk="0" hangingPunct="1">
        <a:lnSpc>
          <a:spcPct val="90000"/>
        </a:lnSpc>
        <a:spcBef>
          <a:spcPct val="0"/>
        </a:spcBef>
        <a:buNone/>
        <a:defRPr sz="48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23023" y="231313"/>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567391"/>
          </a:solidFill>
          <a:ln>
            <a:noFill/>
          </a:ln>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2911264284"/>
      </p:ext>
    </p:extLst>
  </p:cSld>
  <p:clrMap bg1="lt1" tx1="dk1" bg2="lt2" tx2="dk2" accent1="accent1" accent2="accent2" accent3="accent3" accent4="accent4" accent5="accent5" accent6="accent6" hlink="hlink" folHlink="folHlink"/>
  <p:sldLayoutIdLst>
    <p:sldLayoutId id="2147483729" r:id="rId1"/>
    <p:sldLayoutId id="2147483730" r:id="rId2"/>
  </p:sldLayoutIdLst>
  <p:txStyles>
    <p:titleStyle>
      <a:lvl1pPr algn="l" defTabSz="914400" rtl="0" eaLnBrk="1" latinLnBrk="0" hangingPunct="1">
        <a:lnSpc>
          <a:spcPct val="90000"/>
        </a:lnSpc>
        <a:spcBef>
          <a:spcPct val="0"/>
        </a:spcBef>
        <a:buNone/>
        <a:defRPr sz="48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23023" y="231313"/>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00605C"/>
          </a:solidFill>
          <a:ln>
            <a:noFill/>
          </a:ln>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10652679"/>
      </p:ext>
    </p:extLst>
  </p:cSld>
  <p:clrMap bg1="lt1" tx1="dk1" bg2="lt2" tx2="dk2" accent1="accent1" accent2="accent2" accent3="accent3" accent4="accent4" accent5="accent5" accent6="accent6" hlink="hlink" folHlink="folHlink"/>
  <p:sldLayoutIdLst>
    <p:sldLayoutId id="2147483704" r:id="rId1"/>
    <p:sldLayoutId id="2147483705" r:id="rId2"/>
  </p:sldLayoutIdLst>
  <p:txStyles>
    <p:titleStyle>
      <a:lvl1pPr algn="l" defTabSz="914400" rtl="0" eaLnBrk="1" latinLnBrk="0" hangingPunct="1">
        <a:lnSpc>
          <a:spcPct val="90000"/>
        </a:lnSpc>
        <a:spcBef>
          <a:spcPct val="0"/>
        </a:spcBef>
        <a:buNone/>
        <a:defRPr sz="48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23023" y="231313"/>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3CB2AC"/>
          </a:solidFill>
          <a:ln>
            <a:noFill/>
          </a:ln>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28383142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47" r:id="rId5"/>
  </p:sldLayoutIdLst>
  <p:txStyles>
    <p:titleStyle>
      <a:lvl1pPr algn="l" defTabSz="914400" rtl="0" eaLnBrk="1" latinLnBrk="0" hangingPunct="1">
        <a:lnSpc>
          <a:spcPct val="90000"/>
        </a:lnSpc>
        <a:spcBef>
          <a:spcPct val="0"/>
        </a:spcBef>
        <a:buNone/>
        <a:defRPr sz="48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23023" y="231313"/>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20207A"/>
          </a:solidFill>
          <a:ln>
            <a:noFill/>
          </a:ln>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933773396"/>
      </p:ext>
    </p:extLst>
  </p:cSld>
  <p:clrMap bg1="lt1" tx1="dk1" bg2="lt2" tx2="dk2" accent1="accent1" accent2="accent2" accent3="accent3" accent4="accent4" accent5="accent5" accent6="accent6" hlink="hlink" folHlink="folHlink"/>
  <p:sldLayoutIdLst>
    <p:sldLayoutId id="2147483710" r:id="rId1"/>
    <p:sldLayoutId id="2147483711" r:id="rId2"/>
  </p:sldLayoutIdLst>
  <p:txStyles>
    <p:titleStyle>
      <a:lvl1pPr algn="l" defTabSz="914400" rtl="0" eaLnBrk="1" latinLnBrk="0" hangingPunct="1">
        <a:lnSpc>
          <a:spcPct val="90000"/>
        </a:lnSpc>
        <a:spcBef>
          <a:spcPct val="0"/>
        </a:spcBef>
        <a:buNone/>
        <a:defRPr sz="48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5A39ECD-1542-C94E-87CA-7BF10BA953AB}"/>
              </a:ext>
            </a:extLst>
          </p:cNvPr>
          <p:cNvSpPr/>
          <p:nvPr userDrawn="1"/>
        </p:nvSpPr>
        <p:spPr>
          <a:xfrm>
            <a:off x="223023" y="231313"/>
            <a:ext cx="11708781" cy="6467860"/>
          </a:xfrm>
          <a:custGeom>
            <a:avLst/>
            <a:gdLst/>
            <a:ahLst/>
            <a:cxnLst/>
            <a:rect l="l" t="t" r="r" b="b"/>
            <a:pathLst>
              <a:path w="19601815" h="12900660">
                <a:moveTo>
                  <a:pt x="0" y="12900130"/>
                </a:moveTo>
                <a:lnTo>
                  <a:pt x="19601497" y="12900130"/>
                </a:lnTo>
                <a:lnTo>
                  <a:pt x="19601497" y="0"/>
                </a:lnTo>
                <a:lnTo>
                  <a:pt x="0" y="0"/>
                </a:lnTo>
                <a:lnTo>
                  <a:pt x="0" y="12900130"/>
                </a:lnTo>
                <a:close/>
              </a:path>
            </a:pathLst>
          </a:custGeom>
          <a:solidFill>
            <a:srgbClr val="BBAA9C"/>
          </a:solidFill>
        </p:spPr>
        <p:txBody>
          <a:bodyPr wrap="square" lIns="0" tIns="0" rIns="0" bIns="0" rtlCol="0"/>
          <a:lstStyle/>
          <a:p>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legge til en tittel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noProof="0"/>
              <a:t>Klikk for å legge til tekst</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DEE-ECD7-4857-92A6-90269DFA2DF5}" type="datetimeFigureOut">
              <a:rPr lang="nb-NO" smtClean="0"/>
              <a:t>14.12.2021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02961-D91A-442E-803D-6BE684C4B445}" type="slidenum">
              <a:rPr lang="nb-NO" smtClean="0"/>
              <a:t>‹#›</a:t>
            </a:fld>
            <a:endParaRPr lang="nb-NO"/>
          </a:p>
        </p:txBody>
      </p:sp>
    </p:spTree>
    <p:extLst>
      <p:ext uri="{BB962C8B-B14F-4D97-AF65-F5344CB8AC3E}">
        <p14:creationId xmlns:p14="http://schemas.microsoft.com/office/powerpoint/2010/main" val="1149095989"/>
      </p:ext>
    </p:extLst>
  </p:cSld>
  <p:clrMap bg1="lt1" tx1="dk1" bg2="lt2" tx2="dk2" accent1="accent1" accent2="accent2" accent3="accent3" accent4="accent4" accent5="accent5" accent6="accent6" hlink="hlink" folHlink="folHlink"/>
  <p:sldLayoutIdLst>
    <p:sldLayoutId id="2147483701" r:id="rId1"/>
    <p:sldLayoutId id="2147483702" r:id="rId2"/>
  </p:sldLayoutIdLst>
  <p:txStyles>
    <p:titleStyle>
      <a:lvl1pPr algn="l" defTabSz="914400" rtl="0" eaLnBrk="1" latinLnBrk="0" hangingPunct="1">
        <a:lnSpc>
          <a:spcPct val="90000"/>
        </a:lnSpc>
        <a:spcBef>
          <a:spcPct val="0"/>
        </a:spcBef>
        <a:buNone/>
        <a:defRPr sz="48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Century" panose="02040604050505020304" pitchFamily="18"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Century" panose="02040604050505020304" pitchFamily="18"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Century" panose="02040604050505020304" pitchFamily="18"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panose="02040604050505020304" pitchFamily="18"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50.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38D1A-EE42-4326-8DB6-A33D49EF6598}"/>
              </a:ext>
            </a:extLst>
          </p:cNvPr>
          <p:cNvSpPr>
            <a:spLocks noGrp="1"/>
          </p:cNvSpPr>
          <p:nvPr>
            <p:ph type="ctrTitle"/>
          </p:nvPr>
        </p:nvSpPr>
        <p:spPr/>
        <p:txBody>
          <a:bodyPr/>
          <a:lstStyle/>
          <a:p>
            <a:r>
              <a:rPr lang="nb-NO" dirty="0"/>
              <a:t>Eksempel på personas</a:t>
            </a:r>
          </a:p>
        </p:txBody>
      </p:sp>
      <p:sp>
        <p:nvSpPr>
          <p:cNvPr id="3" name="Subtitle 2">
            <a:extLst>
              <a:ext uri="{FF2B5EF4-FFF2-40B4-BE49-F238E27FC236}">
                <a16:creationId xmlns:a16="http://schemas.microsoft.com/office/drawing/2014/main" id="{D77CD093-D13F-472D-85A8-CA562CE8306F}"/>
              </a:ext>
            </a:extLst>
          </p:cNvPr>
          <p:cNvSpPr>
            <a:spLocks noGrp="1"/>
          </p:cNvSpPr>
          <p:nvPr>
            <p:ph type="subTitle" idx="1"/>
          </p:nvPr>
        </p:nvSpPr>
        <p:spPr>
          <a:xfrm>
            <a:off x="1523999" y="3609802"/>
            <a:ext cx="9144000" cy="778669"/>
          </a:xfrm>
        </p:spPr>
        <p:txBody>
          <a:bodyPr/>
          <a:lstStyle/>
          <a:p>
            <a:r>
              <a:rPr lang="nb-NO" sz="1800" dirty="0"/>
              <a:t>Personas er fiktive karakterer som representerer de ulike tjenestebrukere. De er basert på en sammesetning av ulike livssituasjoner og behov hos reelle personer. Personas presenteres som profiler med passende bilde og utfyllende beskrivelse.</a:t>
            </a:r>
          </a:p>
          <a:p>
            <a:endParaRPr lang="nb-NO" sz="900" dirty="0"/>
          </a:p>
          <a:p>
            <a:r>
              <a:rPr lang="nb-NO" sz="1800" dirty="0"/>
              <a:t>På neste slide følger et eksempel på personas. Du kan bruke eksemplet til inpirasjon og også gjenbruke selve malen (bare å fylle ut i PowerPoint).</a:t>
            </a:r>
          </a:p>
        </p:txBody>
      </p:sp>
      <p:pic>
        <p:nvPicPr>
          <p:cNvPr id="5" name="Picture 4">
            <a:extLst>
              <a:ext uri="{FF2B5EF4-FFF2-40B4-BE49-F238E27FC236}">
                <a16:creationId xmlns:a16="http://schemas.microsoft.com/office/drawing/2014/main" id="{4D4CC1F0-BAFC-4CFA-A363-B90D93A1A00C}"/>
              </a:ext>
            </a:extLst>
          </p:cNvPr>
          <p:cNvPicPr>
            <a:picLocks noChangeAspect="1"/>
          </p:cNvPicPr>
          <p:nvPr/>
        </p:nvPicPr>
        <p:blipFill>
          <a:blip r:embed="rId2"/>
          <a:stretch>
            <a:fillRect/>
          </a:stretch>
        </p:blipFill>
        <p:spPr>
          <a:xfrm>
            <a:off x="8838035" y="5740561"/>
            <a:ext cx="2857500" cy="695325"/>
          </a:xfrm>
          <a:prstGeom prst="rect">
            <a:avLst/>
          </a:prstGeom>
        </p:spPr>
      </p:pic>
    </p:spTree>
    <p:extLst>
      <p:ext uri="{BB962C8B-B14F-4D97-AF65-F5344CB8AC3E}">
        <p14:creationId xmlns:p14="http://schemas.microsoft.com/office/powerpoint/2010/main" val="3929920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pic>
        <p:nvPicPr>
          <p:cNvPr id="7" name="Picture 6" descr="A person with curly hair and glasses&#10;&#10;Description automatically generated with medium confidence">
            <a:extLst>
              <a:ext uri="{FF2B5EF4-FFF2-40B4-BE49-F238E27FC236}">
                <a16:creationId xmlns:a16="http://schemas.microsoft.com/office/drawing/2014/main" id="{EC2A8849-5D72-004D-847A-AF00C9D4653F}"/>
              </a:ext>
            </a:extLst>
          </p:cNvPr>
          <p:cNvPicPr>
            <a:picLocks noChangeAspect="1"/>
          </p:cNvPicPr>
          <p:nvPr/>
        </p:nvPicPr>
        <p:blipFill rotWithShape="1">
          <a:blip r:embed="rId3"/>
          <a:srcRect l="5198" t="-926" r="6751" b="926"/>
          <a:stretch/>
        </p:blipFill>
        <p:spPr>
          <a:xfrm>
            <a:off x="3150233" y="1003245"/>
            <a:ext cx="4034930" cy="3051373"/>
          </a:xfrm>
          <a:prstGeom prst="rect">
            <a:avLst/>
          </a:prstGeom>
        </p:spPr>
      </p:pic>
      <p:sp>
        <p:nvSpPr>
          <p:cNvPr id="565" name="Google Shape;565;p51"/>
          <p:cNvSpPr/>
          <p:nvPr/>
        </p:nvSpPr>
        <p:spPr>
          <a:xfrm>
            <a:off x="7382821" y="2116958"/>
            <a:ext cx="3446608" cy="1448950"/>
          </a:xfrm>
          <a:prstGeom prst="rect">
            <a:avLst/>
          </a:prstGeom>
          <a:solidFill>
            <a:srgbClr val="D7DBDF"/>
          </a:solidFill>
          <a:ln>
            <a:noFill/>
          </a:ln>
        </p:spPr>
        <p:txBody>
          <a:bodyPr spcFirstLastPara="1" wrap="square" lIns="84419" tIns="42196" rIns="84419" bIns="42196"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66" name="Google Shape;566;p51"/>
          <p:cNvSpPr/>
          <p:nvPr/>
        </p:nvSpPr>
        <p:spPr>
          <a:xfrm>
            <a:off x="7378527" y="1023714"/>
            <a:ext cx="3477108" cy="1020971"/>
          </a:xfrm>
          <a:prstGeom prst="rect">
            <a:avLst/>
          </a:prstGeom>
          <a:solidFill>
            <a:srgbClr val="D7DBDF"/>
          </a:solidFill>
          <a:ln>
            <a:noFill/>
          </a:ln>
        </p:spPr>
        <p:txBody>
          <a:bodyPr spcFirstLastPara="1" wrap="square" lIns="84419" tIns="42196" rIns="84419" bIns="42196"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67" name="Google Shape;567;p51"/>
          <p:cNvSpPr/>
          <p:nvPr/>
        </p:nvSpPr>
        <p:spPr>
          <a:xfrm>
            <a:off x="1368030" y="1765642"/>
            <a:ext cx="1615046" cy="2127203"/>
          </a:xfrm>
          <a:prstGeom prst="rect">
            <a:avLst/>
          </a:prstGeom>
          <a:solidFill>
            <a:srgbClr val="D7DBDF"/>
          </a:solidFill>
          <a:ln>
            <a:noFill/>
          </a:ln>
        </p:spPr>
        <p:txBody>
          <a:bodyPr spcFirstLastPara="1" wrap="square" lIns="84419" tIns="42196" rIns="84419" bIns="42196"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dirty="0">
              <a:ln>
                <a:noFill/>
              </a:ln>
              <a:solidFill>
                <a:prstClr val="white"/>
              </a:solidFill>
              <a:effectLst/>
              <a:uLnTx/>
              <a:uFillTx/>
              <a:latin typeface="Century Gothic"/>
              <a:ea typeface="Century Gothic"/>
              <a:cs typeface="Century Gothic"/>
              <a:sym typeface="Century Gothic"/>
            </a:endParaRPr>
          </a:p>
        </p:txBody>
      </p:sp>
      <p:sp>
        <p:nvSpPr>
          <p:cNvPr id="568" name="Google Shape;568;p51"/>
          <p:cNvSpPr/>
          <p:nvPr/>
        </p:nvSpPr>
        <p:spPr>
          <a:xfrm>
            <a:off x="1366077" y="1000903"/>
            <a:ext cx="1638684" cy="695747"/>
          </a:xfrm>
          <a:prstGeom prst="rect">
            <a:avLst/>
          </a:prstGeom>
          <a:solidFill>
            <a:schemeClr val="accent2">
              <a:lumMod val="75000"/>
            </a:schemeClr>
          </a:solidFill>
          <a:ln>
            <a:noFill/>
          </a:ln>
        </p:spPr>
        <p:txBody>
          <a:bodyPr spcFirstLastPara="1" wrap="square" lIns="46881" tIns="46881" rIns="46881" bIns="46881"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167" b="0" i="0" u="none" strike="noStrike" kern="1200" cap="none" spc="0" normalizeH="0" baseline="0" noProof="0">
              <a:ln>
                <a:noFill/>
              </a:ln>
              <a:solidFill>
                <a:srgbClr val="FFFFFF"/>
              </a:solidFill>
              <a:effectLst/>
              <a:uLnTx/>
              <a:uFillTx/>
              <a:latin typeface="Century Gothic"/>
              <a:ea typeface="Century Gothic"/>
              <a:cs typeface="Century Gothic"/>
              <a:sym typeface="Century Gothic"/>
            </a:endParaRPr>
          </a:p>
        </p:txBody>
      </p:sp>
      <p:sp>
        <p:nvSpPr>
          <p:cNvPr id="569" name="Google Shape;569;p51"/>
          <p:cNvSpPr/>
          <p:nvPr/>
        </p:nvSpPr>
        <p:spPr>
          <a:xfrm>
            <a:off x="1448257" y="1115479"/>
            <a:ext cx="1809394" cy="318642"/>
          </a:xfrm>
          <a:prstGeom prst="rect">
            <a:avLst/>
          </a:prstGeom>
          <a:noFill/>
          <a:ln>
            <a:noFill/>
          </a:ln>
        </p:spPr>
        <p:txBody>
          <a:bodyPr spcFirstLastPara="1" wrap="square" lIns="84419" tIns="42196" rIns="84419" bIns="4219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1517" b="1" i="0" u="none" strike="noStrike" kern="1200" cap="none" spc="0" normalizeH="0" baseline="0" noProof="0" dirty="0">
                <a:ln>
                  <a:noFill/>
                </a:ln>
                <a:solidFill>
                  <a:prstClr val="white"/>
                </a:solidFill>
                <a:effectLst/>
                <a:uLnTx/>
                <a:uFillTx/>
                <a:latin typeface="Arial"/>
                <a:ea typeface="Arial"/>
                <a:cs typeface="Arial"/>
                <a:sym typeface="Arial"/>
              </a:rPr>
              <a:t>ANDERS (MS)</a:t>
            </a:r>
            <a:br>
              <a:rPr kumimoji="0" lang="nb-NO" sz="1517" b="1" i="0" u="none" strike="noStrike" kern="1200" cap="none" spc="0" normalizeH="0" baseline="0" noProof="0" dirty="0">
                <a:ln>
                  <a:noFill/>
                </a:ln>
                <a:solidFill>
                  <a:prstClr val="white"/>
                </a:solidFill>
                <a:effectLst/>
                <a:uLnTx/>
                <a:uFillTx/>
                <a:latin typeface="Arial"/>
                <a:ea typeface="Arial"/>
                <a:cs typeface="Arial"/>
                <a:sym typeface="Arial"/>
              </a:rPr>
            </a:br>
            <a:r>
              <a:rPr kumimoji="0" lang="en-US" sz="10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Multippel</a:t>
            </a: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sklerose</a:t>
            </a:r>
            <a:endParaRPr kumimoji="0" sz="1000" b="0" i="0" u="none" strike="noStrike" kern="1200" cap="none" spc="0" normalizeH="0" baseline="0" noProof="0" dirty="0">
              <a:ln>
                <a:noFill/>
              </a:ln>
              <a:solidFill>
                <a:prstClr val="white"/>
              </a:solidFill>
              <a:effectLst/>
              <a:uLnTx/>
              <a:uFillTx/>
              <a:latin typeface="Arial" panose="020B0604020202020204" pitchFamily="34" charset="0"/>
              <a:ea typeface="Century Gothic"/>
              <a:cs typeface="Arial" panose="020B0604020202020204" pitchFamily="34" charset="0"/>
              <a:sym typeface="Century Gothic"/>
            </a:endParaRPr>
          </a:p>
        </p:txBody>
      </p:sp>
      <p:sp>
        <p:nvSpPr>
          <p:cNvPr id="570" name="Google Shape;570;p51"/>
          <p:cNvSpPr txBox="1"/>
          <p:nvPr/>
        </p:nvSpPr>
        <p:spPr>
          <a:xfrm>
            <a:off x="1418513" y="1817861"/>
            <a:ext cx="1556503" cy="1654464"/>
          </a:xfrm>
          <a:prstGeom prst="rect">
            <a:avLst/>
          </a:prstGeom>
          <a:noFill/>
          <a:ln>
            <a:noFill/>
          </a:ln>
        </p:spPr>
        <p:txBody>
          <a:bodyPr spcFirstLastPara="1" wrap="square" lIns="66436" tIns="66436" rIns="66436" bIns="6643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867" b="1" i="0" u="none" strike="noStrike" kern="1200" cap="none" spc="0" normalizeH="0" baseline="0" noProof="0" dirty="0">
                <a:ln>
                  <a:noFill/>
                </a:ln>
                <a:solidFill>
                  <a:srgbClr val="000000"/>
                </a:solidFill>
                <a:effectLst/>
                <a:uLnTx/>
                <a:uFillTx/>
                <a:latin typeface="Arial"/>
                <a:ea typeface="Arial"/>
                <a:cs typeface="Arial"/>
                <a:sym typeface="Arial"/>
              </a:rPr>
              <a:t>ALDER: 35 år</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1" i="0" u="none" strike="noStrike" kern="120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867" b="1" i="0" u="none" strike="noStrike" kern="1200" cap="none" spc="0" normalizeH="0" baseline="0" noProof="0" dirty="0">
                <a:ln>
                  <a:noFill/>
                </a:ln>
                <a:solidFill>
                  <a:prstClr val="black"/>
                </a:solidFill>
                <a:effectLst/>
                <a:uLnTx/>
                <a:uFillTx/>
                <a:latin typeface="Arial"/>
                <a:ea typeface="Arial"/>
                <a:cs typeface="Arial"/>
                <a:sym typeface="Arial"/>
              </a:rPr>
              <a:t>YRKE: </a:t>
            </a: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Lærer</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0"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867" b="1" i="0" u="none" strike="noStrike" kern="1200" cap="none" spc="0" normalizeH="0" baseline="0" noProof="0" dirty="0">
                <a:ln>
                  <a:noFill/>
                </a:ln>
                <a:solidFill>
                  <a:srgbClr val="000000"/>
                </a:solidFill>
                <a:effectLst/>
                <a:uLnTx/>
                <a:uFillTx/>
                <a:latin typeface="Arial"/>
                <a:ea typeface="Arial"/>
                <a:cs typeface="Arial"/>
                <a:sym typeface="Arial"/>
              </a:rPr>
              <a:t>FAMILIE:</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5733" marR="0" lvl="0" indent="-185733" algn="l" defTabSz="914400" rtl="0" eaLnBrk="1" fontAlgn="auto" latinLnBrk="0" hangingPunct="1">
              <a:lnSpc>
                <a:spcPct val="100000"/>
              </a:lnSpc>
              <a:spcBef>
                <a:spcPts val="0"/>
              </a:spcBef>
              <a:spcAft>
                <a:spcPts val="0"/>
              </a:spcAft>
              <a:buClr>
                <a:prstClr val="black"/>
              </a:buClr>
              <a:buSzPts val="800"/>
              <a:buFont typeface="Arial"/>
              <a:buChar char="•"/>
              <a:tabLst/>
              <a:defRPr/>
            </a:pP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Gift med Marit (32)</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5733" marR="0" lvl="0" indent="-185733" algn="l" defTabSz="914400" rtl="0" eaLnBrk="1" fontAlgn="auto" latinLnBrk="0" hangingPunct="1">
              <a:lnSpc>
                <a:spcPct val="100000"/>
              </a:lnSpc>
              <a:spcBef>
                <a:spcPts val="0"/>
              </a:spcBef>
              <a:spcAft>
                <a:spcPts val="0"/>
              </a:spcAft>
              <a:buClr>
                <a:prstClr val="black"/>
              </a:buClr>
              <a:buSzPts val="800"/>
              <a:buFont typeface="Arial"/>
              <a:buChar char="•"/>
              <a:tabLst/>
              <a:defRPr/>
            </a:pP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Datter Sanna (4)</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5733" marR="0" lvl="0" indent="-185733" algn="l" defTabSz="914400" rtl="0" eaLnBrk="1" fontAlgn="auto" latinLnBrk="0" hangingPunct="1">
              <a:lnSpc>
                <a:spcPct val="100000"/>
              </a:lnSpc>
              <a:spcBef>
                <a:spcPts val="0"/>
              </a:spcBef>
              <a:spcAft>
                <a:spcPts val="0"/>
              </a:spcAft>
              <a:buClr>
                <a:prstClr val="black"/>
              </a:buClr>
              <a:buSzPts val="800"/>
              <a:buFont typeface="Arial"/>
              <a:buChar char="•"/>
              <a:tabLst/>
              <a:defRPr/>
            </a:pP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Sønn Filip (2)</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5733" marR="0" lvl="0" indent="-130701" algn="l" defTabSz="914400" rtl="0" eaLnBrk="1" fontAlgn="auto" latinLnBrk="0" hangingPunct="1">
              <a:lnSpc>
                <a:spcPct val="100000"/>
              </a:lnSpc>
              <a:spcBef>
                <a:spcPts val="0"/>
              </a:spcBef>
              <a:spcAft>
                <a:spcPts val="0"/>
              </a:spcAft>
              <a:buClr>
                <a:prstClr val="black"/>
              </a:buClr>
              <a:buSzPts val="800"/>
              <a:buFontTx/>
              <a:buNone/>
              <a:tabLst/>
              <a:defRPr/>
            </a:pPr>
            <a:endParaRPr kumimoji="0" sz="867" b="0" i="0" u="none" strike="noStrike" kern="120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no-NO" sz="867" b="1" i="0" u="none" strike="noStrike" kern="1200" cap="none" spc="0" normalizeH="0" baseline="0" noProof="0" dirty="0">
                <a:ln>
                  <a:noFill/>
                </a:ln>
                <a:solidFill>
                  <a:srgbClr val="000000"/>
                </a:solidFill>
                <a:effectLst/>
                <a:uLnTx/>
                <a:uFillTx/>
                <a:latin typeface="Arial"/>
                <a:ea typeface="Arial"/>
                <a:cs typeface="Arial"/>
                <a:sym typeface="Arial"/>
              </a:rPr>
              <a:t>BOSTED: </a:t>
            </a:r>
            <a:r>
              <a:rPr kumimoji="0" lang="no-NO" sz="867" b="0" i="0" u="none" strike="noStrike" kern="1200" cap="none" spc="0" normalizeH="0" baseline="0" noProof="0" dirty="0">
                <a:ln>
                  <a:noFill/>
                </a:ln>
                <a:solidFill>
                  <a:srgbClr val="000000"/>
                </a:solidFill>
                <a:effectLst/>
                <a:uLnTx/>
                <a:uFillTx/>
                <a:latin typeface="Arial"/>
                <a:ea typeface="Arial"/>
                <a:cs typeface="Arial"/>
                <a:sym typeface="Arial"/>
              </a:rPr>
              <a:t>Hakadal</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sz="867" b="0" i="0" u="none" strike="noStrike" kern="120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867" b="1" i="0" u="none" strike="noStrike" kern="1200" cap="none" spc="0" normalizeH="0" baseline="0" noProof="0" dirty="0">
                <a:ln>
                  <a:noFill/>
                </a:ln>
                <a:solidFill>
                  <a:srgbClr val="000000"/>
                </a:solidFill>
                <a:effectLst/>
                <a:uLnTx/>
                <a:uFillTx/>
                <a:latin typeface="Arial"/>
                <a:ea typeface="Arial"/>
                <a:cs typeface="Arial"/>
                <a:sym typeface="Arial"/>
              </a:rPr>
              <a:t>DIAGNOSE:</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5733" marR="0" lvl="0" indent="-185733" algn="l" defTabSz="914400" rtl="0" eaLnBrk="1" fontAlgn="auto" latinLnBrk="0" hangingPunct="1">
              <a:lnSpc>
                <a:spcPct val="120000"/>
              </a:lnSpc>
              <a:spcBef>
                <a:spcPts val="0"/>
              </a:spcBef>
              <a:spcAft>
                <a:spcPts val="0"/>
              </a:spcAft>
              <a:buClr>
                <a:srgbClr val="000000"/>
              </a:buClr>
              <a:buSzPts val="800"/>
              <a:buFont typeface="Arial"/>
              <a:buChar char="•"/>
              <a:tabLst/>
              <a:defRPr/>
            </a:pPr>
            <a:r>
              <a:rPr kumimoji="0" lang="no-NO" sz="867" b="0" i="0" u="none" strike="noStrike" kern="1200" cap="none" spc="0" normalizeH="0" baseline="0" noProof="0" dirty="0">
                <a:ln>
                  <a:noFill/>
                </a:ln>
                <a:solidFill>
                  <a:srgbClr val="000000"/>
                </a:solidFill>
                <a:effectLst/>
                <a:uLnTx/>
                <a:uFillTx/>
                <a:latin typeface="Arial"/>
                <a:ea typeface="Arial"/>
                <a:cs typeface="Arial"/>
                <a:sym typeface="Arial"/>
              </a:rPr>
              <a:t>Fikk MS for 10 år siden</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sz="867" b="0" i="0" u="none" strike="noStrike" kern="120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1" i="0" u="none" strike="noStrike" kern="1200" cap="none" spc="0" normalizeH="0" baseline="0" noProof="0" dirty="0">
              <a:ln>
                <a:noFill/>
              </a:ln>
              <a:solidFill>
                <a:srgbClr val="3A7EC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1"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83" b="0" i="0" u="none" strike="noStrike" kern="1200" cap="none" spc="0" normalizeH="0" baseline="0" noProof="0" dirty="0">
              <a:ln>
                <a:noFill/>
              </a:ln>
              <a:solidFill>
                <a:srgbClr val="3A7EC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975" b="0" i="0" u="none" strike="noStrike" kern="1200" cap="none" spc="0" normalizeH="0" baseline="0" noProof="0" dirty="0">
              <a:ln>
                <a:noFill/>
              </a:ln>
              <a:solidFill>
                <a:prstClr val="black"/>
              </a:solidFill>
              <a:effectLst/>
              <a:uLnTx/>
              <a:uFillTx/>
              <a:latin typeface="Century Gothic"/>
              <a:ea typeface="Century Gothic"/>
              <a:cs typeface="Century Gothic"/>
              <a:sym typeface="Century Gothic"/>
            </a:endParaRPr>
          </a:p>
        </p:txBody>
      </p:sp>
      <p:sp>
        <p:nvSpPr>
          <p:cNvPr id="572" name="Google Shape;572;p51"/>
          <p:cNvSpPr/>
          <p:nvPr/>
        </p:nvSpPr>
        <p:spPr>
          <a:xfrm>
            <a:off x="5453657" y="846602"/>
            <a:ext cx="2328663" cy="1020971"/>
          </a:xfrm>
          <a:prstGeom prst="wedgeRectCallout">
            <a:avLst>
              <a:gd name="adj1" fmla="val -22420"/>
              <a:gd name="adj2" fmla="val 61902"/>
            </a:avLst>
          </a:prstGeom>
          <a:solidFill>
            <a:schemeClr val="dk1"/>
          </a:solidFill>
          <a:ln>
            <a:noFill/>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73" name="Google Shape;573;p51"/>
          <p:cNvSpPr/>
          <p:nvPr/>
        </p:nvSpPr>
        <p:spPr>
          <a:xfrm>
            <a:off x="5560553" y="944557"/>
            <a:ext cx="2112251" cy="752093"/>
          </a:xfrm>
          <a:prstGeom prst="rect">
            <a:avLst/>
          </a:prstGeom>
          <a:noFill/>
          <a:ln>
            <a:noFill/>
          </a:ln>
        </p:spPr>
        <p:txBody>
          <a:bodyPr spcFirstLastPara="1" wrap="square" lIns="84419" tIns="42196" rIns="84419" bIns="42196"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1083" b="0" i="0" u="none" strike="noStrike" kern="1200" cap="none" spc="0" normalizeH="0" baseline="0" noProof="0" dirty="0">
                <a:ln>
                  <a:noFill/>
                </a:ln>
                <a:solidFill>
                  <a:prstClr val="white"/>
                </a:solidFill>
                <a:effectLst/>
                <a:uLnTx/>
                <a:uFillTx/>
                <a:latin typeface="Century Gothic"/>
                <a:ea typeface="Century Gothic"/>
                <a:cs typeface="Century Gothic"/>
                <a:sym typeface="Century Gothic"/>
              </a:rPr>
              <a:t>”Burde kanskje gått på infomøter, men vi har ikke tid til å dra inn til Oslo i en travel hverdag” </a:t>
            </a:r>
            <a:endParaRPr kumimoji="0" sz="1083" b="0" i="0" u="none" strike="noStrike" kern="1200" cap="none" spc="0" normalizeH="0" baseline="0" noProof="0" dirty="0">
              <a:ln>
                <a:noFill/>
              </a:ln>
              <a:solidFill>
                <a:prstClr val="white"/>
              </a:solidFill>
              <a:effectLst/>
              <a:uLnTx/>
              <a:uFillTx/>
              <a:latin typeface="Century Gothic"/>
              <a:ea typeface="Century Gothic"/>
              <a:cs typeface="Century Gothic"/>
              <a:sym typeface="Century Gothic"/>
            </a:endParaRPr>
          </a:p>
        </p:txBody>
      </p:sp>
      <p:sp>
        <p:nvSpPr>
          <p:cNvPr id="574" name="Google Shape;574;p51"/>
          <p:cNvSpPr txBox="1"/>
          <p:nvPr/>
        </p:nvSpPr>
        <p:spPr>
          <a:xfrm>
            <a:off x="7864500" y="1035741"/>
            <a:ext cx="3184500" cy="952020"/>
          </a:xfrm>
          <a:prstGeom prst="rect">
            <a:avLst/>
          </a:prstGeom>
          <a:noFill/>
          <a:ln>
            <a:noFill/>
          </a:ln>
        </p:spPr>
        <p:txBody>
          <a:bodyPr spcFirstLastPara="1" wrap="square" lIns="66436" tIns="66436" rIns="66436" bIns="6643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1950" b="1" i="0" u="none" strike="noStrike" kern="1200" cap="none" spc="0" normalizeH="0" baseline="0" noProof="0">
                <a:ln>
                  <a:noFill/>
                </a:ln>
                <a:solidFill>
                  <a:srgbClr val="000000"/>
                </a:solidFill>
                <a:effectLst/>
                <a:uLnTx/>
                <a:uFillTx/>
                <a:latin typeface="Arial"/>
                <a:ea typeface="Arial"/>
                <a:cs typeface="Arial"/>
                <a:sym typeface="Arial"/>
              </a:rPr>
              <a:t>MÅL</a:t>
            </a:r>
            <a:endParaRPr kumimoji="0" sz="195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0" i="0" u="none" strike="noStrike" kern="1200" cap="none" spc="0" normalizeH="0" baseline="0" noProof="0">
              <a:ln>
                <a:noFill/>
              </a:ln>
              <a:solidFill>
                <a:prstClr val="black"/>
              </a:solidFill>
              <a:effectLst/>
              <a:uLnTx/>
              <a:uFillTx/>
              <a:latin typeface="Arial"/>
              <a:ea typeface="Arial"/>
              <a:cs typeface="Arial"/>
              <a:sym typeface="Arial"/>
            </a:endParaRPr>
          </a:p>
          <a:p>
            <a:pPr marL="185733" marR="0" lvl="0" indent="-185733" algn="l" defTabSz="914400" rtl="0" eaLnBrk="1" fontAlgn="auto" latinLnBrk="0" hangingPunct="1">
              <a:lnSpc>
                <a:spcPct val="120000"/>
              </a:lnSpc>
              <a:spcBef>
                <a:spcPts val="0"/>
              </a:spcBef>
              <a:spcAft>
                <a:spcPts val="0"/>
              </a:spcAft>
              <a:buClr>
                <a:prstClr val="black"/>
              </a:buClr>
              <a:buSzPts val="800"/>
              <a:buFont typeface="Arial"/>
              <a:buChar char="•"/>
              <a:tabLst/>
              <a:defRPr/>
            </a:pPr>
            <a:r>
              <a:rPr kumimoji="0" lang="no-NO" sz="867" b="0" i="0" u="none" strike="noStrike" kern="1200" cap="none" spc="0" normalizeH="0" baseline="0" noProof="0">
                <a:ln>
                  <a:noFill/>
                </a:ln>
                <a:solidFill>
                  <a:prstClr val="black"/>
                </a:solidFill>
                <a:effectLst/>
                <a:uLnTx/>
                <a:uFillTx/>
                <a:latin typeface="Arial"/>
                <a:ea typeface="Arial"/>
                <a:cs typeface="Arial"/>
                <a:sym typeface="Arial"/>
              </a:rPr>
              <a:t>at sykdommen hans ikke skal ta overhånd i hverdagen</a:t>
            </a:r>
            <a:endParaRPr kumimoji="0" sz="1950" b="0" i="0" u="none" strike="noStrike" kern="1200" cap="none" spc="0" normalizeH="0" baseline="0" noProof="0">
              <a:ln>
                <a:noFill/>
              </a:ln>
              <a:solidFill>
                <a:prstClr val="black"/>
              </a:solidFill>
              <a:effectLst/>
              <a:uLnTx/>
              <a:uFillTx/>
              <a:latin typeface="Calibri" panose="020F0502020204030204"/>
              <a:ea typeface="+mn-ea"/>
              <a:cs typeface="+mn-cs"/>
            </a:endParaRPr>
          </a:p>
          <a:p>
            <a:pPr marL="185733" marR="0" lvl="0" indent="-185733" algn="l" defTabSz="914400" rtl="0" eaLnBrk="1" fontAlgn="auto" latinLnBrk="0" hangingPunct="1">
              <a:lnSpc>
                <a:spcPct val="120000"/>
              </a:lnSpc>
              <a:spcBef>
                <a:spcPts val="0"/>
              </a:spcBef>
              <a:spcAft>
                <a:spcPts val="0"/>
              </a:spcAft>
              <a:buClr>
                <a:prstClr val="black"/>
              </a:buClr>
              <a:buSzPts val="800"/>
              <a:buFont typeface="Arial"/>
              <a:buChar char="•"/>
              <a:tabLst/>
              <a:defRPr/>
            </a:pPr>
            <a:r>
              <a:rPr kumimoji="0" lang="no-NO" sz="867" b="0" i="0" u="none" strike="noStrike" kern="1200" cap="none" spc="0" normalizeH="0" baseline="0" noProof="0">
                <a:ln>
                  <a:noFill/>
                </a:ln>
                <a:solidFill>
                  <a:prstClr val="black"/>
                </a:solidFill>
                <a:effectLst/>
                <a:uLnTx/>
                <a:uFillTx/>
                <a:latin typeface="Arial"/>
                <a:ea typeface="Arial"/>
                <a:cs typeface="Arial"/>
                <a:sym typeface="Arial"/>
              </a:rPr>
              <a:t>leve så aktivt og normalt som mulig</a:t>
            </a:r>
            <a:endParaRPr kumimoji="0" sz="1083" b="0" i="0" u="none" strike="noStrike" kern="1200" cap="none" spc="0" normalizeH="0" baseline="0" noProof="0">
              <a:ln>
                <a:noFill/>
              </a:ln>
              <a:solidFill>
                <a:srgbClr val="3A7EC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sz="975" b="0"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575" name="Google Shape;575;p51"/>
          <p:cNvSpPr txBox="1"/>
          <p:nvPr/>
        </p:nvSpPr>
        <p:spPr>
          <a:xfrm>
            <a:off x="7807846" y="2116959"/>
            <a:ext cx="3162301" cy="1333205"/>
          </a:xfrm>
          <a:prstGeom prst="rect">
            <a:avLst/>
          </a:prstGeom>
          <a:noFill/>
          <a:ln>
            <a:noFill/>
          </a:ln>
        </p:spPr>
        <p:txBody>
          <a:bodyPr spcFirstLastPara="1" wrap="square" lIns="66436" tIns="66436" rIns="66436" bIns="6643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1950" b="1" i="0" u="none" strike="noStrike" kern="1200" cap="none" spc="0" normalizeH="0" baseline="0" noProof="0" dirty="0">
                <a:ln>
                  <a:noFill/>
                </a:ln>
                <a:solidFill>
                  <a:srgbClr val="000000"/>
                </a:solidFill>
                <a:effectLst/>
                <a:uLnTx/>
                <a:uFillTx/>
                <a:latin typeface="Arial"/>
                <a:ea typeface="Arial"/>
                <a:cs typeface="Arial"/>
                <a:sym typeface="Arial"/>
              </a:rPr>
              <a:t>FRUSTRASJONER</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1" i="0" u="none" strike="noStrike" kern="1200" cap="none" spc="0" normalizeH="0" baseline="0" noProof="0" dirty="0">
              <a:ln>
                <a:noFill/>
              </a:ln>
              <a:solidFill>
                <a:srgbClr val="000000"/>
              </a:solidFill>
              <a:effectLst/>
              <a:uLnTx/>
              <a:uFillTx/>
              <a:latin typeface="Arial"/>
              <a:ea typeface="Arial"/>
              <a:cs typeface="Arial"/>
              <a:sym typeface="Arial"/>
            </a:endParaRPr>
          </a:p>
          <a:p>
            <a:pPr marL="185733" marR="0" lvl="0" indent="-185733" algn="l" defTabSz="914400" rtl="0" eaLnBrk="1" fontAlgn="auto" latinLnBrk="0" hangingPunct="1">
              <a:lnSpc>
                <a:spcPct val="120000"/>
              </a:lnSpc>
              <a:spcBef>
                <a:spcPts val="0"/>
              </a:spcBef>
              <a:spcAft>
                <a:spcPts val="0"/>
              </a:spcAft>
              <a:buClr>
                <a:prstClr val="black"/>
              </a:buClr>
              <a:buSzPts val="800"/>
              <a:buFont typeface="Arial"/>
              <a:buChar char="•"/>
              <a:tabLst/>
              <a:defRPr/>
            </a:pP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få andre med MS han kan snakke med</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5733" marR="0" lvl="0" indent="-185733" algn="l" defTabSz="914400" rtl="0" eaLnBrk="1" fontAlgn="auto" latinLnBrk="0" hangingPunct="1">
              <a:lnSpc>
                <a:spcPct val="120000"/>
              </a:lnSpc>
              <a:spcBef>
                <a:spcPts val="0"/>
              </a:spcBef>
              <a:spcAft>
                <a:spcPts val="0"/>
              </a:spcAft>
              <a:buClr>
                <a:prstClr val="black"/>
              </a:buClr>
              <a:buSzPts val="800"/>
              <a:buFont typeface="Arial"/>
              <a:buChar char="•"/>
              <a:tabLst/>
              <a:defRPr/>
            </a:pP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vanskelig å finne pålitelig info på nettet</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5733" marR="0" lvl="0" indent="-185733" algn="l" defTabSz="914400" rtl="0" eaLnBrk="1" fontAlgn="auto" latinLnBrk="0" hangingPunct="1">
              <a:lnSpc>
                <a:spcPct val="120000"/>
              </a:lnSpc>
              <a:spcBef>
                <a:spcPts val="0"/>
              </a:spcBef>
              <a:spcAft>
                <a:spcPts val="0"/>
              </a:spcAft>
              <a:buClr>
                <a:prstClr val="black"/>
              </a:buClr>
              <a:buSzPts val="800"/>
              <a:buFont typeface="Arial"/>
              <a:buChar char="•"/>
              <a:tabLst/>
              <a:defRPr/>
            </a:pP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redd for hvordan sykdommen kan utvikle seg</a:t>
            </a:r>
            <a:endParaRPr kumimoji="0" sz="19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5733" marR="0" lvl="0" indent="-185733" algn="l" defTabSz="914400" rtl="0" eaLnBrk="1" fontAlgn="auto" latinLnBrk="0" hangingPunct="1">
              <a:lnSpc>
                <a:spcPct val="120000"/>
              </a:lnSpc>
              <a:spcBef>
                <a:spcPts val="0"/>
              </a:spcBef>
              <a:spcAft>
                <a:spcPts val="0"/>
              </a:spcAft>
              <a:buClr>
                <a:prstClr val="black"/>
              </a:buClr>
              <a:buSzPts val="800"/>
              <a:buFont typeface="Arial"/>
              <a:buChar char="•"/>
              <a:tabLst/>
              <a:defRPr/>
            </a:pP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skeptisk til et todelt samfunn der de med ressurser kan kjøpe behandling</a:t>
            </a:r>
            <a:endParaRPr kumimoji="0" sz="867" b="0"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1" i="0" u="none" strike="noStrike" kern="120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1" i="0" u="none" strike="noStrike" kern="120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no-NO" sz="867" b="1" i="0" u="none" strike="noStrike" kern="1200" cap="none" spc="0" normalizeH="0" baseline="0" noProof="0" dirty="0">
                <a:ln>
                  <a:noFill/>
                </a:ln>
                <a:solidFill>
                  <a:prstClr val="black"/>
                </a:solidFill>
                <a:effectLst/>
                <a:uLnTx/>
                <a:uFillTx/>
                <a:latin typeface="Arial"/>
                <a:ea typeface="Arial"/>
                <a:cs typeface="Arial"/>
                <a:sym typeface="Arial"/>
              </a:rPr>
              <a:t> </a:t>
            </a:r>
            <a:endParaRPr kumimoji="0" sz="867" b="1"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sz="867" b="1"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0" i="0" u="none" strike="noStrike" kern="1200" cap="none" spc="0" normalizeH="0" baseline="0" noProof="0" dirty="0">
              <a:ln>
                <a:noFill/>
              </a:ln>
              <a:solidFill>
                <a:srgbClr val="3A7EC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867" b="0" i="0" u="none" strike="noStrike" kern="1200" cap="none" spc="0" normalizeH="0" baseline="0" noProof="0" dirty="0">
              <a:ln>
                <a:noFill/>
              </a:ln>
              <a:solidFill>
                <a:prstClr val="black"/>
              </a:solidFill>
              <a:effectLst/>
              <a:uLnTx/>
              <a:uFillTx/>
              <a:latin typeface="Century Gothic"/>
              <a:ea typeface="Century Gothic"/>
              <a:cs typeface="Century Gothic"/>
              <a:sym typeface="Century Gothic"/>
            </a:endParaRPr>
          </a:p>
        </p:txBody>
      </p:sp>
      <p:sp>
        <p:nvSpPr>
          <p:cNvPr id="576" name="Google Shape;576;p51"/>
          <p:cNvSpPr/>
          <p:nvPr/>
        </p:nvSpPr>
        <p:spPr>
          <a:xfrm>
            <a:off x="3134294" y="4236753"/>
            <a:ext cx="4086759" cy="1834557"/>
          </a:xfrm>
          <a:prstGeom prst="rect">
            <a:avLst/>
          </a:prstGeom>
          <a:no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77" name="Google Shape;577;p51"/>
          <p:cNvSpPr/>
          <p:nvPr/>
        </p:nvSpPr>
        <p:spPr>
          <a:xfrm>
            <a:off x="3134293" y="4246950"/>
            <a:ext cx="4086760" cy="1775486"/>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no-NO" sz="975" b="1" i="0" u="none" strike="noStrike" kern="1200" cap="none" spc="0" normalizeH="0" baseline="0" noProof="0" dirty="0">
                <a:ln>
                  <a:noFill/>
                </a:ln>
                <a:solidFill>
                  <a:prstClr val="black"/>
                </a:solidFill>
                <a:effectLst/>
                <a:uLnTx/>
                <a:uFillTx/>
                <a:latin typeface="Century Gothic"/>
                <a:ea typeface="Century Gothic"/>
                <a:cs typeface="Century Gothic"/>
                <a:sym typeface="Century Gothic"/>
              </a:rPr>
              <a:t>Om Anders:</a:t>
            </a:r>
            <a:br>
              <a:rPr kumimoji="0" lang="no-NO" sz="975" b="1" i="0" u="none" strike="noStrike" kern="1200" cap="none" spc="0" normalizeH="0" baseline="0" noProof="0" dirty="0">
                <a:ln>
                  <a:noFill/>
                </a:ln>
                <a:solidFill>
                  <a:prstClr val="black"/>
                </a:solidFill>
                <a:effectLst/>
                <a:uLnTx/>
                <a:uFillTx/>
                <a:latin typeface="Century Gothic"/>
                <a:ea typeface="Century Gothic"/>
                <a:cs typeface="Century Gothic"/>
                <a:sym typeface="Century Gothic"/>
              </a:rPr>
            </a:b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Han jobber som lærer, er småbarnsfar og er glad i å være aktiv i naturen. Han har ikke meldt seg inn i MS-forbundet fordi han orker ikke at sykdommen skal ta så mye fokus. Han identifiserer seg ikke noe særlig med andre MS-pasienter.  Det kan virke som om kona, Marit er mer opptatt av hva som foregår av utprøvende behandling </a:t>
            </a:r>
            <a:r>
              <a:rPr kumimoji="0" lang="nb-NO" sz="867" b="0" i="0" u="none" strike="noStrike" kern="1200" cap="none" spc="0" normalizeH="0" baseline="0" noProof="0" dirty="0">
                <a:ln>
                  <a:noFill/>
                </a:ln>
                <a:solidFill>
                  <a:prstClr val="black"/>
                </a:solidFill>
                <a:effectLst/>
                <a:uLnTx/>
                <a:uFillTx/>
                <a:latin typeface="Arial"/>
                <a:ea typeface="Arial"/>
                <a:cs typeface="Arial"/>
                <a:sym typeface="Arial"/>
              </a:rPr>
              <a:t>(kliniske studier) </a:t>
            </a: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fordi Anders har blitt dårligere</a:t>
            </a:r>
            <a:r>
              <a:rPr kumimoji="0" lang="nb-NO" sz="867" b="0" i="0" u="none" strike="noStrike" kern="1200" cap="none" spc="0" normalizeH="0" baseline="0" noProof="0" dirty="0">
                <a:ln>
                  <a:noFill/>
                </a:ln>
                <a:solidFill>
                  <a:prstClr val="black"/>
                </a:solidFill>
                <a:effectLst/>
                <a:uLnTx/>
                <a:uFillTx/>
                <a:latin typeface="Arial"/>
                <a:ea typeface="Arial"/>
                <a:cs typeface="Arial"/>
                <a:sym typeface="Arial"/>
              </a:rPr>
              <a:t> i det siste</a:t>
            </a: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 Anders har jevnlig kontakt med legen sin, men unngår å søke opp MS-relatert forskning på nettet. Han er generelt skeptisk til legemiddelindustrien og det han leser på nettet</a:t>
            </a:r>
            <a:r>
              <a:rPr kumimoji="0" lang="no-NO" sz="975" b="0" i="0" u="none" strike="noStrike" kern="1200" cap="none" spc="0" normalizeH="0" baseline="0" noProof="0" dirty="0">
                <a:ln>
                  <a:noFill/>
                </a:ln>
                <a:solidFill>
                  <a:prstClr val="black"/>
                </a:solidFill>
                <a:effectLst/>
                <a:uLnTx/>
                <a:uFillTx/>
                <a:latin typeface="Arial"/>
                <a:ea typeface="Arial"/>
                <a:cs typeface="Arial"/>
                <a:sym typeface="Arial"/>
              </a:rPr>
              <a:t> </a:t>
            </a:r>
            <a:r>
              <a:rPr kumimoji="0" lang="no-NO" sz="867" b="0" i="0" u="none" strike="noStrike" kern="1200" cap="none" spc="0" normalizeH="0" baseline="0" noProof="0" dirty="0">
                <a:ln>
                  <a:noFill/>
                </a:ln>
                <a:solidFill>
                  <a:prstClr val="black"/>
                </a:solidFill>
                <a:effectLst/>
                <a:uLnTx/>
                <a:uFillTx/>
                <a:latin typeface="Arial"/>
                <a:ea typeface="Arial"/>
                <a:cs typeface="Arial"/>
                <a:sym typeface="Arial"/>
              </a:rPr>
              <a:t>og har lite kunnskap om hva kliniske studier er.</a:t>
            </a:r>
            <a:endParaRPr kumimoji="0" sz="867" b="0" i="0" u="none" strike="noStrike" kern="1200" cap="none" spc="0" normalizeH="0" baseline="0" noProof="0" dirty="0">
              <a:ln>
                <a:noFill/>
              </a:ln>
              <a:solidFill>
                <a:prstClr val="black"/>
              </a:solidFill>
              <a:effectLst/>
              <a:uLnTx/>
              <a:uFillTx/>
              <a:latin typeface="Arial"/>
              <a:ea typeface="Arial"/>
              <a:cs typeface="Arial"/>
              <a:sym typeface="Arial"/>
            </a:endParaRPr>
          </a:p>
        </p:txBody>
      </p:sp>
      <p:sp>
        <p:nvSpPr>
          <p:cNvPr id="578" name="Google Shape;578;p51"/>
          <p:cNvSpPr/>
          <p:nvPr/>
        </p:nvSpPr>
        <p:spPr>
          <a:xfrm>
            <a:off x="7352320" y="3764870"/>
            <a:ext cx="3417596" cy="1683513"/>
          </a:xfrm>
          <a:prstGeom prst="rect">
            <a:avLst/>
          </a:prstGeom>
          <a:solidFill>
            <a:srgbClr val="D7DBDF"/>
          </a:solidFill>
          <a:ln>
            <a:noFill/>
          </a:ln>
        </p:spPr>
        <p:txBody>
          <a:bodyPr spcFirstLastPara="1" wrap="square" lIns="84419" tIns="42196" rIns="84419" bIns="42196"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79" name="Google Shape;579;p51"/>
          <p:cNvSpPr txBox="1"/>
          <p:nvPr/>
        </p:nvSpPr>
        <p:spPr>
          <a:xfrm>
            <a:off x="7438039" y="3888598"/>
            <a:ext cx="3038611" cy="1654464"/>
          </a:xfrm>
          <a:prstGeom prst="rect">
            <a:avLst/>
          </a:prstGeom>
          <a:noFill/>
          <a:ln>
            <a:noFill/>
          </a:ln>
        </p:spPr>
        <p:txBody>
          <a:bodyPr spcFirstLastPara="1" wrap="square" lIns="66436" tIns="66436" rIns="66436" bIns="6643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867" b="1" i="0" u="none" strike="noStrike" kern="1200" cap="none" spc="0" normalizeH="0" baseline="0" noProof="0">
                <a:ln>
                  <a:noFill/>
                </a:ln>
                <a:solidFill>
                  <a:srgbClr val="000000"/>
                </a:solidFill>
                <a:effectLst/>
                <a:uLnTx/>
                <a:uFillTx/>
                <a:latin typeface="Arial"/>
                <a:ea typeface="Arial"/>
                <a:cs typeface="Arial"/>
                <a:sym typeface="Arial"/>
              </a:rPr>
              <a:t>Informasjonskanaler</a:t>
            </a:r>
            <a:endParaRPr kumimoji="0" sz="195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83" b="0" i="0" u="none" strike="noStrike" kern="1200" cap="none" spc="0" normalizeH="0" baseline="0" noProof="0">
              <a:ln>
                <a:noFill/>
              </a:ln>
              <a:solidFill>
                <a:srgbClr val="3A7EC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975" b="0"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580" name="Google Shape;580;p51"/>
          <p:cNvSpPr/>
          <p:nvPr/>
        </p:nvSpPr>
        <p:spPr>
          <a:xfrm>
            <a:off x="1389714" y="4054617"/>
            <a:ext cx="1615046" cy="2016693"/>
          </a:xfrm>
          <a:prstGeom prst="rect">
            <a:avLst/>
          </a:prstGeom>
          <a:solidFill>
            <a:srgbClr val="D7DBDF"/>
          </a:solidFill>
          <a:ln>
            <a:noFill/>
          </a:ln>
        </p:spPr>
        <p:txBody>
          <a:bodyPr spcFirstLastPara="1" wrap="square" lIns="84419" tIns="42196" rIns="84419" bIns="42196"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81" name="Google Shape;581;p51"/>
          <p:cNvSpPr/>
          <p:nvPr/>
        </p:nvSpPr>
        <p:spPr>
          <a:xfrm>
            <a:off x="1410453" y="4174935"/>
            <a:ext cx="1180303" cy="33342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no-NO" sz="1300" b="1" i="0" u="none" strike="noStrike" kern="1200" cap="none" spc="0" normalizeH="0" baseline="0" noProof="0" dirty="0">
                <a:ln>
                  <a:noFill/>
                </a:ln>
                <a:solidFill>
                  <a:prstClr val="black"/>
                </a:solidFill>
                <a:effectLst/>
                <a:uLnTx/>
                <a:uFillTx/>
                <a:latin typeface="Century Gothic"/>
                <a:ea typeface="Century Gothic"/>
                <a:cs typeface="Century Gothic"/>
                <a:sym typeface="Century Gothic"/>
              </a:rPr>
              <a:t>Personlighet</a:t>
            </a:r>
            <a:endParaRPr kumimoji="0" sz="1300" b="1" i="0" u="none" strike="noStrike" kern="1200" cap="none" spc="0" normalizeH="0" baseline="0" noProof="0" dirty="0">
              <a:ln>
                <a:noFill/>
              </a:ln>
              <a:solidFill>
                <a:prstClr val="black"/>
              </a:solidFill>
              <a:effectLst/>
              <a:uLnTx/>
              <a:uFillTx/>
              <a:latin typeface="Century Gothic"/>
              <a:ea typeface="Century Gothic"/>
              <a:cs typeface="Century Gothic"/>
              <a:sym typeface="Century Gothic"/>
            </a:endParaRPr>
          </a:p>
        </p:txBody>
      </p:sp>
      <p:sp>
        <p:nvSpPr>
          <p:cNvPr id="582" name="Google Shape;582;p51"/>
          <p:cNvSpPr/>
          <p:nvPr/>
        </p:nvSpPr>
        <p:spPr>
          <a:xfrm>
            <a:off x="1505770" y="4826538"/>
            <a:ext cx="1321028" cy="143752"/>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83" name="Google Shape;583;p51"/>
          <p:cNvSpPr/>
          <p:nvPr/>
        </p:nvSpPr>
        <p:spPr>
          <a:xfrm>
            <a:off x="7352320" y="5503626"/>
            <a:ext cx="3417596" cy="579704"/>
          </a:xfrm>
          <a:prstGeom prst="rect">
            <a:avLst/>
          </a:prstGeom>
          <a:solidFill>
            <a:schemeClr val="accent2">
              <a:lumMod val="60000"/>
              <a:lumOff val="40000"/>
            </a:schemeClr>
          </a:solidFill>
          <a:ln>
            <a:noFill/>
          </a:ln>
        </p:spPr>
        <p:txBody>
          <a:bodyPr spcFirstLastPara="1" wrap="square" lIns="84419" tIns="42196" rIns="84419" bIns="42196"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84" name="Google Shape;584;p51"/>
          <p:cNvSpPr/>
          <p:nvPr/>
        </p:nvSpPr>
        <p:spPr>
          <a:xfrm>
            <a:off x="1708153" y="4826538"/>
            <a:ext cx="190825" cy="143752"/>
          </a:xfrm>
          <a:prstGeom prst="rect">
            <a:avLst/>
          </a:prstGeom>
          <a:solidFill>
            <a:srgbClr val="EFF900"/>
          </a:solid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85" name="Google Shape;585;p51"/>
          <p:cNvSpPr/>
          <p:nvPr/>
        </p:nvSpPr>
        <p:spPr>
          <a:xfrm>
            <a:off x="1389714" y="4618100"/>
            <a:ext cx="616836" cy="20005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650" b="0" i="0" u="none" strike="noStrike" kern="1200" cap="none" spc="0" normalizeH="0" baseline="0" noProof="0">
                <a:ln>
                  <a:noFill/>
                </a:ln>
                <a:solidFill>
                  <a:prstClr val="black"/>
                </a:solidFill>
                <a:effectLst/>
                <a:uLnTx/>
                <a:uFillTx/>
                <a:latin typeface="Arial"/>
                <a:ea typeface="Arial"/>
                <a:cs typeface="Arial"/>
                <a:sym typeface="Arial"/>
              </a:rPr>
              <a:t>innadvendt</a:t>
            </a:r>
            <a:endParaRPr kumimoji="0" sz="650" b="0"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586" name="Google Shape;586;p51"/>
          <p:cNvSpPr/>
          <p:nvPr/>
        </p:nvSpPr>
        <p:spPr>
          <a:xfrm>
            <a:off x="2329984" y="4618100"/>
            <a:ext cx="575158" cy="20005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650" b="0" i="0" u="none" strike="noStrike" kern="1200" cap="none" spc="0" normalizeH="0" baseline="0" noProof="0">
                <a:ln>
                  <a:noFill/>
                </a:ln>
                <a:solidFill>
                  <a:prstClr val="black"/>
                </a:solidFill>
                <a:effectLst/>
                <a:uLnTx/>
                <a:uFillTx/>
                <a:latin typeface="Arial"/>
                <a:ea typeface="Arial"/>
                <a:cs typeface="Arial"/>
                <a:sym typeface="Arial"/>
              </a:rPr>
              <a:t>utadvendt</a:t>
            </a:r>
            <a:endParaRPr kumimoji="0" sz="650" b="0"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587" name="Google Shape;587;p51"/>
          <p:cNvSpPr/>
          <p:nvPr/>
        </p:nvSpPr>
        <p:spPr>
          <a:xfrm>
            <a:off x="1505770" y="5238071"/>
            <a:ext cx="1321028" cy="143752"/>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88" name="Google Shape;588;p51"/>
          <p:cNvSpPr/>
          <p:nvPr/>
        </p:nvSpPr>
        <p:spPr>
          <a:xfrm>
            <a:off x="2316297" y="5238071"/>
            <a:ext cx="190825" cy="143752"/>
          </a:xfrm>
          <a:prstGeom prst="rect">
            <a:avLst/>
          </a:prstGeom>
          <a:solidFill>
            <a:srgbClr val="EFF900"/>
          </a:solid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89" name="Google Shape;589;p51"/>
          <p:cNvSpPr/>
          <p:nvPr/>
        </p:nvSpPr>
        <p:spPr>
          <a:xfrm>
            <a:off x="1402583" y="5065400"/>
            <a:ext cx="339008" cy="20005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650" b="0" i="0" u="none" strike="noStrike" kern="1200" cap="none" spc="0" normalizeH="0" baseline="0" noProof="0">
                <a:ln>
                  <a:noFill/>
                </a:ln>
                <a:solidFill>
                  <a:prstClr val="black"/>
                </a:solidFill>
                <a:effectLst/>
                <a:uLnTx/>
                <a:uFillTx/>
                <a:latin typeface="Arial"/>
                <a:ea typeface="Arial"/>
                <a:cs typeface="Arial"/>
                <a:sym typeface="Arial"/>
              </a:rPr>
              <a:t>føle</a:t>
            </a:r>
            <a:endParaRPr kumimoji="0" sz="650" b="0"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590" name="Google Shape;590;p51"/>
          <p:cNvSpPr/>
          <p:nvPr/>
        </p:nvSpPr>
        <p:spPr>
          <a:xfrm>
            <a:off x="2582265" y="5062531"/>
            <a:ext cx="329770" cy="20005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650" b="0" i="0" u="none" strike="noStrike" kern="1200" cap="none" spc="0" normalizeH="0" baseline="0" noProof="0">
                <a:ln>
                  <a:noFill/>
                </a:ln>
                <a:solidFill>
                  <a:prstClr val="black"/>
                </a:solidFill>
                <a:effectLst/>
                <a:uLnTx/>
                <a:uFillTx/>
                <a:latin typeface="Arial"/>
                <a:ea typeface="Arial"/>
                <a:cs typeface="Arial"/>
                <a:sym typeface="Arial"/>
              </a:rPr>
              <a:t>vite</a:t>
            </a:r>
            <a:endParaRPr kumimoji="0" sz="650" b="0"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591" name="Google Shape;591;p51"/>
          <p:cNvSpPr/>
          <p:nvPr/>
        </p:nvSpPr>
        <p:spPr>
          <a:xfrm>
            <a:off x="1536251" y="5713345"/>
            <a:ext cx="1321028" cy="143752"/>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92" name="Google Shape;592;p51"/>
          <p:cNvSpPr/>
          <p:nvPr/>
        </p:nvSpPr>
        <p:spPr>
          <a:xfrm>
            <a:off x="2487474" y="5720191"/>
            <a:ext cx="190825" cy="143752"/>
          </a:xfrm>
          <a:prstGeom prst="rect">
            <a:avLst/>
          </a:prstGeom>
          <a:solidFill>
            <a:srgbClr val="EFF900"/>
          </a:solid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93" name="Google Shape;593;p51"/>
          <p:cNvSpPr/>
          <p:nvPr/>
        </p:nvSpPr>
        <p:spPr>
          <a:xfrm>
            <a:off x="1433062" y="5513292"/>
            <a:ext cx="686516" cy="20005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650" b="0" i="0" u="none" strike="noStrike" kern="1200" cap="none" spc="0" normalizeH="0" baseline="0" noProof="0">
                <a:ln>
                  <a:noFill/>
                </a:ln>
                <a:solidFill>
                  <a:prstClr val="black"/>
                </a:solidFill>
                <a:effectLst/>
                <a:uLnTx/>
                <a:uFillTx/>
                <a:latin typeface="Arial"/>
                <a:ea typeface="Arial"/>
                <a:cs typeface="Arial"/>
                <a:sym typeface="Arial"/>
              </a:rPr>
              <a:t>lett påvirkelig</a:t>
            </a:r>
            <a:endParaRPr kumimoji="0" sz="650" b="0"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594" name="Google Shape;594;p51"/>
          <p:cNvSpPr/>
          <p:nvPr/>
        </p:nvSpPr>
        <p:spPr>
          <a:xfrm>
            <a:off x="2517962" y="5526204"/>
            <a:ext cx="413045" cy="20005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650" b="0" i="0" u="none" strike="noStrike" kern="1200" cap="none" spc="0" normalizeH="0" baseline="0" noProof="0">
                <a:ln>
                  <a:noFill/>
                </a:ln>
                <a:solidFill>
                  <a:prstClr val="black"/>
                </a:solidFill>
                <a:effectLst/>
                <a:uLnTx/>
                <a:uFillTx/>
                <a:latin typeface="Arial"/>
                <a:ea typeface="Arial"/>
                <a:cs typeface="Arial"/>
                <a:sym typeface="Arial"/>
              </a:rPr>
              <a:t>kritisk</a:t>
            </a:r>
            <a:endParaRPr kumimoji="0" sz="650" b="0"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595" name="Google Shape;595;p51"/>
          <p:cNvSpPr/>
          <p:nvPr/>
        </p:nvSpPr>
        <p:spPr>
          <a:xfrm>
            <a:off x="7594458" y="4346894"/>
            <a:ext cx="2805502" cy="135367"/>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96" name="Google Shape;596;p51"/>
          <p:cNvSpPr/>
          <p:nvPr/>
        </p:nvSpPr>
        <p:spPr>
          <a:xfrm>
            <a:off x="7516248" y="4146760"/>
            <a:ext cx="1329848" cy="20005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650" b="0" i="0" u="none" strike="noStrike" kern="1200" cap="none" spc="0" normalizeH="0" baseline="0" noProof="0" dirty="0">
                <a:ln>
                  <a:noFill/>
                </a:ln>
                <a:solidFill>
                  <a:prstClr val="black"/>
                </a:solidFill>
                <a:effectLst/>
                <a:uLnTx/>
                <a:uFillTx/>
                <a:latin typeface="Arial"/>
                <a:ea typeface="Arial"/>
                <a:cs typeface="Arial"/>
                <a:sym typeface="Arial"/>
              </a:rPr>
              <a:t>Internett (</a:t>
            </a:r>
            <a:r>
              <a:rPr kumimoji="0" lang="nb-NO" sz="650" b="0" i="0" u="none" strike="noStrike" kern="1200" cap="none" spc="0" normalizeH="0" baseline="0" noProof="0" dirty="0">
                <a:ln>
                  <a:noFill/>
                </a:ln>
                <a:solidFill>
                  <a:prstClr val="black"/>
                </a:solidFill>
                <a:effectLst/>
                <a:uLnTx/>
                <a:uFillTx/>
                <a:latin typeface="Arial"/>
                <a:ea typeface="Arial"/>
                <a:cs typeface="Arial"/>
                <a:sym typeface="Arial"/>
              </a:rPr>
              <a:t>søk på </a:t>
            </a:r>
            <a:r>
              <a:rPr kumimoji="0" lang="no-NO" sz="650" b="0" i="0" u="none" strike="noStrike" kern="1200" cap="none" spc="0" normalizeH="0" baseline="0" noProof="0" dirty="0">
                <a:ln>
                  <a:noFill/>
                </a:ln>
                <a:solidFill>
                  <a:prstClr val="black"/>
                </a:solidFill>
                <a:effectLst/>
                <a:uLnTx/>
                <a:uFillTx/>
                <a:latin typeface="Arial"/>
                <a:ea typeface="Arial"/>
                <a:cs typeface="Arial"/>
                <a:sym typeface="Arial"/>
              </a:rPr>
              <a:t>google)</a:t>
            </a:r>
            <a:endParaRPr kumimoji="0" sz="650" b="0" i="0" u="none" strike="noStrike" kern="1200" cap="none" spc="0" normalizeH="0" baseline="0" noProof="0" dirty="0">
              <a:ln>
                <a:noFill/>
              </a:ln>
              <a:solidFill>
                <a:prstClr val="black"/>
              </a:solidFill>
              <a:effectLst/>
              <a:uLnTx/>
              <a:uFillTx/>
              <a:latin typeface="Century Gothic"/>
              <a:ea typeface="Century Gothic"/>
              <a:cs typeface="Century Gothic"/>
              <a:sym typeface="Century Gothic"/>
            </a:endParaRPr>
          </a:p>
        </p:txBody>
      </p:sp>
      <p:sp>
        <p:nvSpPr>
          <p:cNvPr id="597" name="Google Shape;597;p51"/>
          <p:cNvSpPr/>
          <p:nvPr/>
        </p:nvSpPr>
        <p:spPr>
          <a:xfrm>
            <a:off x="7607690" y="4348429"/>
            <a:ext cx="2319987" cy="127754"/>
          </a:xfrm>
          <a:prstGeom prst="rect">
            <a:avLst/>
          </a:prstGeom>
          <a:solidFill>
            <a:srgbClr val="EFF900">
              <a:alpha val="54118"/>
            </a:srgbClr>
          </a:solidFill>
          <a:ln>
            <a:solidFill>
              <a:schemeClr val="accent2"/>
            </a:solidFill>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98" name="Google Shape;598;p51"/>
          <p:cNvSpPr/>
          <p:nvPr/>
        </p:nvSpPr>
        <p:spPr>
          <a:xfrm>
            <a:off x="7607688" y="4706913"/>
            <a:ext cx="2805502" cy="135367"/>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599" name="Google Shape;599;p51"/>
          <p:cNvSpPr/>
          <p:nvPr/>
        </p:nvSpPr>
        <p:spPr>
          <a:xfrm>
            <a:off x="7529477" y="4506778"/>
            <a:ext cx="1192491" cy="20005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650" b="0" i="0" u="none" strike="noStrike" kern="1200" cap="none" spc="0" normalizeH="0" baseline="0" noProof="0" dirty="0">
                <a:ln>
                  <a:noFill/>
                </a:ln>
                <a:solidFill>
                  <a:prstClr val="black"/>
                </a:solidFill>
                <a:effectLst/>
                <a:uLnTx/>
                <a:uFillTx/>
                <a:latin typeface="Arial"/>
                <a:ea typeface="Arial"/>
                <a:cs typeface="Arial"/>
                <a:sym typeface="Arial"/>
              </a:rPr>
              <a:t>Media (nyheter</a:t>
            </a:r>
            <a:r>
              <a:rPr kumimoji="0" lang="nb-NO" sz="650" b="0" i="0" u="none" strike="noStrike" kern="1200" cap="none" spc="0" normalizeH="0" baseline="0" noProof="0" dirty="0">
                <a:ln>
                  <a:noFill/>
                </a:ln>
                <a:solidFill>
                  <a:prstClr val="black"/>
                </a:solidFill>
                <a:effectLst/>
                <a:uLnTx/>
                <a:uFillTx/>
                <a:latin typeface="Arial"/>
                <a:ea typeface="Arial"/>
                <a:cs typeface="Arial"/>
                <a:sym typeface="Arial"/>
              </a:rPr>
              <a:t> på nett</a:t>
            </a:r>
            <a:r>
              <a:rPr kumimoji="0" lang="no-NO" sz="650" b="0" i="0" u="none" strike="noStrike" kern="1200" cap="none" spc="0" normalizeH="0" baseline="0" noProof="0" dirty="0">
                <a:ln>
                  <a:noFill/>
                </a:ln>
                <a:solidFill>
                  <a:prstClr val="black"/>
                </a:solidFill>
                <a:effectLst/>
                <a:uLnTx/>
                <a:uFillTx/>
                <a:latin typeface="Arial"/>
                <a:ea typeface="Arial"/>
                <a:cs typeface="Arial"/>
                <a:sym typeface="Arial"/>
              </a:rPr>
              <a:t>)</a:t>
            </a:r>
            <a:endParaRPr kumimoji="0" sz="650" b="0" i="0" u="none" strike="noStrike" kern="1200" cap="none" spc="0" normalizeH="0" baseline="0" noProof="0" dirty="0">
              <a:ln>
                <a:noFill/>
              </a:ln>
              <a:solidFill>
                <a:prstClr val="black"/>
              </a:solidFill>
              <a:effectLst/>
              <a:uLnTx/>
              <a:uFillTx/>
              <a:latin typeface="Century Gothic"/>
              <a:ea typeface="Century Gothic"/>
              <a:cs typeface="Century Gothic"/>
              <a:sym typeface="Century Gothic"/>
            </a:endParaRPr>
          </a:p>
        </p:txBody>
      </p:sp>
      <p:sp>
        <p:nvSpPr>
          <p:cNvPr id="600" name="Google Shape;600;p51"/>
          <p:cNvSpPr/>
          <p:nvPr/>
        </p:nvSpPr>
        <p:spPr>
          <a:xfrm>
            <a:off x="7620919" y="4708449"/>
            <a:ext cx="1041660" cy="133829"/>
          </a:xfrm>
          <a:prstGeom prst="rect">
            <a:avLst/>
          </a:prstGeom>
          <a:solidFill>
            <a:srgbClr val="EFF900"/>
          </a:solidFill>
          <a:ln>
            <a:solidFill>
              <a:schemeClr val="accent2"/>
            </a:solidFill>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601" name="Google Shape;601;p51"/>
          <p:cNvSpPr/>
          <p:nvPr/>
        </p:nvSpPr>
        <p:spPr>
          <a:xfrm>
            <a:off x="7612119" y="5092324"/>
            <a:ext cx="2805502" cy="135367"/>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sp>
        <p:nvSpPr>
          <p:cNvPr id="602" name="Google Shape;602;p51"/>
          <p:cNvSpPr/>
          <p:nvPr/>
        </p:nvSpPr>
        <p:spPr>
          <a:xfrm>
            <a:off x="7516250" y="4888595"/>
            <a:ext cx="779315" cy="20005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650" b="0" i="0" u="none" strike="noStrike" kern="1200" cap="none" spc="0" normalizeH="0" baseline="0" noProof="0">
                <a:ln>
                  <a:noFill/>
                </a:ln>
                <a:solidFill>
                  <a:prstClr val="black"/>
                </a:solidFill>
                <a:effectLst/>
                <a:uLnTx/>
                <a:uFillTx/>
                <a:latin typeface="Arial"/>
                <a:ea typeface="Arial"/>
                <a:cs typeface="Arial"/>
                <a:sym typeface="Arial"/>
              </a:rPr>
              <a:t>Pasientforening </a:t>
            </a:r>
            <a:endParaRPr kumimoji="0" sz="650" b="0"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603" name="Google Shape;603;p51"/>
          <p:cNvSpPr/>
          <p:nvPr/>
        </p:nvSpPr>
        <p:spPr>
          <a:xfrm>
            <a:off x="7625351" y="5093861"/>
            <a:ext cx="182495" cy="133829"/>
          </a:xfrm>
          <a:prstGeom prst="rect">
            <a:avLst/>
          </a:prstGeom>
          <a:solidFill>
            <a:srgbClr val="EFF900"/>
          </a:solidFill>
          <a:ln>
            <a:solidFill>
              <a:schemeClr val="accent2"/>
            </a:solidFill>
          </a:ln>
        </p:spPr>
        <p:txBody>
          <a:bodyPr spcFirstLastPara="1" wrap="square" lIns="99044" tIns="49508" rIns="99044" bIns="49508"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950" b="0" i="0" u="none" strike="noStrike" kern="1200" cap="none" spc="0" normalizeH="0" baseline="0" noProof="0">
              <a:ln>
                <a:noFill/>
              </a:ln>
              <a:solidFill>
                <a:prstClr val="white"/>
              </a:solidFill>
              <a:effectLst/>
              <a:uLnTx/>
              <a:uFillTx/>
              <a:latin typeface="Century Gothic"/>
              <a:ea typeface="Century Gothic"/>
              <a:cs typeface="Century Gothic"/>
              <a:sym typeface="Century Gothic"/>
            </a:endParaRPr>
          </a:p>
        </p:txBody>
      </p:sp>
      <p:pic>
        <p:nvPicPr>
          <p:cNvPr id="604" name="Google Shape;604;p51" descr="responsive-design.png"/>
          <p:cNvPicPr preferRelativeResize="0"/>
          <p:nvPr/>
        </p:nvPicPr>
        <p:blipFill rotWithShape="1">
          <a:blip r:embed="rId4">
            <a:alphaModFix/>
          </a:blip>
          <a:srcRect/>
          <a:stretch/>
        </p:blipFill>
        <p:spPr>
          <a:xfrm>
            <a:off x="9232733" y="3654899"/>
            <a:ext cx="694943" cy="694943"/>
          </a:xfrm>
          <a:prstGeom prst="rect">
            <a:avLst/>
          </a:prstGeom>
          <a:noFill/>
          <a:ln>
            <a:noFill/>
          </a:ln>
        </p:spPr>
      </p:pic>
      <p:pic>
        <p:nvPicPr>
          <p:cNvPr id="605" name="Google Shape;605;p51"/>
          <p:cNvPicPr preferRelativeResize="0"/>
          <p:nvPr/>
        </p:nvPicPr>
        <p:blipFill rotWithShape="1">
          <a:blip r:embed="rId5">
            <a:alphaModFix/>
          </a:blip>
          <a:srcRect/>
          <a:stretch/>
        </p:blipFill>
        <p:spPr>
          <a:xfrm flipH="1">
            <a:off x="10102785" y="3851809"/>
            <a:ext cx="314836" cy="314836"/>
          </a:xfrm>
          <a:prstGeom prst="rect">
            <a:avLst/>
          </a:prstGeom>
          <a:noFill/>
          <a:ln>
            <a:noFill/>
          </a:ln>
        </p:spPr>
      </p:pic>
      <p:cxnSp>
        <p:nvCxnSpPr>
          <p:cNvPr id="606" name="Google Shape;606;p51"/>
          <p:cNvCxnSpPr/>
          <p:nvPr/>
        </p:nvCxnSpPr>
        <p:spPr>
          <a:xfrm>
            <a:off x="10102785" y="3888599"/>
            <a:ext cx="314836" cy="258161"/>
          </a:xfrm>
          <a:prstGeom prst="straightConnector1">
            <a:avLst/>
          </a:prstGeom>
          <a:noFill/>
          <a:ln w="25400" cap="flat" cmpd="sng">
            <a:solidFill>
              <a:srgbClr val="FF6600"/>
            </a:solidFill>
            <a:prstDash val="solid"/>
            <a:round/>
            <a:headEnd type="none" w="sm" len="sm"/>
            <a:tailEnd type="none" w="sm" len="sm"/>
          </a:ln>
        </p:spPr>
      </p:cxnSp>
      <p:cxnSp>
        <p:nvCxnSpPr>
          <p:cNvPr id="607" name="Google Shape;607;p51"/>
          <p:cNvCxnSpPr/>
          <p:nvPr/>
        </p:nvCxnSpPr>
        <p:spPr>
          <a:xfrm flipH="1">
            <a:off x="10102785" y="3888599"/>
            <a:ext cx="297176" cy="258161"/>
          </a:xfrm>
          <a:prstGeom prst="straightConnector1">
            <a:avLst/>
          </a:prstGeom>
          <a:noFill/>
          <a:ln w="25400" cap="flat" cmpd="sng">
            <a:solidFill>
              <a:srgbClr val="FF6600"/>
            </a:solidFill>
            <a:prstDash val="solid"/>
            <a:round/>
            <a:headEnd type="none" w="sm" len="sm"/>
            <a:tailEnd type="none" w="sm" len="sm"/>
          </a:ln>
        </p:spPr>
      </p:cxnSp>
      <p:sp>
        <p:nvSpPr>
          <p:cNvPr id="608" name="Google Shape;608;p51"/>
          <p:cNvSpPr/>
          <p:nvPr/>
        </p:nvSpPr>
        <p:spPr>
          <a:xfrm>
            <a:off x="7407192" y="5543063"/>
            <a:ext cx="750254" cy="333425"/>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no-NO" sz="1300" b="1" i="0" u="none" strike="noStrike" kern="1200" cap="none" spc="0" normalizeH="0" baseline="0" noProof="0">
                <a:ln>
                  <a:noFill/>
                </a:ln>
                <a:solidFill>
                  <a:prstClr val="black"/>
                </a:solidFill>
                <a:effectLst/>
                <a:uLnTx/>
                <a:uFillTx/>
                <a:latin typeface="Century Gothic"/>
                <a:ea typeface="Century Gothic"/>
                <a:cs typeface="Century Gothic"/>
                <a:sym typeface="Century Gothic"/>
              </a:rPr>
              <a:t>Behov: </a:t>
            </a:r>
            <a:endParaRPr kumimoji="0" sz="1300" b="1" i="0" u="none" strike="noStrike" kern="1200" cap="none" spc="0" normalizeH="0" baseline="0" noProof="0">
              <a:ln>
                <a:noFill/>
              </a:ln>
              <a:solidFill>
                <a:prstClr val="black"/>
              </a:solidFill>
              <a:effectLst/>
              <a:uLnTx/>
              <a:uFillTx/>
              <a:latin typeface="Century Gothic"/>
              <a:ea typeface="Century Gothic"/>
              <a:cs typeface="Century Gothic"/>
              <a:sym typeface="Century Gothic"/>
            </a:endParaRPr>
          </a:p>
        </p:txBody>
      </p:sp>
      <p:sp>
        <p:nvSpPr>
          <p:cNvPr id="609" name="Google Shape;609;p51"/>
          <p:cNvSpPr/>
          <p:nvPr/>
        </p:nvSpPr>
        <p:spPr>
          <a:xfrm>
            <a:off x="8051724" y="5601863"/>
            <a:ext cx="2767714" cy="366767"/>
          </a:xfrm>
          <a:prstGeom prst="rect">
            <a:avLst/>
          </a:prstGeom>
          <a:noFill/>
          <a:ln>
            <a:noFill/>
          </a:ln>
        </p:spPr>
        <p:txBody>
          <a:bodyPr spcFirstLastPara="1" wrap="square" lIns="99044" tIns="49508" rIns="99044" bIns="495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900" b="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Lett tilgjengelig relevant info han kan stole på</a:t>
            </a:r>
            <a:endParaRPr kumimoji="0"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o-NO" sz="900" b="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Bekreftelse – andre i samme situasjon</a:t>
            </a:r>
            <a:endParaRPr kumimoji="0" sz="900" b="0" i="0" u="none" strike="noStrike" kern="1200" cap="none" spc="0" normalizeH="0" baseline="0" noProof="0" dirty="0">
              <a:ln>
                <a:noFill/>
              </a:ln>
              <a:solidFill>
                <a:prstClr val="black"/>
              </a:solidFill>
              <a:effectLst/>
              <a:uLnTx/>
              <a:uFillTx/>
              <a:latin typeface="Arial" panose="020B0604020202020204" pitchFamily="34" charset="0"/>
              <a:ea typeface="Century Gothic"/>
              <a:cs typeface="Arial" panose="020B0604020202020204" pitchFamily="34" charset="0"/>
              <a:sym typeface="Century Gothic"/>
            </a:endParaRPr>
          </a:p>
        </p:txBody>
      </p:sp>
      <p:sp>
        <p:nvSpPr>
          <p:cNvPr id="47" name="TextBox 46">
            <a:extLst>
              <a:ext uri="{FF2B5EF4-FFF2-40B4-BE49-F238E27FC236}">
                <a16:creationId xmlns:a16="http://schemas.microsoft.com/office/drawing/2014/main" id="{4FAB661D-3751-3547-B2FF-5B2655929D61}"/>
              </a:ext>
            </a:extLst>
          </p:cNvPr>
          <p:cNvSpPr txBox="1"/>
          <p:nvPr/>
        </p:nvSpPr>
        <p:spPr>
          <a:xfrm>
            <a:off x="1347385" y="262722"/>
            <a:ext cx="9127013" cy="554269"/>
          </a:xfrm>
          <a:prstGeom prst="rect">
            <a:avLst/>
          </a:prstGeom>
          <a:noFill/>
        </p:spPr>
        <p:txBody>
          <a:bodyPr wrap="square" lIns="71976" tIns="71976" rIns="71976" bIns="71976"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000" b="1" i="0" u="none" strike="noStrike" kern="1200" cap="none" spc="0" normalizeH="0" baseline="0" noProof="0" dirty="0">
                <a:ln>
                  <a:noFill/>
                </a:ln>
                <a:solidFill>
                  <a:srgbClr val="7F7F7F"/>
                </a:solidFill>
                <a:effectLst/>
                <a:uLnTx/>
                <a:uFillTx/>
                <a:latin typeface="Arial"/>
                <a:ea typeface="+mn-ea"/>
                <a:cs typeface="Arial"/>
              </a:rPr>
              <a:t>EKSEMPEL PÅ PERSONAS</a:t>
            </a:r>
            <a:endParaRPr kumimoji="0" lang="nb-NO" sz="2000" b="0" i="0" u="none" strike="noStrike" kern="1200" cap="none" spc="0" normalizeH="0" baseline="0" noProof="0" dirty="0">
              <a:ln>
                <a:noFill/>
              </a:ln>
              <a:solidFill>
                <a:srgbClr val="7F7F7F"/>
              </a:solidFill>
              <a:effectLst/>
              <a:uLnTx/>
              <a:uFillTx/>
              <a:latin typeface="Arial"/>
              <a:ea typeface="+mn-ea"/>
              <a:cs typeface="Arial"/>
            </a:endParaRPr>
          </a:p>
        </p:txBody>
      </p:sp>
      <p:sp>
        <p:nvSpPr>
          <p:cNvPr id="8" name="TextBox 7">
            <a:extLst>
              <a:ext uri="{FF2B5EF4-FFF2-40B4-BE49-F238E27FC236}">
                <a16:creationId xmlns:a16="http://schemas.microsoft.com/office/drawing/2014/main" id="{28C4A55D-8B9D-764C-90D7-BD0782BF1C2E}"/>
              </a:ext>
            </a:extLst>
          </p:cNvPr>
          <p:cNvSpPr txBox="1"/>
          <p:nvPr/>
        </p:nvSpPr>
        <p:spPr>
          <a:xfrm>
            <a:off x="7678256" y="6122110"/>
            <a:ext cx="3190461"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Foto</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Christian </a:t>
            </a:r>
            <a:r>
              <a:rPr kumimoji="0" lang="en-US"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Bueher</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en-US"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Unsplash</a:t>
            </a:r>
            <a:endParaRPr kumimoji="0" lang="nb-NO"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25867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Lys med mønster">
  <a:themeElements>
    <a:clrScheme name="Custom 2">
      <a:dk1>
        <a:srgbClr val="040439"/>
      </a:dk1>
      <a:lt1>
        <a:srgbClr val="FFFFFF"/>
      </a:lt1>
      <a:dk2>
        <a:srgbClr val="20207A"/>
      </a:dk2>
      <a:lt2>
        <a:srgbClr val="BAAA9C"/>
      </a:lt2>
      <a:accent1>
        <a:srgbClr val="85A0BE"/>
      </a:accent1>
      <a:accent2>
        <a:srgbClr val="6DD2CD"/>
      </a:accent2>
      <a:accent3>
        <a:srgbClr val="FEBF7D"/>
      </a:accent3>
      <a:accent4>
        <a:srgbClr val="99E0DD"/>
      </a:accent4>
      <a:accent5>
        <a:srgbClr val="FCAC94"/>
      </a:accent5>
      <a:accent6>
        <a:srgbClr val="B6EAF7"/>
      </a:accent6>
      <a:hlink>
        <a:srgbClr val="20207A"/>
      </a:hlink>
      <a:folHlink>
        <a:srgbClr val="85A0B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2719B6C5-9A54-423D-86A4-95EF36B6C8EF}"/>
    </a:ext>
  </a:extLst>
</a:theme>
</file>

<file path=ppt/theme/theme10.xml><?xml version="1.0" encoding="utf-8"?>
<a:theme xmlns:a="http://schemas.openxmlformats.org/drawingml/2006/main" name="1_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ppt/theme/theme11.xml><?xml version="1.0" encoding="utf-8"?>
<a:theme xmlns:a="http://schemas.openxmlformats.org/drawingml/2006/main" name="4_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ppt/theme/theme12.xml><?xml version="1.0" encoding="utf-8"?>
<a:theme xmlns:a="http://schemas.openxmlformats.org/drawingml/2006/main" name="7_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ppt/theme/theme13.xml><?xml version="1.0" encoding="utf-8"?>
<a:theme xmlns:a="http://schemas.openxmlformats.org/drawingml/2006/main" name="1_Lys med mønster">
  <a:themeElements>
    <a:clrScheme name="Custom 2">
      <a:dk1>
        <a:srgbClr val="040439"/>
      </a:dk1>
      <a:lt1>
        <a:srgbClr val="FFFFFF"/>
      </a:lt1>
      <a:dk2>
        <a:srgbClr val="20207A"/>
      </a:dk2>
      <a:lt2>
        <a:srgbClr val="BAAA9C"/>
      </a:lt2>
      <a:accent1>
        <a:srgbClr val="85A0BE"/>
      </a:accent1>
      <a:accent2>
        <a:srgbClr val="6DD2CD"/>
      </a:accent2>
      <a:accent3>
        <a:srgbClr val="FEBF7D"/>
      </a:accent3>
      <a:accent4>
        <a:srgbClr val="99E0DD"/>
      </a:accent4>
      <a:accent5>
        <a:srgbClr val="FCAC94"/>
      </a:accent5>
      <a:accent6>
        <a:srgbClr val="B6EAF7"/>
      </a:accent6>
      <a:hlink>
        <a:srgbClr val="20207A"/>
      </a:hlink>
      <a:folHlink>
        <a:srgbClr val="85A0B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2719B6C5-9A54-423D-86A4-95EF36B6C8EF}"/>
    </a:ext>
  </a:extLst>
</a:theme>
</file>

<file path=ppt/theme/theme14.xml><?xml version="1.0" encoding="utf-8"?>
<a:theme xmlns:a="http://schemas.openxmlformats.org/drawingml/2006/main" name="2_Lys med mønster">
  <a:themeElements>
    <a:clrScheme name="Custom 2">
      <a:dk1>
        <a:srgbClr val="040439"/>
      </a:dk1>
      <a:lt1>
        <a:srgbClr val="FFFFFF"/>
      </a:lt1>
      <a:dk2>
        <a:srgbClr val="20207A"/>
      </a:dk2>
      <a:lt2>
        <a:srgbClr val="BAAA9C"/>
      </a:lt2>
      <a:accent1>
        <a:srgbClr val="85A0BE"/>
      </a:accent1>
      <a:accent2>
        <a:srgbClr val="6DD2CD"/>
      </a:accent2>
      <a:accent3>
        <a:srgbClr val="FEBF7D"/>
      </a:accent3>
      <a:accent4>
        <a:srgbClr val="99E0DD"/>
      </a:accent4>
      <a:accent5>
        <a:srgbClr val="FCAC94"/>
      </a:accent5>
      <a:accent6>
        <a:srgbClr val="B6EAF7"/>
      </a:accent6>
      <a:hlink>
        <a:srgbClr val="20207A"/>
      </a:hlink>
      <a:folHlink>
        <a:srgbClr val="85A0B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2719B6C5-9A54-423D-86A4-95EF36B6C8EF}"/>
    </a:ext>
  </a:extLst>
</a:theme>
</file>

<file path=ppt/theme/theme15.xml><?xml version="1.0" encoding="utf-8"?>
<a:theme xmlns:a="http://schemas.openxmlformats.org/drawingml/2006/main" name="1_Tekstmal med logo">
  <a:themeElements>
    <a:clrScheme name="Custom 1">
      <a:dk1>
        <a:srgbClr val="027123"/>
      </a:dk1>
      <a:lt1>
        <a:srgbClr val="FFFFFF"/>
      </a:lt1>
      <a:dk2>
        <a:srgbClr val="8FAD44"/>
      </a:dk2>
      <a:lt2>
        <a:srgbClr val="FFFFFF"/>
      </a:lt2>
      <a:accent1>
        <a:srgbClr val="A9C23F"/>
      </a:accent1>
      <a:accent2>
        <a:srgbClr val="006169"/>
      </a:accent2>
      <a:accent3>
        <a:srgbClr val="474747"/>
      </a:accent3>
      <a:accent4>
        <a:srgbClr val="027123"/>
      </a:accent4>
      <a:accent5>
        <a:srgbClr val="F2F2F2"/>
      </a:accent5>
      <a:accent6>
        <a:srgbClr val="C8C8C8"/>
      </a:accent6>
      <a:hlink>
        <a:srgbClr val="027123"/>
      </a:hlink>
      <a:folHlink>
        <a:srgbClr val="8FAD15"/>
      </a:folHlink>
    </a:clrScheme>
    <a:fontScheme name="Office klassis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5050287-E849-3B40-901C-4B71C1C4974F}" vid="{9C6051A7-1B56-E24C-B8E9-3827751B5198}"/>
    </a:ext>
  </a:extLst>
</a:theme>
</file>

<file path=ppt/theme/theme16.xml><?xml version="1.0" encoding="utf-8"?>
<a:theme xmlns:a="http://schemas.openxmlformats.org/drawingml/2006/main" name="Tekstmal med logo">
  <a:themeElements>
    <a:clrScheme name="Custom 1">
      <a:dk1>
        <a:srgbClr val="027123"/>
      </a:dk1>
      <a:lt1>
        <a:srgbClr val="FFFFFF"/>
      </a:lt1>
      <a:dk2>
        <a:srgbClr val="8FAD44"/>
      </a:dk2>
      <a:lt2>
        <a:srgbClr val="FFFFFF"/>
      </a:lt2>
      <a:accent1>
        <a:srgbClr val="A9C23F"/>
      </a:accent1>
      <a:accent2>
        <a:srgbClr val="006169"/>
      </a:accent2>
      <a:accent3>
        <a:srgbClr val="474747"/>
      </a:accent3>
      <a:accent4>
        <a:srgbClr val="027123"/>
      </a:accent4>
      <a:accent5>
        <a:srgbClr val="F2F2F2"/>
      </a:accent5>
      <a:accent6>
        <a:srgbClr val="C8C8C8"/>
      </a:accent6>
      <a:hlink>
        <a:srgbClr val="027123"/>
      </a:hlink>
      <a:folHlink>
        <a:srgbClr val="8FAD15"/>
      </a:folHlink>
    </a:clrScheme>
    <a:fontScheme name="Office klassis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5050287-E849-3B40-901C-4B71C1C4974F}" vid="{9C6051A7-1B56-E24C-B8E9-3827751B5198}"/>
    </a:ext>
  </a:extLst>
</a:theme>
</file>

<file path=ppt/theme/theme17.xml><?xml version="1.0" encoding="utf-8"?>
<a:theme xmlns:a="http://schemas.openxmlformats.org/drawingml/2006/main" name="2_Tekstmal med logo">
  <a:themeElements>
    <a:clrScheme name="Custom 1">
      <a:dk1>
        <a:srgbClr val="027123"/>
      </a:dk1>
      <a:lt1>
        <a:srgbClr val="FFFFFF"/>
      </a:lt1>
      <a:dk2>
        <a:srgbClr val="8FAD44"/>
      </a:dk2>
      <a:lt2>
        <a:srgbClr val="FFFFFF"/>
      </a:lt2>
      <a:accent1>
        <a:srgbClr val="A9C23F"/>
      </a:accent1>
      <a:accent2>
        <a:srgbClr val="006169"/>
      </a:accent2>
      <a:accent3>
        <a:srgbClr val="474747"/>
      </a:accent3>
      <a:accent4>
        <a:srgbClr val="027123"/>
      </a:accent4>
      <a:accent5>
        <a:srgbClr val="F2F2F2"/>
      </a:accent5>
      <a:accent6>
        <a:srgbClr val="C8C8C8"/>
      </a:accent6>
      <a:hlink>
        <a:srgbClr val="027123"/>
      </a:hlink>
      <a:folHlink>
        <a:srgbClr val="8FAD15"/>
      </a:folHlink>
    </a:clrScheme>
    <a:fontScheme name="Office klassis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5050287-E849-3B40-901C-4B71C1C4974F}" vid="{9C6051A7-1B56-E24C-B8E9-3827751B5198}"/>
    </a:ext>
  </a:ext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ys uten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94D15883-2580-4DC8-B10A-947F62BB42CF}"/>
    </a:ext>
  </a:ext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ppt/theme/theme4.xml><?xml version="1.0" encoding="utf-8"?>
<a:theme xmlns:a="http://schemas.openxmlformats.org/drawingml/2006/main" name="6_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ppt/theme/theme5.xml><?xml version="1.0" encoding="utf-8"?>
<a:theme xmlns:a="http://schemas.openxmlformats.org/drawingml/2006/main" name="8_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ppt/theme/theme6.xml><?xml version="1.0" encoding="utf-8"?>
<a:theme xmlns:a="http://schemas.openxmlformats.org/drawingml/2006/main" name="3_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ppt/theme/theme7.xml><?xml version="1.0" encoding="utf-8"?>
<a:theme xmlns:a="http://schemas.openxmlformats.org/drawingml/2006/main" name="9_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ppt/theme/theme8.xml><?xml version="1.0" encoding="utf-8"?>
<a:theme xmlns:a="http://schemas.openxmlformats.org/drawingml/2006/main" name="5_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ppt/theme/theme9.xml><?xml version="1.0" encoding="utf-8"?>
<a:theme xmlns:a="http://schemas.openxmlformats.org/drawingml/2006/main" name="2_Mørk med mønster">
  <a:themeElements>
    <a:clrScheme name="UiT Norges arktiske universitet">
      <a:dk1>
        <a:sysClr val="windowText" lastClr="000000"/>
      </a:dk1>
      <a:lt1>
        <a:sysClr val="window" lastClr="FFFFFF"/>
      </a:lt1>
      <a:dk2>
        <a:srgbClr val="00617F"/>
      </a:dk2>
      <a:lt2>
        <a:srgbClr val="A6BBC8"/>
      </a:lt2>
      <a:accent1>
        <a:srgbClr val="007396"/>
      </a:accent1>
      <a:accent2>
        <a:srgbClr val="CB333B"/>
      </a:accent2>
      <a:accent3>
        <a:srgbClr val="F2A900"/>
      </a:accent3>
      <a:accent4>
        <a:srgbClr val="009CB6"/>
      </a:accent4>
      <a:accent5>
        <a:srgbClr val="DE7C00"/>
      </a:accent5>
      <a:accent6>
        <a:srgbClr val="59BEC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7057D0-6097-44F4-A2E5-70A5DCBAA566}" vid="{CADEB79E-6854-4014-82C8-288D7F871FF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C3009DE6A1A345AEDF3C833343A369" ma:contentTypeVersion="15" ma:contentTypeDescription="Create a new document." ma:contentTypeScope="" ma:versionID="67ef5b94037872f749eeacbd53123dd3">
  <xsd:schema xmlns:xsd="http://www.w3.org/2001/XMLSchema" xmlns:xs="http://www.w3.org/2001/XMLSchema" xmlns:p="http://schemas.microsoft.com/office/2006/metadata/properties" xmlns:ns1="http://schemas.microsoft.com/sharepoint/v3" xmlns:ns2="104de783-ba29-4d31-8bb7-a99b7cb56285" xmlns:ns3="6ff85476-6fdb-4321-837a-df86d80fe77f" targetNamespace="http://schemas.microsoft.com/office/2006/metadata/properties" ma:root="true" ma:fieldsID="226344eb1134e98e07df22a45d491e0c" ns1:_="" ns2:_="" ns3:_="">
    <xsd:import namespace="http://schemas.microsoft.com/sharepoint/v3"/>
    <xsd:import namespace="104de783-ba29-4d31-8bb7-a99b7cb56285"/>
    <xsd:import namespace="6ff85476-6fdb-4321-837a-df86d80fe77f"/>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4de783-ba29-4d31-8bb7-a99b7cb56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ff85476-6fdb-4321-837a-df86d80fe77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9C3009DE6A1A345AEDF3C833343A369" ma:contentTypeVersion="15" ma:contentTypeDescription="Create a new document." ma:contentTypeScope="" ma:versionID="67ef5b94037872f749eeacbd53123dd3">
  <xsd:schema xmlns:xsd="http://www.w3.org/2001/XMLSchema" xmlns:xs="http://www.w3.org/2001/XMLSchema" xmlns:p="http://schemas.microsoft.com/office/2006/metadata/properties" xmlns:ns1="http://schemas.microsoft.com/sharepoint/v3" xmlns:ns2="104de783-ba29-4d31-8bb7-a99b7cb56285" xmlns:ns3="6ff85476-6fdb-4321-837a-df86d80fe77f" targetNamespace="http://schemas.microsoft.com/office/2006/metadata/properties" ma:root="true" ma:fieldsID="226344eb1134e98e07df22a45d491e0c" ns1:_="" ns2:_="" ns3:_="">
    <xsd:import namespace="http://schemas.microsoft.com/sharepoint/v3"/>
    <xsd:import namespace="104de783-ba29-4d31-8bb7-a99b7cb56285"/>
    <xsd:import namespace="6ff85476-6fdb-4321-837a-df86d80fe77f"/>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4de783-ba29-4d31-8bb7-a99b7cb56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ff85476-6fdb-4321-837a-df86d80fe77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86B252-7AAC-453A-963B-AC8FEDA04410}">
  <ds:schemaRefs>
    <ds:schemaRef ds:uri="104de783-ba29-4d31-8bb7-a99b7cb56285"/>
    <ds:schemaRef ds:uri="6ff85476-6fdb-4321-837a-df86d80fe7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B6906F1-BC5A-4F5D-9478-51E87E6F6B85}">
  <ds:schemaRefs>
    <ds:schemaRef ds:uri="http://schemas.microsoft.com/sharepoint/v3/contenttype/forms"/>
  </ds:schemaRefs>
</ds:datastoreItem>
</file>

<file path=customXml/itemProps3.xml><?xml version="1.0" encoding="utf-8"?>
<ds:datastoreItem xmlns:ds="http://schemas.openxmlformats.org/officeDocument/2006/customXml" ds:itemID="{26D1808F-9832-46E2-89EE-68E7FE346F1E}">
  <ds:schemaRefs>
    <ds:schemaRef ds:uri="104de783-ba29-4d31-8bb7-a99b7cb56285"/>
    <ds:schemaRef ds:uri="http://www.w3.org/XML/1998/namespace"/>
    <ds:schemaRef ds:uri="http://schemas.openxmlformats.org/package/2006/metadata/core-properties"/>
    <ds:schemaRef ds:uri="6ff85476-6fdb-4321-837a-df86d80fe77f"/>
    <ds:schemaRef ds:uri="http://schemas.microsoft.com/office/2006/metadata/properties"/>
    <ds:schemaRef ds:uri="http://purl.org/dc/elements/1.1/"/>
    <ds:schemaRef ds:uri="http://schemas.microsoft.com/sharepoint/v3"/>
    <ds:schemaRef ds:uri="http://purl.org/dc/terms/"/>
    <ds:schemaRef ds:uri="http://schemas.microsoft.com/office/2006/documentManagement/types"/>
    <ds:schemaRef ds:uri="http://schemas.microsoft.com/office/infopath/2007/PartnerControls"/>
    <ds:schemaRef ds:uri="http://purl.org/dc/dcmitype/"/>
  </ds:schemaRefs>
</ds:datastoreItem>
</file>

<file path=customXml/itemProps4.xml><?xml version="1.0" encoding="utf-8"?>
<ds:datastoreItem xmlns:ds="http://schemas.openxmlformats.org/officeDocument/2006/customXml" ds:itemID="{8DB3E23B-B82B-4F1E-9A1B-161F37F452FE}">
  <ds:schemaRefs>
    <ds:schemaRef ds:uri="104de783-ba29-4d31-8bb7-a99b7cb56285"/>
    <ds:schemaRef ds:uri="6ff85476-6fdb-4321-837a-df86d80fe7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1579</TotalTime>
  <Words>355</Words>
  <Application>Microsoft Office PowerPoint</Application>
  <PresentationFormat>Widescreen</PresentationFormat>
  <Paragraphs>53</Paragraphs>
  <Slides>2</Slides>
  <Notes>1</Notes>
  <HiddenSlides>0</HiddenSlides>
  <MMClips>0</MMClips>
  <ScaleCrop>false</ScaleCrop>
  <HeadingPairs>
    <vt:vector size="8" baseType="variant">
      <vt:variant>
        <vt:lpstr>Fonts Used</vt:lpstr>
      </vt:variant>
      <vt:variant>
        <vt:i4>7</vt:i4>
      </vt:variant>
      <vt:variant>
        <vt:lpstr>Theme</vt:lpstr>
      </vt:variant>
      <vt:variant>
        <vt:i4>18</vt:i4>
      </vt:variant>
      <vt:variant>
        <vt:lpstr>Embedded OLE Servers</vt:lpstr>
      </vt:variant>
      <vt:variant>
        <vt:i4>1</vt:i4>
      </vt:variant>
      <vt:variant>
        <vt:lpstr>Slide Titles</vt:lpstr>
      </vt:variant>
      <vt:variant>
        <vt:i4>2</vt:i4>
      </vt:variant>
    </vt:vector>
  </HeadingPairs>
  <TitlesOfParts>
    <vt:vector size="28" baseType="lpstr">
      <vt:lpstr>Arial</vt:lpstr>
      <vt:lpstr>Calibri</vt:lpstr>
      <vt:lpstr>Calibri Light</vt:lpstr>
      <vt:lpstr>Century</vt:lpstr>
      <vt:lpstr>Century Gothic</vt:lpstr>
      <vt:lpstr>Open Sans</vt:lpstr>
      <vt:lpstr>Wingdings</vt:lpstr>
      <vt:lpstr>Lys med mønster</vt:lpstr>
      <vt:lpstr>Lys uten mønster</vt:lpstr>
      <vt:lpstr>Mørk med mønster</vt:lpstr>
      <vt:lpstr>6_Mørk med mønster</vt:lpstr>
      <vt:lpstr>8_Mørk med mønster</vt:lpstr>
      <vt:lpstr>3_Mørk med mønster</vt:lpstr>
      <vt:lpstr>9_Mørk med mønster</vt:lpstr>
      <vt:lpstr>5_Mørk med mønster</vt:lpstr>
      <vt:lpstr>2_Mørk med mønster</vt:lpstr>
      <vt:lpstr>1_Mørk med mønster</vt:lpstr>
      <vt:lpstr>4_Mørk med mønster</vt:lpstr>
      <vt:lpstr>7_Mørk med mønster</vt:lpstr>
      <vt:lpstr>1_Lys med mønster</vt:lpstr>
      <vt:lpstr>2_Lys med mønster</vt:lpstr>
      <vt:lpstr>1_Tekstmal med logo</vt:lpstr>
      <vt:lpstr>Tekstmal med logo</vt:lpstr>
      <vt:lpstr>2_Tekstmal med logo</vt:lpstr>
      <vt:lpstr>Office Theme</vt:lpstr>
      <vt:lpstr>think-cell Slide</vt:lpstr>
      <vt:lpstr>Eksempel på personas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Informasjon- og arbeidsmøte: Digital hjemmeoppfølging</dc:title>
  <dc:creator>Cecilia Karlsen Gnaly</dc:creator>
  <cp:lastModifiedBy>Liza Ilchyshyn</cp:lastModifiedBy>
  <cp:revision>19</cp:revision>
  <dcterms:created xsi:type="dcterms:W3CDTF">2021-02-21T14:18:28Z</dcterms:created>
  <dcterms:modified xsi:type="dcterms:W3CDTF">2021-12-14T09:14:38Z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0x01010089C3009DE6A1A345AEDF3C833343A369</vt:lpwstr>
  </property>
</Properties>
</file>