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5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6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7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8.xml" ContentType="application/vnd.openxmlformats-officedocument.them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9.xml" ContentType="application/vnd.openxmlformats-officedocument.them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10.xml" ContentType="application/vnd.openxmlformats-officedocument.them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11.xml" ContentType="application/vnd.openxmlformats-officedocument.them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12.xml" ContentType="application/vnd.openxmlformats-officedocument.them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13.xml" ContentType="application/vnd.openxmlformats-officedocument.them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heme/theme14.xml" ContentType="application/vnd.openxmlformats-officedocument.theme+xml"/>
  <Override PartName="/ppt/theme/theme15.xml" ContentType="application/vnd.openxmlformats-officedocument.them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2" r:id="rId5"/>
    <p:sldMasterId id="2147483722" r:id="rId6"/>
    <p:sldMasterId id="2147483728" r:id="rId7"/>
    <p:sldMasterId id="2147483703" r:id="rId8"/>
    <p:sldMasterId id="2147483731" r:id="rId9"/>
    <p:sldMasterId id="2147483709" r:id="rId10"/>
    <p:sldMasterId id="2147483700" r:id="rId11"/>
    <p:sldMasterId id="2147483695" r:id="rId12"/>
    <p:sldMasterId id="2147483706" r:id="rId13"/>
    <p:sldMasterId id="2147483725" r:id="rId14"/>
    <p:sldMasterId id="2147483760" r:id="rId15"/>
    <p:sldMasterId id="2147483781" r:id="rId16"/>
  </p:sldMasterIdLst>
  <p:notesMasterIdLst>
    <p:notesMasterId r:id="rId26"/>
  </p:notesMasterIdLst>
  <p:handoutMasterIdLst>
    <p:handoutMasterId r:id="rId27"/>
  </p:handoutMasterIdLst>
  <p:sldIdLst>
    <p:sldId id="294" r:id="rId17"/>
    <p:sldId id="327" r:id="rId18"/>
    <p:sldId id="296" r:id="rId19"/>
    <p:sldId id="310" r:id="rId20"/>
    <p:sldId id="312" r:id="rId21"/>
    <p:sldId id="317" r:id="rId22"/>
    <p:sldId id="319" r:id="rId23"/>
    <p:sldId id="324" r:id="rId24"/>
    <p:sldId id="326" r:id="rId25"/>
  </p:sldIdLst>
  <p:sldSz cx="12192000" cy="6858000"/>
  <p:notesSz cx="6858000" cy="9144000"/>
  <p:custDataLst>
    <p:tags r:id="rId28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6241845-B951-456D-A179-B6C3957BDF42}">
          <p14:sldIdLst>
            <p14:sldId id="294"/>
            <p14:sldId id="327"/>
            <p14:sldId id="296"/>
            <p14:sldId id="310"/>
            <p14:sldId id="312"/>
            <p14:sldId id="317"/>
            <p14:sldId id="319"/>
            <p14:sldId id="324"/>
            <p14:sldId id="32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Kleiven" initials="LK" lastIdx="1" clrIdx="0">
    <p:extLst>
      <p:ext uri="{19B8F6BF-5375-455C-9EA6-DF929625EA0E}">
        <p15:presenceInfo xmlns:p15="http://schemas.microsoft.com/office/powerpoint/2012/main" userId="S::Laura.Kleiven@paconsulting.com::2328b5d4-b6c0-4495-b810-1943dced17e9" providerId="AD"/>
      </p:ext>
    </p:extLst>
  </p:cmAuthor>
  <p:cmAuthor id="2" name="Microsoft Office User" initials="MOU" lastIdx="16" clrIdx="1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4F"/>
    <a:srgbClr val="FFC07D"/>
    <a:srgbClr val="6ED3CE"/>
    <a:srgbClr val="3CB2AC"/>
    <a:srgbClr val="040439"/>
    <a:srgbClr val="20207A"/>
    <a:srgbClr val="567391"/>
    <a:srgbClr val="6F6F7E"/>
    <a:srgbClr val="898996"/>
    <a:srgbClr val="006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04" autoAdjust="0"/>
    <p:restoredTop sz="94960" autoAdjust="0"/>
  </p:normalViewPr>
  <p:slideViewPr>
    <p:cSldViewPr snapToGrid="0">
      <p:cViewPr varScale="1">
        <p:scale>
          <a:sx n="77" d="100"/>
          <a:sy n="77" d="100"/>
        </p:scale>
        <p:origin x="37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5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" Target="slides/slide4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slide" Target="slides/slide7.xml"/><Relationship Id="rId28" Type="http://schemas.openxmlformats.org/officeDocument/2006/relationships/tags" Target="tags/tag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6.xml"/><Relationship Id="rId27" Type="http://schemas.openxmlformats.org/officeDocument/2006/relationships/handoutMaster" Target="handoutMasters/handoutMaster1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50899-3D14-4A38-B0C5-4D2CF77B5B8A}" type="datetimeFigureOut">
              <a:rPr lang="nb-NO" smtClean="0"/>
              <a:t>04.10.2021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35F46-3402-4F9A-A575-76C8BB429A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4814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499BC-7AB1-4A47-B6CE-7BD3AA0F0B75}" type="datetimeFigureOut">
              <a:rPr lang="en-NO" smtClean="0"/>
              <a:t>10/04/2021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C001C-C9A9-8541-8CD7-D2444895E3D3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94151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nb-NO" dirty="0"/>
            </a:br>
            <a:br>
              <a:rPr lang="nb-NO" dirty="0"/>
            </a:b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5C001C-C9A9-8541-8CD7-D2444895E3D3}" type="slidenum">
              <a:rPr kumimoji="0" lang="en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9966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2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71A8D42-4B5A-4841-894A-AB738FF23F2B}"/>
              </a:ext>
            </a:extLst>
          </p:cNvPr>
          <p:cNvSpPr/>
          <p:nvPr userDrawn="1"/>
        </p:nvSpPr>
        <p:spPr>
          <a:xfrm>
            <a:off x="245327" y="217448"/>
            <a:ext cx="11745951" cy="5363613"/>
          </a:xfrm>
          <a:prstGeom prst="rect">
            <a:avLst/>
          </a:prstGeom>
          <a:solidFill>
            <a:srgbClr val="333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solidFill>
                <a:srgbClr val="3CB2AC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8E0C99E-2E05-8B49-A8E3-6C24F3C124A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2631" y="5994193"/>
            <a:ext cx="5835805" cy="368792"/>
          </a:xfrm>
        </p:spPr>
        <p:txBody>
          <a:bodyPr>
            <a:noAutofit/>
          </a:bodyPr>
          <a:lstStyle>
            <a:lvl1pPr marL="0" indent="0" algn="l">
              <a:buNone/>
              <a:defRPr sz="2500">
                <a:solidFill>
                  <a:srgbClr val="33334F"/>
                </a:solidFill>
                <a:latin typeface="Century" panose="020406040505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nb-NO" noProof="0"/>
              <a:t>Klikk for å legge til undertekst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9C411C8-86CD-4C4E-AC27-428BC093E22D}"/>
              </a:ext>
            </a:extLst>
          </p:cNvPr>
          <p:cNvCxnSpPr>
            <a:cxnSpLocks/>
          </p:cNvCxnSpPr>
          <p:nvPr userDrawn="1"/>
        </p:nvCxnSpPr>
        <p:spPr>
          <a:xfrm>
            <a:off x="772631" y="6383247"/>
            <a:ext cx="1857872" cy="0"/>
          </a:xfrm>
          <a:prstGeom prst="line">
            <a:avLst/>
          </a:prstGeom>
          <a:ln>
            <a:solidFill>
              <a:srgbClr val="3CB2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7">
            <a:extLst>
              <a:ext uri="{FF2B5EF4-FFF2-40B4-BE49-F238E27FC236}">
                <a16:creationId xmlns:a16="http://schemas.microsoft.com/office/drawing/2014/main" id="{940EBAD5-1E43-3947-A0BA-EEA311EE20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2631" y="2661129"/>
            <a:ext cx="5569361" cy="2403087"/>
          </a:xfrm>
        </p:spPr>
        <p:txBody>
          <a:bodyPr lIns="0" anchor="b">
            <a:normAutofit/>
          </a:bodyPr>
          <a:lstStyle>
            <a:lvl1pPr>
              <a:defRPr sz="4800" baseline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noProof="0"/>
              <a:t>Tittel dokumentet settes her</a:t>
            </a:r>
          </a:p>
        </p:txBody>
      </p:sp>
      <p:pic>
        <p:nvPicPr>
          <p:cNvPr id="9" name="Bilde 8" descr="Et bilde som inneholder sitter, mørk, mat&#10;&#10;Automatisk generert beskrivelse">
            <a:extLst>
              <a:ext uri="{FF2B5EF4-FFF2-40B4-BE49-F238E27FC236}">
                <a16:creationId xmlns:a16="http://schemas.microsoft.com/office/drawing/2014/main" id="{5D8F041F-1564-1C41-AD56-373DCECCB6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214" y="5788583"/>
            <a:ext cx="2762524" cy="71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866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ADE5D1A9-60CF-784B-90C5-938A622EED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18728" y="2928243"/>
            <a:ext cx="2469600" cy="20691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lang="en-US" sz="1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nb-NO" noProof="0" dirty="0"/>
              <a:t>Klikk for å legge til tekst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D840FFFE-B6FA-A647-B7AA-E0C5F51D5E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00837" y="2928243"/>
            <a:ext cx="2469600" cy="20691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lang="en-US" sz="1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nb-NO" noProof="0" dirty="0"/>
              <a:t>Klikk for å legge til tekst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20A5184F-066D-F346-825B-4CFDB6FD07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5146" y="2928243"/>
            <a:ext cx="2469600" cy="20691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lang="en-US" sz="1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nb-NO" noProof="0"/>
              <a:t>Klikk for å legge til tekst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B30DEAC-D0B6-4842-9EF1-0772D7DE0BA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74362" y="1129059"/>
            <a:ext cx="8843275" cy="1126884"/>
          </a:xfrm>
        </p:spPr>
        <p:txBody>
          <a:bodyPr anchor="b">
            <a:noAutofit/>
          </a:bodyPr>
          <a:lstStyle>
            <a:lvl1pPr algn="ctr">
              <a:defRPr sz="3600"/>
            </a:lvl1pPr>
          </a:lstStyle>
          <a:p>
            <a:r>
              <a:rPr lang="nb-NO" dirty="0"/>
              <a:t>Klikk for å legge til en tittel</a:t>
            </a:r>
            <a:endParaRPr lang="nb-NO" noProof="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4BBF8FB-C7F0-C844-9206-95EE530E0D3E}"/>
              </a:ext>
            </a:extLst>
          </p:cNvPr>
          <p:cNvCxnSpPr/>
          <p:nvPr userDrawn="1"/>
        </p:nvCxnSpPr>
        <p:spPr>
          <a:xfrm>
            <a:off x="5588158" y="2531917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3EC9A64C-1400-D94D-A87A-B69946BBCF7F}"/>
              </a:ext>
            </a:extLst>
          </p:cNvPr>
          <p:cNvSpPr/>
          <p:nvPr userDrawn="1"/>
        </p:nvSpPr>
        <p:spPr>
          <a:xfrm>
            <a:off x="1443801" y="2964859"/>
            <a:ext cx="334672" cy="3346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CA1FC8-34C7-7C42-A2C1-338ED7DEF487}"/>
              </a:ext>
            </a:extLst>
          </p:cNvPr>
          <p:cNvSpPr/>
          <p:nvPr userDrawn="1"/>
        </p:nvSpPr>
        <p:spPr>
          <a:xfrm>
            <a:off x="4735014" y="2943286"/>
            <a:ext cx="334672" cy="3346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82857E8-62F6-7F42-B011-DB77BB8BCEFE}"/>
              </a:ext>
            </a:extLst>
          </p:cNvPr>
          <p:cNvSpPr/>
          <p:nvPr userDrawn="1"/>
        </p:nvSpPr>
        <p:spPr>
          <a:xfrm>
            <a:off x="7896232" y="2936359"/>
            <a:ext cx="334672" cy="3346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908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119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024EDB7-0BAA-3147-BE73-1C9796C40F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spc="300"/>
            </a:lvl1pPr>
          </a:lstStyle>
          <a:p>
            <a:r>
              <a:rPr lang="nb-NO"/>
              <a:t>KAPITTEL INNDELING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7202221-6577-8F4F-A22B-A1ACD557A540}"/>
              </a:ext>
            </a:extLst>
          </p:cNvPr>
          <p:cNvCxnSpPr>
            <a:cxnSpLocks/>
          </p:cNvCxnSpPr>
          <p:nvPr userDrawn="1"/>
        </p:nvCxnSpPr>
        <p:spPr>
          <a:xfrm>
            <a:off x="5207620" y="3946101"/>
            <a:ext cx="1776761" cy="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98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1">
            <a:extLst>
              <a:ext uri="{FF2B5EF4-FFF2-40B4-BE49-F238E27FC236}">
                <a16:creationId xmlns:a16="http://schemas.microsoft.com/office/drawing/2014/main" id="{AEAE43D9-1357-1D48-8629-F4639572849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734706" y="3914274"/>
            <a:ext cx="2757488" cy="2219441"/>
          </a:xfrm>
        </p:spPr>
        <p:txBody>
          <a:bodyPr/>
          <a:lstStyle/>
          <a:p>
            <a:r>
              <a:rPr lang="nb-NO"/>
              <a:t>bilde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FE4E59D-84AE-0248-B501-8AC94D03FD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/>
              <a:t>Klikk for å legge til en tittel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5F28C990-F61D-564C-891B-B88CFA04DB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55972" y="2085474"/>
            <a:ext cx="4800600" cy="3381018"/>
          </a:xfrm>
        </p:spPr>
        <p:txBody>
          <a:bodyPr/>
          <a:lstStyle/>
          <a:p>
            <a:r>
              <a:rPr lang="nb-NO"/>
              <a:t>bilde</a:t>
            </a:r>
          </a:p>
        </p:txBody>
      </p:sp>
      <p:sp>
        <p:nvSpPr>
          <p:cNvPr id="15" name="Text Placeholder 21">
            <a:extLst>
              <a:ext uri="{FF2B5EF4-FFF2-40B4-BE49-F238E27FC236}">
                <a16:creationId xmlns:a16="http://schemas.microsoft.com/office/drawing/2014/main" id="{C8588792-D1A6-104F-9F42-2ADB0767BF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734705" y="6130555"/>
            <a:ext cx="2757488" cy="362320"/>
          </a:xfrm>
        </p:spPr>
        <p:txBody>
          <a:bodyPr lIns="90000" rIns="0">
            <a:noAutofit/>
          </a:bodyPr>
          <a:lstStyle>
            <a:lvl1pPr marL="0" indent="0" algn="r">
              <a:buNone/>
              <a:defRPr sz="1400" b="1" i="0">
                <a:latin typeface="Century" panose="02040604050505020304" pitchFamily="18" charset="0"/>
              </a:defRPr>
            </a:lvl1pPr>
            <a:lvl2pPr marL="457200" indent="0">
              <a:buNone/>
              <a:defRPr sz="1200" b="1" i="1"/>
            </a:lvl2pPr>
            <a:lvl3pPr marL="914400" indent="0">
              <a:buNone/>
              <a:defRPr sz="1200" b="1" i="1"/>
            </a:lvl3pPr>
            <a:lvl4pPr marL="1371600" indent="0">
              <a:buNone/>
              <a:defRPr sz="1200" b="1" i="1"/>
            </a:lvl4pPr>
            <a:lvl5pPr marL="1828800" indent="0">
              <a:buNone/>
              <a:defRPr sz="1200" b="1" i="1"/>
            </a:lvl5pPr>
          </a:lstStyle>
          <a:p>
            <a:pPr lvl="0"/>
            <a:r>
              <a:rPr lang="nb-NO" noProof="0"/>
              <a:t>Edit Master </a:t>
            </a:r>
            <a:r>
              <a:rPr lang="nb-NO" noProof="0" err="1"/>
              <a:t>text</a:t>
            </a:r>
            <a:r>
              <a:rPr lang="nb-NO" noProof="0"/>
              <a:t> styles</a:t>
            </a:r>
          </a:p>
        </p:txBody>
      </p:sp>
      <p:sp>
        <p:nvSpPr>
          <p:cNvPr id="16" name="Text Placeholder 21">
            <a:extLst>
              <a:ext uri="{FF2B5EF4-FFF2-40B4-BE49-F238E27FC236}">
                <a16:creationId xmlns:a16="http://schemas.microsoft.com/office/drawing/2014/main" id="{3EBFA98C-7F54-4D4D-B32C-BA33E573D75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36406" y="5515704"/>
            <a:ext cx="2757488" cy="315912"/>
          </a:xfrm>
        </p:spPr>
        <p:txBody>
          <a:bodyPr lIns="90000" rIns="0">
            <a:noAutofit/>
          </a:bodyPr>
          <a:lstStyle>
            <a:lvl1pPr marL="0" indent="0" algn="ctr">
              <a:buNone/>
              <a:defRPr sz="1400" b="1" i="0">
                <a:latin typeface="Century" panose="02040604050505020304" pitchFamily="18" charset="0"/>
              </a:defRPr>
            </a:lvl1pPr>
            <a:lvl2pPr marL="457200" indent="0">
              <a:buNone/>
              <a:defRPr sz="1200" b="1" i="1"/>
            </a:lvl2pPr>
            <a:lvl3pPr marL="914400" indent="0">
              <a:buNone/>
              <a:defRPr sz="1200" b="1" i="1"/>
            </a:lvl3pPr>
            <a:lvl4pPr marL="1371600" indent="0">
              <a:buNone/>
              <a:defRPr sz="1200" b="1" i="1"/>
            </a:lvl4pPr>
            <a:lvl5pPr marL="1828800" indent="0">
              <a:buNone/>
              <a:defRPr sz="1200" b="1" i="1"/>
            </a:lvl5pPr>
          </a:lstStyle>
          <a:p>
            <a:pPr lvl="0"/>
            <a:r>
              <a:rPr lang="nb-NO" noProof="0" dirty="0"/>
              <a:t>Edit Master </a:t>
            </a:r>
            <a:r>
              <a:rPr lang="nb-NO" noProof="0" dirty="0" err="1"/>
              <a:t>text</a:t>
            </a:r>
            <a:r>
              <a:rPr lang="nb-NO" noProof="0" dirty="0"/>
              <a:t> styles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C28B29E-8271-9149-8110-B3A364B02E62}"/>
              </a:ext>
            </a:extLst>
          </p:cNvPr>
          <p:cNvSpPr/>
          <p:nvPr userDrawn="1"/>
        </p:nvSpPr>
        <p:spPr>
          <a:xfrm>
            <a:off x="833066" y="2762775"/>
            <a:ext cx="4011650" cy="3495345"/>
          </a:xfrm>
          <a:prstGeom prst="rect">
            <a:avLst/>
          </a:prstGeom>
          <a:solidFill>
            <a:srgbClr val="20207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3B98C77-8098-F348-99C2-43EFA7F9549B}"/>
              </a:ext>
            </a:extLst>
          </p:cNvPr>
          <p:cNvCxnSpPr/>
          <p:nvPr userDrawn="1"/>
        </p:nvCxnSpPr>
        <p:spPr>
          <a:xfrm>
            <a:off x="884149" y="1437212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5">
            <a:extLst>
              <a:ext uri="{FF2B5EF4-FFF2-40B4-BE49-F238E27FC236}">
                <a16:creationId xmlns:a16="http://schemas.microsoft.com/office/drawing/2014/main" id="{86CE5D7E-B630-AB46-B64E-50776948872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23143" y="3001035"/>
            <a:ext cx="3211973" cy="973397"/>
          </a:xfrm>
        </p:spPr>
        <p:txBody>
          <a:bodyPr lIns="90000" rIns="90000"/>
          <a:lstStyle>
            <a:lvl1pPr marL="0" indent="0" algn="l">
              <a:buNone/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nb-NO" dirty="0"/>
              <a:t>Tittel:</a:t>
            </a:r>
          </a:p>
          <a:p>
            <a:pPr lvl="0"/>
            <a:r>
              <a:rPr lang="nb-NO" dirty="0"/>
              <a:t>Erfaring:</a:t>
            </a:r>
            <a:endParaRPr lang="en-US" dirty="0"/>
          </a:p>
        </p:txBody>
      </p:sp>
      <p:sp>
        <p:nvSpPr>
          <p:cNvPr id="18" name="Text Placeholder 21">
            <a:extLst>
              <a:ext uri="{FF2B5EF4-FFF2-40B4-BE49-F238E27FC236}">
                <a16:creationId xmlns:a16="http://schemas.microsoft.com/office/drawing/2014/main" id="{1EC0F363-6C66-9345-9586-28F928BCAF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23143" y="5748546"/>
            <a:ext cx="2757488" cy="315912"/>
          </a:xfrm>
        </p:spPr>
        <p:txBody>
          <a:bodyPr lIns="90000" rIns="0">
            <a:noAutofit/>
          </a:bodyPr>
          <a:lstStyle>
            <a:lvl1pPr marL="0" indent="0" algn="l">
              <a:buNone/>
              <a:defRPr sz="1400" b="1" i="0">
                <a:solidFill>
                  <a:schemeClr val="bg2">
                    <a:lumMod val="20000"/>
                    <a:lumOff val="80000"/>
                  </a:schemeClr>
                </a:solidFill>
                <a:latin typeface="Century" panose="02040604050505020304" pitchFamily="18" charset="0"/>
              </a:defRPr>
            </a:lvl1pPr>
            <a:lvl2pPr marL="457200" indent="0">
              <a:buNone/>
              <a:defRPr sz="1200" b="1" i="1"/>
            </a:lvl2pPr>
            <a:lvl3pPr marL="914400" indent="0">
              <a:buNone/>
              <a:defRPr sz="1200" b="1" i="1"/>
            </a:lvl3pPr>
            <a:lvl4pPr marL="1371600" indent="0">
              <a:buNone/>
              <a:defRPr sz="1200" b="1" i="1"/>
            </a:lvl4pPr>
            <a:lvl5pPr marL="1828800" indent="0">
              <a:buNone/>
              <a:defRPr sz="1200" b="1" i="1"/>
            </a:lvl5pPr>
          </a:lstStyle>
          <a:p>
            <a:pPr lvl="0"/>
            <a:r>
              <a:rPr lang="nb-NO" noProof="0" dirty="0"/>
              <a:t>Kontaktperson:</a:t>
            </a:r>
          </a:p>
        </p:txBody>
      </p:sp>
    </p:spTree>
    <p:extLst>
      <p:ext uri="{BB962C8B-B14F-4D97-AF65-F5344CB8AC3E}">
        <p14:creationId xmlns:p14="http://schemas.microsoft.com/office/powerpoint/2010/main" val="560677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tellysbilde">
    <p:bg>
      <p:bgPr>
        <a:solidFill>
          <a:srgbClr val="FDAD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029C09-AD66-0148-8ECF-37CE947557DF}"/>
              </a:ext>
            </a:extLst>
          </p:cNvPr>
          <p:cNvSpPr/>
          <p:nvPr userDrawn="1"/>
        </p:nvSpPr>
        <p:spPr>
          <a:xfrm>
            <a:off x="1054464" y="908232"/>
            <a:ext cx="5041536" cy="5041536"/>
          </a:xfrm>
          <a:prstGeom prst="rect">
            <a:avLst/>
          </a:prstGeom>
          <a:solidFill>
            <a:srgbClr val="20207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054464" y="1287739"/>
            <a:ext cx="5041536" cy="483554"/>
          </a:xfrm>
        </p:spPr>
        <p:txBody>
          <a:bodyPr lIns="0" anchor="b">
            <a:normAutofit/>
          </a:bodyPr>
          <a:lstStyle>
            <a:lvl1pPr marL="471170" marR="253365" algn="l" defTabSz="914400" rtl="0" eaLnBrk="1" latinLnBrk="0" hangingPunct="1">
              <a:lnSpc>
                <a:spcPct val="100499"/>
              </a:lnSpc>
              <a:spcBef>
                <a:spcPts val="165"/>
              </a:spcBef>
              <a:defRPr lang="nb-NO" sz="2400" b="1" kern="1200" spc="35" noProof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nb-NO" noProof="0" dirty="0"/>
              <a:t>Tittel dokumentet settes her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8EE8121B-FCE6-F246-A3ED-0DA93049FB14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687122" y="217448"/>
            <a:ext cx="6225123" cy="64231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NO"/>
          </a:p>
        </p:txBody>
      </p:sp>
      <p:sp>
        <p:nvSpPr>
          <p:cNvPr id="9" name="Text Placeholder 25">
            <a:extLst>
              <a:ext uri="{FF2B5EF4-FFF2-40B4-BE49-F238E27FC236}">
                <a16:creationId xmlns:a16="http://schemas.microsoft.com/office/drawing/2014/main" id="{6DF0C655-BF30-E145-807A-4985324BF40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20448" y="1975378"/>
            <a:ext cx="4166674" cy="2339948"/>
          </a:xfrm>
        </p:spPr>
        <p:txBody>
          <a:bodyPr lIns="90000" rIns="90000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nb-NO" dirty="0"/>
              <a:t>Om prosjektet</a:t>
            </a:r>
          </a:p>
        </p:txBody>
      </p:sp>
      <p:sp>
        <p:nvSpPr>
          <p:cNvPr id="10" name="Text Placeholder 21">
            <a:extLst>
              <a:ext uri="{FF2B5EF4-FFF2-40B4-BE49-F238E27FC236}">
                <a16:creationId xmlns:a16="http://schemas.microsoft.com/office/drawing/2014/main" id="{A17423A9-EB70-D548-BB54-104A8F167FC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20448" y="5412305"/>
            <a:ext cx="2757488" cy="315912"/>
          </a:xfrm>
        </p:spPr>
        <p:txBody>
          <a:bodyPr lIns="90000" rIns="0">
            <a:noAutofit/>
          </a:bodyPr>
          <a:lstStyle>
            <a:lvl1pPr marL="0" indent="0" algn="l">
              <a:buNone/>
              <a:defRPr sz="1400" b="1" i="0">
                <a:solidFill>
                  <a:schemeClr val="bg2">
                    <a:lumMod val="20000"/>
                    <a:lumOff val="80000"/>
                  </a:schemeClr>
                </a:solidFill>
                <a:latin typeface="Century" panose="02040604050505020304" pitchFamily="18" charset="0"/>
              </a:defRPr>
            </a:lvl1pPr>
            <a:lvl2pPr marL="457200" indent="0">
              <a:buNone/>
              <a:defRPr sz="1200" b="1" i="1"/>
            </a:lvl2pPr>
            <a:lvl3pPr marL="914400" indent="0">
              <a:buNone/>
              <a:defRPr sz="1200" b="1" i="1"/>
            </a:lvl3pPr>
            <a:lvl4pPr marL="1371600" indent="0">
              <a:buNone/>
              <a:defRPr sz="1200" b="1" i="1"/>
            </a:lvl4pPr>
            <a:lvl5pPr marL="1828800" indent="0">
              <a:buNone/>
              <a:defRPr sz="1200" b="1" i="1"/>
            </a:lvl5pPr>
          </a:lstStyle>
          <a:p>
            <a:pPr lvl="0"/>
            <a:r>
              <a:rPr lang="nb-NO" noProof="0" dirty="0"/>
              <a:t>Kontaktperson:</a:t>
            </a:r>
          </a:p>
        </p:txBody>
      </p:sp>
    </p:spTree>
    <p:extLst>
      <p:ext uri="{BB962C8B-B14F-4D97-AF65-F5344CB8AC3E}">
        <p14:creationId xmlns:p14="http://schemas.microsoft.com/office/powerpoint/2010/main" val="1679081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1">
            <a:extLst>
              <a:ext uri="{FF2B5EF4-FFF2-40B4-BE49-F238E27FC236}">
                <a16:creationId xmlns:a16="http://schemas.microsoft.com/office/drawing/2014/main" id="{AEAE43D9-1357-1D48-8629-F4639572849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734706" y="3914274"/>
            <a:ext cx="2757488" cy="2219441"/>
          </a:xfrm>
        </p:spPr>
        <p:txBody>
          <a:bodyPr/>
          <a:lstStyle/>
          <a:p>
            <a:r>
              <a:rPr lang="nb-NO"/>
              <a:t>bilde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FE4E59D-84AE-0248-B501-8AC94D03FD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/>
              <a:t>Klikk for å legge til en tittel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5F28C990-F61D-564C-891B-B88CFA04DB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55972" y="2085474"/>
            <a:ext cx="4800600" cy="3381018"/>
          </a:xfrm>
        </p:spPr>
        <p:txBody>
          <a:bodyPr/>
          <a:lstStyle/>
          <a:p>
            <a:r>
              <a:rPr lang="nb-NO"/>
              <a:t>bilde</a:t>
            </a:r>
          </a:p>
        </p:txBody>
      </p:sp>
      <p:sp>
        <p:nvSpPr>
          <p:cNvPr id="15" name="Text Placeholder 21">
            <a:extLst>
              <a:ext uri="{FF2B5EF4-FFF2-40B4-BE49-F238E27FC236}">
                <a16:creationId xmlns:a16="http://schemas.microsoft.com/office/drawing/2014/main" id="{C8588792-D1A6-104F-9F42-2ADB0767BF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734705" y="6130555"/>
            <a:ext cx="2757488" cy="362320"/>
          </a:xfrm>
        </p:spPr>
        <p:txBody>
          <a:bodyPr lIns="90000" rIns="0">
            <a:noAutofit/>
          </a:bodyPr>
          <a:lstStyle>
            <a:lvl1pPr marL="0" indent="0" algn="r">
              <a:buNone/>
              <a:defRPr sz="1400" b="1" i="0">
                <a:latin typeface="Century" panose="02040604050505020304" pitchFamily="18" charset="0"/>
              </a:defRPr>
            </a:lvl1pPr>
            <a:lvl2pPr marL="457200" indent="0">
              <a:buNone/>
              <a:defRPr sz="1200" b="1" i="1"/>
            </a:lvl2pPr>
            <a:lvl3pPr marL="914400" indent="0">
              <a:buNone/>
              <a:defRPr sz="1200" b="1" i="1"/>
            </a:lvl3pPr>
            <a:lvl4pPr marL="1371600" indent="0">
              <a:buNone/>
              <a:defRPr sz="1200" b="1" i="1"/>
            </a:lvl4pPr>
            <a:lvl5pPr marL="1828800" indent="0">
              <a:buNone/>
              <a:defRPr sz="1200" b="1" i="1"/>
            </a:lvl5pPr>
          </a:lstStyle>
          <a:p>
            <a:pPr lvl="0"/>
            <a:r>
              <a:rPr lang="nb-NO" noProof="0"/>
              <a:t>Edit Master </a:t>
            </a:r>
            <a:r>
              <a:rPr lang="nb-NO" noProof="0" err="1"/>
              <a:t>text</a:t>
            </a:r>
            <a:r>
              <a:rPr lang="nb-NO" noProof="0"/>
              <a:t> styles</a:t>
            </a:r>
          </a:p>
        </p:txBody>
      </p:sp>
      <p:sp>
        <p:nvSpPr>
          <p:cNvPr id="16" name="Text Placeholder 21">
            <a:extLst>
              <a:ext uri="{FF2B5EF4-FFF2-40B4-BE49-F238E27FC236}">
                <a16:creationId xmlns:a16="http://schemas.microsoft.com/office/drawing/2014/main" id="{3EBFA98C-7F54-4D4D-B32C-BA33E573D75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36406" y="5515704"/>
            <a:ext cx="2757488" cy="315912"/>
          </a:xfrm>
        </p:spPr>
        <p:txBody>
          <a:bodyPr lIns="90000" rIns="0">
            <a:noAutofit/>
          </a:bodyPr>
          <a:lstStyle>
            <a:lvl1pPr marL="0" indent="0" algn="ctr">
              <a:buNone/>
              <a:defRPr sz="1400" b="1" i="0">
                <a:latin typeface="Century" panose="02040604050505020304" pitchFamily="18" charset="0"/>
              </a:defRPr>
            </a:lvl1pPr>
            <a:lvl2pPr marL="457200" indent="0">
              <a:buNone/>
              <a:defRPr sz="1200" b="1" i="1"/>
            </a:lvl2pPr>
            <a:lvl3pPr marL="914400" indent="0">
              <a:buNone/>
              <a:defRPr sz="1200" b="1" i="1"/>
            </a:lvl3pPr>
            <a:lvl4pPr marL="1371600" indent="0">
              <a:buNone/>
              <a:defRPr sz="1200" b="1" i="1"/>
            </a:lvl4pPr>
            <a:lvl5pPr marL="1828800" indent="0">
              <a:buNone/>
              <a:defRPr sz="1200" b="1" i="1"/>
            </a:lvl5pPr>
          </a:lstStyle>
          <a:p>
            <a:pPr lvl="0"/>
            <a:r>
              <a:rPr lang="nb-NO" noProof="0" dirty="0"/>
              <a:t>Edit Master </a:t>
            </a:r>
            <a:r>
              <a:rPr lang="nb-NO" noProof="0" dirty="0" err="1"/>
              <a:t>text</a:t>
            </a:r>
            <a:r>
              <a:rPr lang="nb-NO" noProof="0" dirty="0"/>
              <a:t> styles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C28B29E-8271-9149-8110-B3A364B02E62}"/>
              </a:ext>
            </a:extLst>
          </p:cNvPr>
          <p:cNvSpPr/>
          <p:nvPr userDrawn="1"/>
        </p:nvSpPr>
        <p:spPr>
          <a:xfrm>
            <a:off x="833066" y="2762775"/>
            <a:ext cx="4011650" cy="3495345"/>
          </a:xfrm>
          <a:prstGeom prst="rect">
            <a:avLst/>
          </a:prstGeom>
          <a:solidFill>
            <a:schemeClr val="accent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3B98C77-8098-F348-99C2-43EFA7F9549B}"/>
              </a:ext>
            </a:extLst>
          </p:cNvPr>
          <p:cNvCxnSpPr/>
          <p:nvPr userDrawn="1"/>
        </p:nvCxnSpPr>
        <p:spPr>
          <a:xfrm>
            <a:off x="884149" y="1437212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5">
            <a:extLst>
              <a:ext uri="{FF2B5EF4-FFF2-40B4-BE49-F238E27FC236}">
                <a16:creationId xmlns:a16="http://schemas.microsoft.com/office/drawing/2014/main" id="{86CE5D7E-B630-AB46-B64E-50776948872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23143" y="3001035"/>
            <a:ext cx="3211973" cy="973397"/>
          </a:xfrm>
        </p:spPr>
        <p:txBody>
          <a:bodyPr lIns="90000" rIns="90000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/>
              <a:t>Tittel:</a:t>
            </a:r>
          </a:p>
          <a:p>
            <a:pPr lvl="0"/>
            <a:r>
              <a:rPr lang="nb-NO" dirty="0"/>
              <a:t>Erfaring:</a:t>
            </a:r>
            <a:endParaRPr lang="en-US" dirty="0"/>
          </a:p>
        </p:txBody>
      </p:sp>
      <p:sp>
        <p:nvSpPr>
          <p:cNvPr id="18" name="Text Placeholder 21">
            <a:extLst>
              <a:ext uri="{FF2B5EF4-FFF2-40B4-BE49-F238E27FC236}">
                <a16:creationId xmlns:a16="http://schemas.microsoft.com/office/drawing/2014/main" id="{1EC0F363-6C66-9345-9586-28F928BCAF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23143" y="5748546"/>
            <a:ext cx="2757488" cy="315912"/>
          </a:xfrm>
        </p:spPr>
        <p:txBody>
          <a:bodyPr lIns="90000" rIns="0">
            <a:noAutofit/>
          </a:bodyPr>
          <a:lstStyle>
            <a:lvl1pPr marL="0" indent="0" algn="l">
              <a:buNone/>
              <a:defRPr sz="1400" b="1" i="0">
                <a:solidFill>
                  <a:schemeClr val="tx1"/>
                </a:solidFill>
                <a:latin typeface="Century" panose="02040604050505020304" pitchFamily="18" charset="0"/>
              </a:defRPr>
            </a:lvl1pPr>
            <a:lvl2pPr marL="457200" indent="0">
              <a:buNone/>
              <a:defRPr sz="1200" b="1" i="1"/>
            </a:lvl2pPr>
            <a:lvl3pPr marL="914400" indent="0">
              <a:buNone/>
              <a:defRPr sz="1200" b="1" i="1"/>
            </a:lvl3pPr>
            <a:lvl4pPr marL="1371600" indent="0">
              <a:buNone/>
              <a:defRPr sz="1200" b="1" i="1"/>
            </a:lvl4pPr>
            <a:lvl5pPr marL="1828800" indent="0">
              <a:buNone/>
              <a:defRPr sz="1200" b="1" i="1"/>
            </a:lvl5pPr>
          </a:lstStyle>
          <a:p>
            <a:pPr lvl="0"/>
            <a:r>
              <a:rPr lang="nb-NO" noProof="0" dirty="0"/>
              <a:t>Kontaktperson:</a:t>
            </a:r>
          </a:p>
        </p:txBody>
      </p:sp>
    </p:spTree>
    <p:extLst>
      <p:ext uri="{BB962C8B-B14F-4D97-AF65-F5344CB8AC3E}">
        <p14:creationId xmlns:p14="http://schemas.microsoft.com/office/powerpoint/2010/main" val="1371203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tellysbilde">
    <p:bg>
      <p:bgPr>
        <a:solidFill>
          <a:srgbClr val="FDAD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029C09-AD66-0148-8ECF-37CE947557DF}"/>
              </a:ext>
            </a:extLst>
          </p:cNvPr>
          <p:cNvSpPr/>
          <p:nvPr userDrawn="1"/>
        </p:nvSpPr>
        <p:spPr>
          <a:xfrm>
            <a:off x="1054464" y="908232"/>
            <a:ext cx="5041536" cy="5041536"/>
          </a:xfrm>
          <a:prstGeom prst="rect">
            <a:avLst/>
          </a:prstGeom>
          <a:solidFill>
            <a:schemeClr val="accent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054464" y="1287739"/>
            <a:ext cx="5041536" cy="483554"/>
          </a:xfrm>
        </p:spPr>
        <p:txBody>
          <a:bodyPr lIns="0" anchor="b">
            <a:normAutofit/>
          </a:bodyPr>
          <a:lstStyle>
            <a:lvl1pPr marL="471170" marR="253365" algn="l" defTabSz="914400" rtl="0" eaLnBrk="1" latinLnBrk="0" hangingPunct="1">
              <a:lnSpc>
                <a:spcPct val="100499"/>
              </a:lnSpc>
              <a:spcBef>
                <a:spcPts val="165"/>
              </a:spcBef>
              <a:defRPr lang="nb-NO" sz="2400" b="1" kern="1200" spc="35" noProof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nb-NO" noProof="0" dirty="0"/>
              <a:t>Tittel dokumentet settes her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8EE8121B-FCE6-F246-A3ED-0DA93049FB14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687122" y="217448"/>
            <a:ext cx="6225123" cy="64231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NO"/>
          </a:p>
        </p:txBody>
      </p:sp>
      <p:sp>
        <p:nvSpPr>
          <p:cNvPr id="9" name="Text Placeholder 25">
            <a:extLst>
              <a:ext uri="{FF2B5EF4-FFF2-40B4-BE49-F238E27FC236}">
                <a16:creationId xmlns:a16="http://schemas.microsoft.com/office/drawing/2014/main" id="{6DF0C655-BF30-E145-807A-4985324BF40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20448" y="1975378"/>
            <a:ext cx="4166674" cy="2339948"/>
          </a:xfrm>
        </p:spPr>
        <p:txBody>
          <a:bodyPr lIns="90000" rIns="9000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/>
              <a:t>Om prosjektet</a:t>
            </a:r>
          </a:p>
        </p:txBody>
      </p:sp>
      <p:sp>
        <p:nvSpPr>
          <p:cNvPr id="10" name="Text Placeholder 21">
            <a:extLst>
              <a:ext uri="{FF2B5EF4-FFF2-40B4-BE49-F238E27FC236}">
                <a16:creationId xmlns:a16="http://schemas.microsoft.com/office/drawing/2014/main" id="{A17423A9-EB70-D548-BB54-104A8F167FC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20448" y="5412305"/>
            <a:ext cx="2757488" cy="315912"/>
          </a:xfrm>
        </p:spPr>
        <p:txBody>
          <a:bodyPr lIns="90000" rIns="0">
            <a:noAutofit/>
          </a:bodyPr>
          <a:lstStyle>
            <a:lvl1pPr marL="0" indent="0" algn="l">
              <a:buNone/>
              <a:defRPr sz="1400" b="1" i="0">
                <a:solidFill>
                  <a:schemeClr val="tx1"/>
                </a:solidFill>
                <a:latin typeface="Century" panose="02040604050505020304" pitchFamily="18" charset="0"/>
              </a:defRPr>
            </a:lvl1pPr>
            <a:lvl2pPr marL="457200" indent="0">
              <a:buNone/>
              <a:defRPr sz="1200" b="1" i="1"/>
            </a:lvl2pPr>
            <a:lvl3pPr marL="914400" indent="0">
              <a:buNone/>
              <a:defRPr sz="1200" b="1" i="1"/>
            </a:lvl3pPr>
            <a:lvl4pPr marL="1371600" indent="0">
              <a:buNone/>
              <a:defRPr sz="1200" b="1" i="1"/>
            </a:lvl4pPr>
            <a:lvl5pPr marL="1828800" indent="0">
              <a:buNone/>
              <a:defRPr sz="1200" b="1" i="1"/>
            </a:lvl5pPr>
          </a:lstStyle>
          <a:p>
            <a:pPr lvl="0"/>
            <a:r>
              <a:rPr lang="nb-NO" noProof="0" dirty="0"/>
              <a:t>Kontaktperson:</a:t>
            </a:r>
          </a:p>
        </p:txBody>
      </p:sp>
    </p:spTree>
    <p:extLst>
      <p:ext uri="{BB962C8B-B14F-4D97-AF65-F5344CB8AC3E}">
        <p14:creationId xmlns:p14="http://schemas.microsoft.com/office/powerpoint/2010/main" val="2274598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1">
            <a:extLst>
              <a:ext uri="{FF2B5EF4-FFF2-40B4-BE49-F238E27FC236}">
                <a16:creationId xmlns:a16="http://schemas.microsoft.com/office/drawing/2014/main" id="{AEAE43D9-1357-1D48-8629-F4639572849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734706" y="3914274"/>
            <a:ext cx="2757488" cy="2219441"/>
          </a:xfrm>
        </p:spPr>
        <p:txBody>
          <a:bodyPr/>
          <a:lstStyle/>
          <a:p>
            <a:r>
              <a:rPr lang="nb-NO"/>
              <a:t>bilde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FE4E59D-84AE-0248-B501-8AC94D03FD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/>
              <a:t>Klikk for å legge til en tittel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5F28C990-F61D-564C-891B-B88CFA04DB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55972" y="2085474"/>
            <a:ext cx="4800600" cy="3381018"/>
          </a:xfrm>
        </p:spPr>
        <p:txBody>
          <a:bodyPr/>
          <a:lstStyle/>
          <a:p>
            <a:r>
              <a:rPr lang="nb-NO"/>
              <a:t>bilde</a:t>
            </a:r>
          </a:p>
        </p:txBody>
      </p:sp>
      <p:sp>
        <p:nvSpPr>
          <p:cNvPr id="15" name="Text Placeholder 21">
            <a:extLst>
              <a:ext uri="{FF2B5EF4-FFF2-40B4-BE49-F238E27FC236}">
                <a16:creationId xmlns:a16="http://schemas.microsoft.com/office/drawing/2014/main" id="{C8588792-D1A6-104F-9F42-2ADB0767BF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734705" y="6130555"/>
            <a:ext cx="2757488" cy="362320"/>
          </a:xfrm>
        </p:spPr>
        <p:txBody>
          <a:bodyPr lIns="90000" rIns="0">
            <a:noAutofit/>
          </a:bodyPr>
          <a:lstStyle>
            <a:lvl1pPr marL="0" indent="0" algn="r">
              <a:buNone/>
              <a:defRPr sz="1400" b="1" i="0">
                <a:latin typeface="Century" panose="02040604050505020304" pitchFamily="18" charset="0"/>
              </a:defRPr>
            </a:lvl1pPr>
            <a:lvl2pPr marL="457200" indent="0">
              <a:buNone/>
              <a:defRPr sz="1200" b="1" i="1"/>
            </a:lvl2pPr>
            <a:lvl3pPr marL="914400" indent="0">
              <a:buNone/>
              <a:defRPr sz="1200" b="1" i="1"/>
            </a:lvl3pPr>
            <a:lvl4pPr marL="1371600" indent="0">
              <a:buNone/>
              <a:defRPr sz="1200" b="1" i="1"/>
            </a:lvl4pPr>
            <a:lvl5pPr marL="1828800" indent="0">
              <a:buNone/>
              <a:defRPr sz="1200" b="1" i="1"/>
            </a:lvl5pPr>
          </a:lstStyle>
          <a:p>
            <a:pPr lvl="0"/>
            <a:r>
              <a:rPr lang="nb-NO" noProof="0"/>
              <a:t>Edit Master </a:t>
            </a:r>
            <a:r>
              <a:rPr lang="nb-NO" noProof="0" err="1"/>
              <a:t>text</a:t>
            </a:r>
            <a:r>
              <a:rPr lang="nb-NO" noProof="0"/>
              <a:t> styles</a:t>
            </a:r>
          </a:p>
        </p:txBody>
      </p:sp>
      <p:sp>
        <p:nvSpPr>
          <p:cNvPr id="16" name="Text Placeholder 21">
            <a:extLst>
              <a:ext uri="{FF2B5EF4-FFF2-40B4-BE49-F238E27FC236}">
                <a16:creationId xmlns:a16="http://schemas.microsoft.com/office/drawing/2014/main" id="{3EBFA98C-7F54-4D4D-B32C-BA33E573D75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36406" y="5515704"/>
            <a:ext cx="2757488" cy="315912"/>
          </a:xfrm>
        </p:spPr>
        <p:txBody>
          <a:bodyPr lIns="90000" rIns="0">
            <a:noAutofit/>
          </a:bodyPr>
          <a:lstStyle>
            <a:lvl1pPr marL="0" indent="0" algn="ctr">
              <a:buNone/>
              <a:defRPr sz="1400" b="1" i="0">
                <a:latin typeface="Century" panose="02040604050505020304" pitchFamily="18" charset="0"/>
              </a:defRPr>
            </a:lvl1pPr>
            <a:lvl2pPr marL="457200" indent="0">
              <a:buNone/>
              <a:defRPr sz="1200" b="1" i="1"/>
            </a:lvl2pPr>
            <a:lvl3pPr marL="914400" indent="0">
              <a:buNone/>
              <a:defRPr sz="1200" b="1" i="1"/>
            </a:lvl3pPr>
            <a:lvl4pPr marL="1371600" indent="0">
              <a:buNone/>
              <a:defRPr sz="1200" b="1" i="1"/>
            </a:lvl4pPr>
            <a:lvl5pPr marL="1828800" indent="0">
              <a:buNone/>
              <a:defRPr sz="1200" b="1" i="1"/>
            </a:lvl5pPr>
          </a:lstStyle>
          <a:p>
            <a:pPr lvl="0"/>
            <a:r>
              <a:rPr lang="nb-NO" noProof="0" dirty="0"/>
              <a:t>Edit Master </a:t>
            </a:r>
            <a:r>
              <a:rPr lang="nb-NO" noProof="0" dirty="0" err="1"/>
              <a:t>text</a:t>
            </a:r>
            <a:r>
              <a:rPr lang="nb-NO" noProof="0" dirty="0"/>
              <a:t> styles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C28B29E-8271-9149-8110-B3A364B02E62}"/>
              </a:ext>
            </a:extLst>
          </p:cNvPr>
          <p:cNvSpPr/>
          <p:nvPr userDrawn="1"/>
        </p:nvSpPr>
        <p:spPr>
          <a:xfrm>
            <a:off x="833066" y="2762775"/>
            <a:ext cx="4011650" cy="34953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3B98C77-8098-F348-99C2-43EFA7F9549B}"/>
              </a:ext>
            </a:extLst>
          </p:cNvPr>
          <p:cNvCxnSpPr/>
          <p:nvPr userDrawn="1"/>
        </p:nvCxnSpPr>
        <p:spPr>
          <a:xfrm>
            <a:off x="884149" y="1437212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5">
            <a:extLst>
              <a:ext uri="{FF2B5EF4-FFF2-40B4-BE49-F238E27FC236}">
                <a16:creationId xmlns:a16="http://schemas.microsoft.com/office/drawing/2014/main" id="{86CE5D7E-B630-AB46-B64E-50776948872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23143" y="3001035"/>
            <a:ext cx="3211973" cy="973397"/>
          </a:xfrm>
        </p:spPr>
        <p:txBody>
          <a:bodyPr lIns="90000" rIns="90000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/>
              <a:t>Tittel:</a:t>
            </a:r>
          </a:p>
          <a:p>
            <a:pPr lvl="0"/>
            <a:r>
              <a:rPr lang="nb-NO" dirty="0"/>
              <a:t>Erfaring:</a:t>
            </a:r>
            <a:endParaRPr lang="en-US" dirty="0"/>
          </a:p>
        </p:txBody>
      </p:sp>
      <p:sp>
        <p:nvSpPr>
          <p:cNvPr id="18" name="Text Placeholder 21">
            <a:extLst>
              <a:ext uri="{FF2B5EF4-FFF2-40B4-BE49-F238E27FC236}">
                <a16:creationId xmlns:a16="http://schemas.microsoft.com/office/drawing/2014/main" id="{1EC0F363-6C66-9345-9586-28F928BCAF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23143" y="5748546"/>
            <a:ext cx="2757488" cy="315912"/>
          </a:xfrm>
        </p:spPr>
        <p:txBody>
          <a:bodyPr lIns="90000" rIns="0">
            <a:noAutofit/>
          </a:bodyPr>
          <a:lstStyle>
            <a:lvl1pPr marL="0" indent="0" algn="l">
              <a:buNone/>
              <a:defRPr sz="1400" b="1" i="0">
                <a:solidFill>
                  <a:schemeClr val="tx1"/>
                </a:solidFill>
                <a:latin typeface="Century" panose="02040604050505020304" pitchFamily="18" charset="0"/>
              </a:defRPr>
            </a:lvl1pPr>
            <a:lvl2pPr marL="457200" indent="0">
              <a:buNone/>
              <a:defRPr sz="1200" b="1" i="1"/>
            </a:lvl2pPr>
            <a:lvl3pPr marL="914400" indent="0">
              <a:buNone/>
              <a:defRPr sz="1200" b="1" i="1"/>
            </a:lvl3pPr>
            <a:lvl4pPr marL="1371600" indent="0">
              <a:buNone/>
              <a:defRPr sz="1200" b="1" i="1"/>
            </a:lvl4pPr>
            <a:lvl5pPr marL="1828800" indent="0">
              <a:buNone/>
              <a:defRPr sz="1200" b="1" i="1"/>
            </a:lvl5pPr>
          </a:lstStyle>
          <a:p>
            <a:pPr lvl="0"/>
            <a:r>
              <a:rPr lang="nb-NO" noProof="0" dirty="0"/>
              <a:t>Kontaktperson:</a:t>
            </a:r>
          </a:p>
        </p:txBody>
      </p:sp>
    </p:spTree>
    <p:extLst>
      <p:ext uri="{BB962C8B-B14F-4D97-AF65-F5344CB8AC3E}">
        <p14:creationId xmlns:p14="http://schemas.microsoft.com/office/powerpoint/2010/main" val="3967737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tellysbilde">
    <p:bg>
      <p:bgPr>
        <a:solidFill>
          <a:srgbClr val="FDAD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029C09-AD66-0148-8ECF-37CE947557DF}"/>
              </a:ext>
            </a:extLst>
          </p:cNvPr>
          <p:cNvSpPr/>
          <p:nvPr userDrawn="1"/>
        </p:nvSpPr>
        <p:spPr>
          <a:xfrm>
            <a:off x="1054464" y="908232"/>
            <a:ext cx="5041536" cy="50415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054464" y="1287739"/>
            <a:ext cx="5041536" cy="483554"/>
          </a:xfrm>
        </p:spPr>
        <p:txBody>
          <a:bodyPr lIns="0" anchor="b">
            <a:normAutofit/>
          </a:bodyPr>
          <a:lstStyle>
            <a:lvl1pPr marL="471170" marR="253365" algn="l" defTabSz="914400" rtl="0" eaLnBrk="1" latinLnBrk="0" hangingPunct="1">
              <a:lnSpc>
                <a:spcPct val="100499"/>
              </a:lnSpc>
              <a:spcBef>
                <a:spcPts val="165"/>
              </a:spcBef>
              <a:defRPr lang="nb-NO" sz="2400" b="1" kern="1200" spc="35" noProof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nb-NO" noProof="0" dirty="0"/>
              <a:t>Tittel dokumentet settes her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8EE8121B-FCE6-F246-A3ED-0DA93049FB14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687122" y="217448"/>
            <a:ext cx="6225123" cy="64231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NO"/>
          </a:p>
        </p:txBody>
      </p:sp>
      <p:sp>
        <p:nvSpPr>
          <p:cNvPr id="9" name="Text Placeholder 25">
            <a:extLst>
              <a:ext uri="{FF2B5EF4-FFF2-40B4-BE49-F238E27FC236}">
                <a16:creationId xmlns:a16="http://schemas.microsoft.com/office/drawing/2014/main" id="{6DF0C655-BF30-E145-807A-4985324BF40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20448" y="1975378"/>
            <a:ext cx="4166674" cy="2339948"/>
          </a:xfrm>
        </p:spPr>
        <p:txBody>
          <a:bodyPr lIns="90000" rIns="9000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/>
              <a:t>Om prosjektet</a:t>
            </a:r>
          </a:p>
        </p:txBody>
      </p:sp>
      <p:sp>
        <p:nvSpPr>
          <p:cNvPr id="10" name="Text Placeholder 21">
            <a:extLst>
              <a:ext uri="{FF2B5EF4-FFF2-40B4-BE49-F238E27FC236}">
                <a16:creationId xmlns:a16="http://schemas.microsoft.com/office/drawing/2014/main" id="{A17423A9-EB70-D548-BB54-104A8F167FC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20448" y="5412305"/>
            <a:ext cx="2757488" cy="315912"/>
          </a:xfrm>
        </p:spPr>
        <p:txBody>
          <a:bodyPr lIns="90000" rIns="0">
            <a:noAutofit/>
          </a:bodyPr>
          <a:lstStyle>
            <a:lvl1pPr marL="0" indent="0" algn="l">
              <a:buNone/>
              <a:defRPr sz="1400" b="1" i="0">
                <a:solidFill>
                  <a:schemeClr val="tx1"/>
                </a:solidFill>
                <a:latin typeface="Century" panose="02040604050505020304" pitchFamily="18" charset="0"/>
              </a:defRPr>
            </a:lvl1pPr>
            <a:lvl2pPr marL="457200" indent="0">
              <a:buNone/>
              <a:defRPr sz="1200" b="1" i="1"/>
            </a:lvl2pPr>
            <a:lvl3pPr marL="914400" indent="0">
              <a:buNone/>
              <a:defRPr sz="1200" b="1" i="1"/>
            </a:lvl3pPr>
            <a:lvl4pPr marL="1371600" indent="0">
              <a:buNone/>
              <a:defRPr sz="1200" b="1" i="1"/>
            </a:lvl4pPr>
            <a:lvl5pPr marL="1828800" indent="0">
              <a:buNone/>
              <a:defRPr sz="1200" b="1" i="1"/>
            </a:lvl5pPr>
          </a:lstStyle>
          <a:p>
            <a:pPr lvl="0"/>
            <a:r>
              <a:rPr lang="nb-NO" noProof="0" dirty="0"/>
              <a:t>Kontaktperson:</a:t>
            </a:r>
          </a:p>
        </p:txBody>
      </p:sp>
    </p:spTree>
    <p:extLst>
      <p:ext uri="{BB962C8B-B14F-4D97-AF65-F5344CB8AC3E}">
        <p14:creationId xmlns:p14="http://schemas.microsoft.com/office/powerpoint/2010/main" val="14203436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E7EA934-7223-1744-AA2B-E01D3E9464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1806" y="565848"/>
            <a:ext cx="4705662" cy="963024"/>
          </a:xfrm>
        </p:spPr>
        <p:txBody>
          <a:bodyPr vert="horz" lIns="90000" tIns="45720" rIns="91440" bIns="45720" rtlCol="0" anchor="b">
            <a:noAutofit/>
          </a:bodyPr>
          <a:lstStyle>
            <a:lvl1pPr>
              <a:defRPr lang="nb-NO" sz="3600" noProof="0" dirty="0"/>
            </a:lvl1pPr>
          </a:lstStyle>
          <a:p>
            <a:pPr lvl="0"/>
            <a:r>
              <a:rPr lang="nb-NO"/>
              <a:t>Klikk for å </a:t>
            </a:r>
            <a:br>
              <a:rPr lang="nb-NO"/>
            </a:br>
            <a:r>
              <a:rPr lang="nb-NO"/>
              <a:t>redigere tittelstil</a:t>
            </a:r>
            <a:endParaRPr lang="nb-NO" noProof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235214BC-DFE5-104A-9D44-2FA3F571480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72868" y="2026347"/>
            <a:ext cx="4704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lang="nb-NO" noProof="0" dirty="0"/>
            </a:lvl1pPr>
            <a:lvl2pPr marL="685800" indent="-228600">
              <a:buClr>
                <a:srgbClr val="3CB2AC"/>
              </a:buClr>
              <a:buFont typeface="Wingdings" pitchFamily="2" charset="2"/>
              <a:buChar char="§"/>
              <a:defRPr lang="nb-NO" b="1" noProof="0" dirty="0"/>
            </a:lvl2pPr>
            <a:lvl3pPr marL="1143000" indent="-228600">
              <a:buClr>
                <a:srgbClr val="3CB2AC"/>
              </a:buClr>
              <a:buFont typeface="Wingdings" pitchFamily="2" charset="2"/>
              <a:buChar char="§"/>
              <a:defRPr lang="nb-NO" noProof="0" dirty="0"/>
            </a:lvl3pPr>
            <a:lvl4pPr marL="1600200" indent="-228600">
              <a:buClr>
                <a:srgbClr val="3CB2AC"/>
              </a:buClr>
              <a:buFont typeface="Wingdings" pitchFamily="2" charset="2"/>
              <a:buChar char="§"/>
              <a:defRPr/>
            </a:lvl4pPr>
          </a:lstStyle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9EF247A-5385-9A4D-A95F-DBAE45D222BC}"/>
              </a:ext>
            </a:extLst>
          </p:cNvPr>
          <p:cNvCxnSpPr/>
          <p:nvPr userDrawn="1"/>
        </p:nvCxnSpPr>
        <p:spPr>
          <a:xfrm>
            <a:off x="973228" y="1578880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E08EEA4-D16F-AF41-992C-408C2A0508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926" y="171483"/>
            <a:ext cx="3663873" cy="6515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948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66C0A748-27B3-6A4F-9802-1A0EF694D3A1}"/>
              </a:ext>
            </a:extLst>
          </p:cNvPr>
          <p:cNvSpPr>
            <a:spLocks noGrp="1"/>
          </p:cNvSpPr>
          <p:nvPr>
            <p:ph type="pic" sz="quarter" idx="4294967295" hasCustomPrompt="1"/>
          </p:nvPr>
        </p:nvSpPr>
        <p:spPr>
          <a:xfrm>
            <a:off x="257453" y="217448"/>
            <a:ext cx="11733825" cy="53358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NO"/>
              <a:t>bilde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397BA3A-EE0C-6D40-8895-D7FCB6DBA1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2631" y="5994193"/>
            <a:ext cx="5835805" cy="368792"/>
          </a:xfrm>
        </p:spPr>
        <p:txBody>
          <a:bodyPr>
            <a:noAutofit/>
          </a:bodyPr>
          <a:lstStyle>
            <a:lvl1pPr marL="0" indent="0" algn="l">
              <a:buNone/>
              <a:defRPr sz="2500">
                <a:solidFill>
                  <a:srgbClr val="33334F"/>
                </a:solidFill>
                <a:latin typeface="Century" panose="020406040505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nb-NO" noProof="0"/>
              <a:t>Klikk for å legge til undertekst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3976561-940E-064F-B597-BDD7DB092F90}"/>
              </a:ext>
            </a:extLst>
          </p:cNvPr>
          <p:cNvCxnSpPr>
            <a:cxnSpLocks/>
          </p:cNvCxnSpPr>
          <p:nvPr userDrawn="1"/>
        </p:nvCxnSpPr>
        <p:spPr>
          <a:xfrm>
            <a:off x="772631" y="6383247"/>
            <a:ext cx="1857872" cy="0"/>
          </a:xfrm>
          <a:prstGeom prst="line">
            <a:avLst/>
          </a:prstGeom>
          <a:ln>
            <a:solidFill>
              <a:srgbClr val="3CB2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7">
            <a:extLst>
              <a:ext uri="{FF2B5EF4-FFF2-40B4-BE49-F238E27FC236}">
                <a16:creationId xmlns:a16="http://schemas.microsoft.com/office/drawing/2014/main" id="{6759AEC6-615B-1E47-AD50-FE73FB6ACD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2631" y="2661129"/>
            <a:ext cx="5569361" cy="2403087"/>
          </a:xfrm>
        </p:spPr>
        <p:txBody>
          <a:bodyPr lIns="0" anchor="b">
            <a:normAutofit/>
          </a:bodyPr>
          <a:lstStyle>
            <a:lvl1pPr>
              <a:defRPr sz="4800" baseline="0">
                <a:solidFill>
                  <a:srgbClr val="04043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noProof="0"/>
              <a:t>Tittel dokumentet settes her</a:t>
            </a:r>
          </a:p>
        </p:txBody>
      </p:sp>
      <p:pic>
        <p:nvPicPr>
          <p:cNvPr id="9" name="Bilde 8" descr="Et bilde som inneholder sitter, mørk, mat&#10;&#10;Automatisk generert beskrivelse">
            <a:extLst>
              <a:ext uri="{FF2B5EF4-FFF2-40B4-BE49-F238E27FC236}">
                <a16:creationId xmlns:a16="http://schemas.microsoft.com/office/drawing/2014/main" id="{22074163-946B-1146-91DE-BD41DDFF7B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214" y="5788583"/>
            <a:ext cx="2762524" cy="71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9732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E7EA934-7223-1744-AA2B-E01D3E9464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1806" y="565848"/>
            <a:ext cx="4705662" cy="963024"/>
          </a:xfrm>
        </p:spPr>
        <p:txBody>
          <a:bodyPr vert="horz" lIns="90000" tIns="45720" rIns="91440" bIns="45720" rtlCol="0" anchor="b">
            <a:noAutofit/>
          </a:bodyPr>
          <a:lstStyle>
            <a:lvl1pPr>
              <a:defRPr lang="nb-NO" sz="3600" noProof="0" dirty="0"/>
            </a:lvl1pPr>
          </a:lstStyle>
          <a:p>
            <a:pPr lvl="0"/>
            <a:r>
              <a:rPr lang="nb-NO"/>
              <a:t>Klikk for å </a:t>
            </a:r>
            <a:br>
              <a:rPr lang="nb-NO"/>
            </a:br>
            <a:r>
              <a:rPr lang="nb-NO"/>
              <a:t>redigere tittelstil</a:t>
            </a:r>
            <a:endParaRPr lang="nb-NO" noProof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235214BC-DFE5-104A-9D44-2FA3F571480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72868" y="2026347"/>
            <a:ext cx="4704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lang="nb-NO" noProof="0" dirty="0"/>
            </a:lvl1pPr>
            <a:lvl2pPr marL="685800" indent="-228600">
              <a:buClr>
                <a:srgbClr val="3CB2AC"/>
              </a:buClr>
              <a:buFont typeface="Wingdings" pitchFamily="2" charset="2"/>
              <a:buChar char="§"/>
              <a:defRPr lang="nb-NO" b="1" noProof="0" dirty="0"/>
            </a:lvl2pPr>
            <a:lvl3pPr marL="1143000" indent="-228600">
              <a:buClr>
                <a:srgbClr val="3CB2AC"/>
              </a:buClr>
              <a:buFont typeface="Wingdings" pitchFamily="2" charset="2"/>
              <a:buChar char="§"/>
              <a:defRPr lang="nb-NO" noProof="0" dirty="0"/>
            </a:lvl3pPr>
            <a:lvl4pPr marL="1600200" indent="-228600">
              <a:buClr>
                <a:srgbClr val="3CB2AC"/>
              </a:buClr>
              <a:buFont typeface="Wingdings" pitchFamily="2" charset="2"/>
              <a:buChar char="§"/>
              <a:defRPr/>
            </a:lvl4pPr>
          </a:lstStyle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9EF247A-5385-9A4D-A95F-DBAE45D222BC}"/>
              </a:ext>
            </a:extLst>
          </p:cNvPr>
          <p:cNvCxnSpPr/>
          <p:nvPr userDrawn="1"/>
        </p:nvCxnSpPr>
        <p:spPr>
          <a:xfrm>
            <a:off x="973228" y="1578880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5EA162D-172C-7C4F-A08D-4D0F7F33FA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4670159" y="1043182"/>
            <a:ext cx="7258370" cy="615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756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B123F-DDFC-D745-B171-BE5AD1F53B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spc="300"/>
            </a:lvl1pPr>
          </a:lstStyle>
          <a:p>
            <a:r>
              <a:rPr lang="nb-NO"/>
              <a:t>KAPITTEL INNDELING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70BDFA9-AA29-8A44-B987-83A3202DA04A}"/>
              </a:ext>
            </a:extLst>
          </p:cNvPr>
          <p:cNvCxnSpPr>
            <a:cxnSpLocks/>
          </p:cNvCxnSpPr>
          <p:nvPr userDrawn="1"/>
        </p:nvCxnSpPr>
        <p:spPr>
          <a:xfrm>
            <a:off x="5207620" y="4102216"/>
            <a:ext cx="1776761" cy="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64640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06405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C282C04-60D5-E440-8A22-D1AB48DF37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spc="300"/>
            </a:lvl1pPr>
          </a:lstStyle>
          <a:p>
            <a:r>
              <a:rPr lang="nb-NO"/>
              <a:t>KAPITTEL INNDELING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6AC1D9F-6BBB-7C45-A50A-15795B9F8B5C}"/>
              </a:ext>
            </a:extLst>
          </p:cNvPr>
          <p:cNvCxnSpPr>
            <a:cxnSpLocks/>
          </p:cNvCxnSpPr>
          <p:nvPr userDrawn="1"/>
        </p:nvCxnSpPr>
        <p:spPr>
          <a:xfrm>
            <a:off x="5207620" y="3990706"/>
            <a:ext cx="1776761" cy="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2338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70548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024EDB7-0BAA-3147-BE73-1C9796C40F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spc="300"/>
            </a:lvl1pPr>
          </a:lstStyle>
          <a:p>
            <a:r>
              <a:rPr lang="nb-NO"/>
              <a:t>KAPITTEL INNDELING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7202221-6577-8F4F-A22B-A1ACD557A540}"/>
              </a:ext>
            </a:extLst>
          </p:cNvPr>
          <p:cNvCxnSpPr>
            <a:cxnSpLocks/>
          </p:cNvCxnSpPr>
          <p:nvPr userDrawn="1"/>
        </p:nvCxnSpPr>
        <p:spPr>
          <a:xfrm>
            <a:off x="5207620" y="3946101"/>
            <a:ext cx="1776761" cy="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7374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4589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E765031-003E-8545-92D2-0BA520FDB4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spc="300"/>
            </a:lvl1pPr>
          </a:lstStyle>
          <a:p>
            <a:r>
              <a:rPr lang="nb-NO"/>
              <a:t>KAPITTEL INNDELING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D874051-E71B-5B4C-8E1B-77F5FF8DE2E6}"/>
              </a:ext>
            </a:extLst>
          </p:cNvPr>
          <p:cNvCxnSpPr>
            <a:cxnSpLocks/>
          </p:cNvCxnSpPr>
          <p:nvPr userDrawn="1"/>
        </p:nvCxnSpPr>
        <p:spPr>
          <a:xfrm>
            <a:off x="5207620" y="3946101"/>
            <a:ext cx="1776761" cy="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2408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27870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A59A74D-84A1-C942-B90E-201F71C133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spc="300"/>
            </a:lvl1pPr>
          </a:lstStyle>
          <a:p>
            <a:r>
              <a:rPr lang="nb-NO"/>
              <a:t>KAPITTEL INNDELING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7189D70-52F6-D04A-8CB4-80111A99B12A}"/>
              </a:ext>
            </a:extLst>
          </p:cNvPr>
          <p:cNvCxnSpPr>
            <a:cxnSpLocks/>
          </p:cNvCxnSpPr>
          <p:nvPr userDrawn="1"/>
        </p:nvCxnSpPr>
        <p:spPr>
          <a:xfrm>
            <a:off x="5207620" y="3968403"/>
            <a:ext cx="1776761" cy="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46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044" y="959006"/>
            <a:ext cx="5569361" cy="2403087"/>
          </a:xfrm>
        </p:spPr>
        <p:txBody>
          <a:bodyPr lIns="0" anchor="b">
            <a:normAutofit/>
          </a:bodyPr>
          <a:lstStyle>
            <a:lvl1pPr>
              <a:defRPr sz="4800" baseline="0">
                <a:solidFill>
                  <a:srgbClr val="04043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noProof="0"/>
              <a:t>Tittel dokumentet settes her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876044" y="3679730"/>
            <a:ext cx="5569361" cy="1055360"/>
          </a:xfrm>
        </p:spPr>
        <p:txBody>
          <a:bodyPr lIns="0">
            <a:noAutofit/>
          </a:bodyPr>
          <a:lstStyle>
            <a:lvl1pPr marL="0" indent="0">
              <a:buNone/>
              <a:defRPr sz="2800" b="0" i="0" baseline="0">
                <a:solidFill>
                  <a:srgbClr val="040439"/>
                </a:solidFill>
                <a:latin typeface="Century" panose="02040604050505020304" pitchFamily="18" charset="0"/>
                <a:cs typeface="Calibri" panose="020F0502020204030204" pitchFamily="34" charset="0"/>
              </a:defRPr>
            </a:lvl1pPr>
            <a:lvl2pPr marL="457200" indent="0">
              <a:buNone/>
              <a:defRPr sz="1800" i="1">
                <a:solidFill>
                  <a:schemeClr val="bg1"/>
                </a:solidFill>
              </a:defRPr>
            </a:lvl2pPr>
            <a:lvl3pPr marL="914400" indent="0">
              <a:buNone/>
              <a:defRPr sz="1800" i="1">
                <a:solidFill>
                  <a:schemeClr val="bg1"/>
                </a:solidFill>
              </a:defRPr>
            </a:lvl3pPr>
            <a:lvl4pPr marL="1371600" indent="0">
              <a:buNone/>
              <a:defRPr sz="1800" i="1">
                <a:solidFill>
                  <a:schemeClr val="bg1"/>
                </a:solidFill>
              </a:defRPr>
            </a:lvl4pPr>
            <a:lvl5pPr marL="1828800" indent="0">
              <a:buNone/>
              <a:defRPr sz="18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/>
              <a:t>Her kommer en utdypning eller undertittel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6044" y="6041182"/>
            <a:ext cx="5569361" cy="399424"/>
          </a:xfrm>
        </p:spPr>
        <p:txBody>
          <a:bodyPr lIns="0" anchor="b">
            <a:normAutofit/>
          </a:bodyPr>
          <a:lstStyle>
            <a:lvl1pPr marL="0" indent="0" algn="l">
              <a:buNone/>
              <a:defRPr sz="1400" baseline="0">
                <a:solidFill>
                  <a:srgbClr val="04043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noProof="0"/>
              <a:t>Forfatters Navn og Etternavn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AB822E22-E957-AD4F-BFF4-6A982BB28BE1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6445406" y="267629"/>
            <a:ext cx="5508702" cy="6423103"/>
          </a:xfrm>
        </p:spPr>
      </p:sp>
    </p:spTree>
    <p:extLst>
      <p:ext uri="{BB962C8B-B14F-4D97-AF65-F5344CB8AC3E}">
        <p14:creationId xmlns:p14="http://schemas.microsoft.com/office/powerpoint/2010/main" val="32525643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8474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6312D70-1AB1-A14C-9B6D-967B8D6A84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spc="300"/>
            </a:lvl1pPr>
          </a:lstStyle>
          <a:p>
            <a:r>
              <a:rPr lang="nb-NO"/>
              <a:t>KAPITTEL INNDELING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6939467-01B0-F24A-AF37-91F762AE9F61}"/>
              </a:ext>
            </a:extLst>
          </p:cNvPr>
          <p:cNvCxnSpPr>
            <a:cxnSpLocks/>
          </p:cNvCxnSpPr>
          <p:nvPr userDrawn="1"/>
        </p:nvCxnSpPr>
        <p:spPr>
          <a:xfrm>
            <a:off x="5207620" y="3968403"/>
            <a:ext cx="1776761" cy="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73488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97828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2756507-D0F5-5242-B7E7-534196FC66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spc="300"/>
            </a:lvl1pPr>
          </a:lstStyle>
          <a:p>
            <a:r>
              <a:rPr lang="nb-NO"/>
              <a:t>KAPITTEL INNDELING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89346BD-223F-6A4A-BCA9-B774E427BBC1}"/>
              </a:ext>
            </a:extLst>
          </p:cNvPr>
          <p:cNvCxnSpPr>
            <a:cxnSpLocks/>
          </p:cNvCxnSpPr>
          <p:nvPr userDrawn="1"/>
        </p:nvCxnSpPr>
        <p:spPr>
          <a:xfrm>
            <a:off x="5207620" y="3946101"/>
            <a:ext cx="1776761" cy="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51485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17212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EB2847B-73C1-6C49-A2FC-DA0F39CB6B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spc="300"/>
            </a:lvl1pPr>
          </a:lstStyle>
          <a:p>
            <a:r>
              <a:rPr lang="nb-NO"/>
              <a:t>KAPITTEL INNDELING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9847223-0705-2742-8489-950531F5ED11}"/>
              </a:ext>
            </a:extLst>
          </p:cNvPr>
          <p:cNvCxnSpPr>
            <a:cxnSpLocks/>
          </p:cNvCxnSpPr>
          <p:nvPr userDrawn="1"/>
        </p:nvCxnSpPr>
        <p:spPr>
          <a:xfrm>
            <a:off x="5207620" y="3968404"/>
            <a:ext cx="1776761" cy="0"/>
          </a:xfrm>
          <a:prstGeom prst="line">
            <a:avLst/>
          </a:prstGeom>
          <a:ln w="127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35316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58417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A4CC527-1A68-AB4D-8F42-B764764416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spc="300">
                <a:solidFill>
                  <a:srgbClr val="33334F"/>
                </a:solidFill>
              </a:defRPr>
            </a:lvl1pPr>
          </a:lstStyle>
          <a:p>
            <a:r>
              <a:rPr lang="nb-NO"/>
              <a:t>KAPITTEL INNDELING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CADE1C6-7BA2-054C-9D58-47FE0FF4A91C}"/>
              </a:ext>
            </a:extLst>
          </p:cNvPr>
          <p:cNvCxnSpPr>
            <a:cxnSpLocks/>
          </p:cNvCxnSpPr>
          <p:nvPr userDrawn="1"/>
        </p:nvCxnSpPr>
        <p:spPr>
          <a:xfrm>
            <a:off x="5207620" y="3990706"/>
            <a:ext cx="1776761" cy="0"/>
          </a:xfrm>
          <a:prstGeom prst="line">
            <a:avLst/>
          </a:prstGeom>
          <a:ln w="12700">
            <a:solidFill>
              <a:srgbClr val="3333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8953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08256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C282C04-60D5-E440-8A22-D1AB48DF37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nb-NO"/>
              <a:t>Kapittel inndeling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D0D3C14-85DB-EA41-9896-310662A260B7}"/>
              </a:ext>
            </a:extLst>
          </p:cNvPr>
          <p:cNvCxnSpPr>
            <a:cxnSpLocks/>
          </p:cNvCxnSpPr>
          <p:nvPr userDrawn="1"/>
        </p:nvCxnSpPr>
        <p:spPr>
          <a:xfrm>
            <a:off x="5207620" y="3968404"/>
            <a:ext cx="1776761" cy="0"/>
          </a:xfrm>
          <a:prstGeom prst="line">
            <a:avLst/>
          </a:prstGeom>
          <a:ln w="127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585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DE84C4C-989B-CF4A-8C82-21C99525D580}"/>
              </a:ext>
            </a:extLst>
          </p:cNvPr>
          <p:cNvSpPr/>
          <p:nvPr userDrawn="1"/>
        </p:nvSpPr>
        <p:spPr>
          <a:xfrm>
            <a:off x="223025" y="267629"/>
            <a:ext cx="5872976" cy="6423103"/>
          </a:xfrm>
          <a:prstGeom prst="rect">
            <a:avLst/>
          </a:prstGeom>
          <a:solidFill>
            <a:srgbClr val="3333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AB822E22-E957-AD4F-BFF4-6A982BB28BE1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6081132" y="267629"/>
            <a:ext cx="5872976" cy="6423103"/>
          </a:xfrm>
        </p:spPr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30722" y="959006"/>
            <a:ext cx="5212522" cy="2403087"/>
          </a:xfrm>
        </p:spPr>
        <p:txBody>
          <a:bodyPr lIns="0" anchor="b">
            <a:normAutofit/>
          </a:bodyPr>
          <a:lstStyle>
            <a:lvl1pPr>
              <a:defRPr sz="4800" baseline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noProof="0"/>
              <a:t>Tittel dokumentet settes her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30722" y="3679730"/>
            <a:ext cx="5205088" cy="1055360"/>
          </a:xfrm>
        </p:spPr>
        <p:txBody>
          <a:bodyPr lIns="0">
            <a:noAutofit/>
          </a:bodyPr>
          <a:lstStyle>
            <a:lvl1pPr marL="0" indent="0">
              <a:buNone/>
              <a:defRPr sz="2800" b="0" i="0" baseline="0">
                <a:solidFill>
                  <a:schemeClr val="bg1">
                    <a:lumMod val="95000"/>
                  </a:schemeClr>
                </a:solidFill>
                <a:latin typeface="Century" panose="02040604050505020304" pitchFamily="18" charset="0"/>
                <a:cs typeface="Calibri" panose="020F0502020204030204" pitchFamily="34" charset="0"/>
              </a:defRPr>
            </a:lvl1pPr>
            <a:lvl2pPr marL="457200" indent="0">
              <a:buNone/>
              <a:defRPr sz="1800" i="1">
                <a:solidFill>
                  <a:schemeClr val="bg1"/>
                </a:solidFill>
              </a:defRPr>
            </a:lvl2pPr>
            <a:lvl3pPr marL="914400" indent="0">
              <a:buNone/>
              <a:defRPr sz="1800" i="1">
                <a:solidFill>
                  <a:schemeClr val="bg1"/>
                </a:solidFill>
              </a:defRPr>
            </a:lvl3pPr>
            <a:lvl4pPr marL="1371600" indent="0">
              <a:buNone/>
              <a:defRPr sz="1800" i="1">
                <a:solidFill>
                  <a:schemeClr val="bg1"/>
                </a:solidFill>
              </a:defRPr>
            </a:lvl4pPr>
            <a:lvl5pPr marL="1828800" indent="0">
              <a:buNone/>
              <a:defRPr sz="18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/>
              <a:t>Her kommer en utdypning eller undertittel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8157" y="5977053"/>
            <a:ext cx="5205087" cy="549189"/>
          </a:xfrm>
        </p:spPr>
        <p:txBody>
          <a:bodyPr lIns="0" anchor="b">
            <a:normAutofit/>
          </a:bodyPr>
          <a:lstStyle>
            <a:lvl1pPr marL="0" indent="0" algn="l">
              <a:buNone/>
              <a:defRPr sz="1400" baseline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noProof="0"/>
              <a:t>Forfatters Navn og Etternavn</a:t>
            </a:r>
          </a:p>
        </p:txBody>
      </p:sp>
    </p:spTree>
    <p:extLst>
      <p:ext uri="{BB962C8B-B14F-4D97-AF65-F5344CB8AC3E}">
        <p14:creationId xmlns:p14="http://schemas.microsoft.com/office/powerpoint/2010/main" val="36387489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35753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71A8D42-4B5A-4841-894A-AB738FF23F2B}"/>
              </a:ext>
            </a:extLst>
          </p:cNvPr>
          <p:cNvSpPr/>
          <p:nvPr userDrawn="1"/>
        </p:nvSpPr>
        <p:spPr>
          <a:xfrm>
            <a:off x="245329" y="217450"/>
            <a:ext cx="11745951" cy="5363613"/>
          </a:xfrm>
          <a:prstGeom prst="rect">
            <a:avLst/>
          </a:prstGeom>
          <a:solidFill>
            <a:srgbClr val="333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63">
              <a:solidFill>
                <a:srgbClr val="3CB2AC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8E0C99E-2E05-8B49-A8E3-6C24F3C124A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2631" y="5994193"/>
            <a:ext cx="5835806" cy="368792"/>
          </a:xfrm>
        </p:spPr>
        <p:txBody>
          <a:bodyPr>
            <a:noAutofit/>
          </a:bodyPr>
          <a:lstStyle>
            <a:lvl1pPr marL="0" indent="0" algn="l">
              <a:buNone/>
              <a:defRPr sz="2031">
                <a:solidFill>
                  <a:srgbClr val="33334F"/>
                </a:solidFill>
                <a:latin typeface="Century" panose="02040604050505020304" pitchFamily="18" charset="0"/>
              </a:defRPr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pPr lvl="0"/>
            <a:r>
              <a:rPr lang="nb-NO" noProof="0"/>
              <a:t>Klikk for å legge til undertekst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9C411C8-86CD-4C4E-AC27-428BC093E22D}"/>
              </a:ext>
            </a:extLst>
          </p:cNvPr>
          <p:cNvCxnSpPr>
            <a:cxnSpLocks/>
          </p:cNvCxnSpPr>
          <p:nvPr userDrawn="1"/>
        </p:nvCxnSpPr>
        <p:spPr>
          <a:xfrm>
            <a:off x="772632" y="6383247"/>
            <a:ext cx="1857872" cy="0"/>
          </a:xfrm>
          <a:prstGeom prst="line">
            <a:avLst/>
          </a:prstGeom>
          <a:ln>
            <a:solidFill>
              <a:srgbClr val="3CB2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7">
            <a:extLst>
              <a:ext uri="{FF2B5EF4-FFF2-40B4-BE49-F238E27FC236}">
                <a16:creationId xmlns:a16="http://schemas.microsoft.com/office/drawing/2014/main" id="{940EBAD5-1E43-3947-A0BA-EEA311EE20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2632" y="2661131"/>
            <a:ext cx="5569361" cy="2403087"/>
          </a:xfrm>
        </p:spPr>
        <p:txBody>
          <a:bodyPr lIns="0" anchor="b">
            <a:normAutofit/>
          </a:bodyPr>
          <a:lstStyle>
            <a:lvl1pPr>
              <a:defRPr sz="3900" baseline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noProof="0"/>
              <a:t>Tittel dokumentet settes her</a:t>
            </a:r>
          </a:p>
        </p:txBody>
      </p:sp>
      <p:pic>
        <p:nvPicPr>
          <p:cNvPr id="9" name="Bilde 8" descr="Et bilde som inneholder sitter, mørk, mat&#10;&#10;Automatisk generert beskrivelse">
            <a:extLst>
              <a:ext uri="{FF2B5EF4-FFF2-40B4-BE49-F238E27FC236}">
                <a16:creationId xmlns:a16="http://schemas.microsoft.com/office/drawing/2014/main" id="{5D8F041F-1564-1C41-AD56-373DCECCB6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215" y="5788583"/>
            <a:ext cx="2762524" cy="71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9497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66C0A748-27B3-6A4F-9802-1A0EF694D3A1}"/>
              </a:ext>
            </a:extLst>
          </p:cNvPr>
          <p:cNvSpPr>
            <a:spLocks noGrp="1"/>
          </p:cNvSpPr>
          <p:nvPr>
            <p:ph type="pic" sz="quarter" idx="4294967295" hasCustomPrompt="1"/>
          </p:nvPr>
        </p:nvSpPr>
        <p:spPr>
          <a:xfrm>
            <a:off x="257454" y="217450"/>
            <a:ext cx="11733825" cy="53358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NO"/>
              <a:t>bilde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397BA3A-EE0C-6D40-8895-D7FCB6DBA1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2631" y="5994193"/>
            <a:ext cx="5835806" cy="368792"/>
          </a:xfrm>
        </p:spPr>
        <p:txBody>
          <a:bodyPr>
            <a:noAutofit/>
          </a:bodyPr>
          <a:lstStyle>
            <a:lvl1pPr marL="0" indent="0" algn="l">
              <a:buNone/>
              <a:defRPr sz="2031">
                <a:solidFill>
                  <a:srgbClr val="33334F"/>
                </a:solidFill>
                <a:latin typeface="Century" panose="02040604050505020304" pitchFamily="18" charset="0"/>
              </a:defRPr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pPr lvl="0"/>
            <a:r>
              <a:rPr lang="nb-NO" noProof="0"/>
              <a:t>Klikk for å legge til undertekst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3976561-940E-064F-B597-BDD7DB092F90}"/>
              </a:ext>
            </a:extLst>
          </p:cNvPr>
          <p:cNvCxnSpPr>
            <a:cxnSpLocks/>
          </p:cNvCxnSpPr>
          <p:nvPr userDrawn="1"/>
        </p:nvCxnSpPr>
        <p:spPr>
          <a:xfrm>
            <a:off x="772632" y="6383247"/>
            <a:ext cx="1857872" cy="0"/>
          </a:xfrm>
          <a:prstGeom prst="line">
            <a:avLst/>
          </a:prstGeom>
          <a:ln>
            <a:solidFill>
              <a:srgbClr val="3CB2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7">
            <a:extLst>
              <a:ext uri="{FF2B5EF4-FFF2-40B4-BE49-F238E27FC236}">
                <a16:creationId xmlns:a16="http://schemas.microsoft.com/office/drawing/2014/main" id="{6759AEC6-615B-1E47-AD50-FE73FB6ACD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2632" y="2661131"/>
            <a:ext cx="5569361" cy="2403087"/>
          </a:xfrm>
        </p:spPr>
        <p:txBody>
          <a:bodyPr lIns="0" anchor="b">
            <a:normAutofit/>
          </a:bodyPr>
          <a:lstStyle>
            <a:lvl1pPr>
              <a:defRPr sz="3900" baseline="0">
                <a:solidFill>
                  <a:srgbClr val="04043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noProof="0"/>
              <a:t>Tittel dokumentet settes her</a:t>
            </a:r>
          </a:p>
        </p:txBody>
      </p:sp>
      <p:pic>
        <p:nvPicPr>
          <p:cNvPr id="9" name="Bilde 8" descr="Et bilde som inneholder sitter, mørk, mat&#10;&#10;Automatisk generert beskrivelse">
            <a:extLst>
              <a:ext uri="{FF2B5EF4-FFF2-40B4-BE49-F238E27FC236}">
                <a16:creationId xmlns:a16="http://schemas.microsoft.com/office/drawing/2014/main" id="{22074163-946B-1146-91DE-BD41DDFF7B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215" y="5788583"/>
            <a:ext cx="2762524" cy="71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7506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044" y="959008"/>
            <a:ext cx="5569361" cy="2403087"/>
          </a:xfrm>
        </p:spPr>
        <p:txBody>
          <a:bodyPr lIns="0" anchor="b">
            <a:normAutofit/>
          </a:bodyPr>
          <a:lstStyle>
            <a:lvl1pPr>
              <a:defRPr sz="3900" baseline="0">
                <a:solidFill>
                  <a:srgbClr val="04043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noProof="0"/>
              <a:t>Tittel dokumentet settes her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876044" y="3679730"/>
            <a:ext cx="5569361" cy="1055360"/>
          </a:xfrm>
        </p:spPr>
        <p:txBody>
          <a:bodyPr lIns="0">
            <a:noAutofit/>
          </a:bodyPr>
          <a:lstStyle>
            <a:lvl1pPr marL="0" indent="0">
              <a:buNone/>
              <a:defRPr sz="2275" b="0" i="0" baseline="0">
                <a:solidFill>
                  <a:srgbClr val="040439"/>
                </a:solidFill>
                <a:latin typeface="Century" panose="02040604050505020304" pitchFamily="18" charset="0"/>
                <a:cs typeface="Calibri" panose="020F0502020204030204" pitchFamily="34" charset="0"/>
              </a:defRPr>
            </a:lvl1pPr>
            <a:lvl2pPr marL="371475" indent="0">
              <a:buNone/>
              <a:defRPr sz="1463" i="1">
                <a:solidFill>
                  <a:schemeClr val="bg1"/>
                </a:solidFill>
              </a:defRPr>
            </a:lvl2pPr>
            <a:lvl3pPr marL="742950" indent="0">
              <a:buNone/>
              <a:defRPr sz="1463" i="1">
                <a:solidFill>
                  <a:schemeClr val="bg1"/>
                </a:solidFill>
              </a:defRPr>
            </a:lvl3pPr>
            <a:lvl4pPr marL="1114425" indent="0">
              <a:buNone/>
              <a:defRPr sz="1463" i="1">
                <a:solidFill>
                  <a:schemeClr val="bg1"/>
                </a:solidFill>
              </a:defRPr>
            </a:lvl4pPr>
            <a:lvl5pPr marL="1485900" indent="0">
              <a:buNone/>
              <a:defRPr sz="1463" i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/>
              <a:t>Her kommer en utdypning eller undertittel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6044" y="6041182"/>
            <a:ext cx="5569361" cy="399424"/>
          </a:xfrm>
        </p:spPr>
        <p:txBody>
          <a:bodyPr lIns="0" anchor="b">
            <a:normAutofit/>
          </a:bodyPr>
          <a:lstStyle>
            <a:lvl1pPr marL="0" indent="0" algn="l">
              <a:buNone/>
              <a:defRPr sz="1138" baseline="0">
                <a:solidFill>
                  <a:srgbClr val="04043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nb-NO" noProof="0"/>
              <a:t>Forfatters Navn og Etternavn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AB822E22-E957-AD4F-BFF4-6A982BB28BE1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6445407" y="267631"/>
            <a:ext cx="5508702" cy="6423103"/>
          </a:xfrm>
        </p:spPr>
      </p:sp>
    </p:spTree>
    <p:extLst>
      <p:ext uri="{BB962C8B-B14F-4D97-AF65-F5344CB8AC3E}">
        <p14:creationId xmlns:p14="http://schemas.microsoft.com/office/powerpoint/2010/main" val="13417233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DE84C4C-989B-CF4A-8C82-21C99525D580}"/>
              </a:ext>
            </a:extLst>
          </p:cNvPr>
          <p:cNvSpPr/>
          <p:nvPr userDrawn="1"/>
        </p:nvSpPr>
        <p:spPr>
          <a:xfrm>
            <a:off x="223026" y="267631"/>
            <a:ext cx="5872976" cy="6423103"/>
          </a:xfrm>
          <a:prstGeom prst="rect">
            <a:avLst/>
          </a:prstGeom>
          <a:solidFill>
            <a:srgbClr val="3333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63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AB822E22-E957-AD4F-BFF4-6A982BB28BE1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6081133" y="267631"/>
            <a:ext cx="5872976" cy="6423103"/>
          </a:xfrm>
        </p:spPr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30722" y="959008"/>
            <a:ext cx="5212522" cy="2403087"/>
          </a:xfrm>
        </p:spPr>
        <p:txBody>
          <a:bodyPr lIns="0" anchor="b">
            <a:normAutofit/>
          </a:bodyPr>
          <a:lstStyle>
            <a:lvl1pPr>
              <a:defRPr sz="3900" baseline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noProof="0"/>
              <a:t>Tittel dokumentet settes her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30722" y="3679730"/>
            <a:ext cx="5205088" cy="1055360"/>
          </a:xfrm>
        </p:spPr>
        <p:txBody>
          <a:bodyPr lIns="0">
            <a:noAutofit/>
          </a:bodyPr>
          <a:lstStyle>
            <a:lvl1pPr marL="0" indent="0">
              <a:buNone/>
              <a:defRPr sz="2275" b="0" i="0" baseline="0">
                <a:solidFill>
                  <a:schemeClr val="bg1">
                    <a:lumMod val="95000"/>
                  </a:schemeClr>
                </a:solidFill>
                <a:latin typeface="Century" panose="02040604050505020304" pitchFamily="18" charset="0"/>
                <a:cs typeface="Calibri" panose="020F0502020204030204" pitchFamily="34" charset="0"/>
              </a:defRPr>
            </a:lvl1pPr>
            <a:lvl2pPr marL="371475" indent="0">
              <a:buNone/>
              <a:defRPr sz="1463" i="1">
                <a:solidFill>
                  <a:schemeClr val="bg1"/>
                </a:solidFill>
              </a:defRPr>
            </a:lvl2pPr>
            <a:lvl3pPr marL="742950" indent="0">
              <a:buNone/>
              <a:defRPr sz="1463" i="1">
                <a:solidFill>
                  <a:schemeClr val="bg1"/>
                </a:solidFill>
              </a:defRPr>
            </a:lvl3pPr>
            <a:lvl4pPr marL="1114425" indent="0">
              <a:buNone/>
              <a:defRPr sz="1463" i="1">
                <a:solidFill>
                  <a:schemeClr val="bg1"/>
                </a:solidFill>
              </a:defRPr>
            </a:lvl4pPr>
            <a:lvl5pPr marL="1485900" indent="0">
              <a:buNone/>
              <a:defRPr sz="1463" i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/>
              <a:t>Her kommer en utdypning eller undertittel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8158" y="5977055"/>
            <a:ext cx="5205087" cy="549189"/>
          </a:xfrm>
        </p:spPr>
        <p:txBody>
          <a:bodyPr lIns="0" anchor="b">
            <a:normAutofit/>
          </a:bodyPr>
          <a:lstStyle>
            <a:lvl1pPr marL="0" indent="0" algn="l">
              <a:buNone/>
              <a:defRPr sz="1138" baseline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nb-NO" noProof="0"/>
              <a:t>Forfatters Navn og Etternavn</a:t>
            </a:r>
          </a:p>
        </p:txBody>
      </p:sp>
    </p:spTree>
    <p:extLst>
      <p:ext uri="{BB962C8B-B14F-4D97-AF65-F5344CB8AC3E}">
        <p14:creationId xmlns:p14="http://schemas.microsoft.com/office/powerpoint/2010/main" val="27522948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EE6668C9-0743-1A47-8DA5-C65F5B2D535A}"/>
              </a:ext>
            </a:extLst>
          </p:cNvPr>
          <p:cNvSpPr>
            <a:spLocks noGrp="1"/>
          </p:cNvSpPr>
          <p:nvPr>
            <p:ph type="pic" sz="quarter" idx="4294967295" hasCustomPrompt="1"/>
          </p:nvPr>
        </p:nvSpPr>
        <p:spPr>
          <a:xfrm>
            <a:off x="6096000" y="217450"/>
            <a:ext cx="5749339" cy="6423103"/>
          </a:xfrm>
        </p:spPr>
        <p:txBody>
          <a:bodyPr/>
          <a:lstStyle/>
          <a:p>
            <a:r>
              <a:rPr lang="en-NO"/>
              <a:t>Bildet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E7EA934-7223-1744-AA2B-E01D3E9464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1807" y="565848"/>
            <a:ext cx="4705662" cy="963024"/>
          </a:xfrm>
        </p:spPr>
        <p:txBody>
          <a:bodyPr vert="horz" lIns="90000" tIns="45720" rIns="91440" bIns="45720" rtlCol="0" anchor="b">
            <a:noAutofit/>
          </a:bodyPr>
          <a:lstStyle>
            <a:lvl1pPr>
              <a:defRPr lang="nb-NO" sz="2600" noProof="0" dirty="0"/>
            </a:lvl1pPr>
          </a:lstStyle>
          <a:p>
            <a:pPr lvl="0"/>
            <a:r>
              <a:rPr lang="nb-NO" dirty="0"/>
              <a:t>Klikk for å </a:t>
            </a:r>
            <a:br>
              <a:rPr lang="nb-NO" dirty="0"/>
            </a:br>
            <a:r>
              <a:rPr lang="nb-NO" dirty="0"/>
              <a:t>redigere tittelstil</a:t>
            </a:r>
            <a:endParaRPr lang="nb-NO" noProof="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235214BC-DFE5-104A-9D44-2FA3F571480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72868" y="2026347"/>
            <a:ext cx="4704601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lang="nb-NO" noProof="0" dirty="0"/>
            </a:lvl1pPr>
            <a:lvl2pPr marL="557213" indent="-185738">
              <a:buClr>
                <a:srgbClr val="3CB2AC"/>
              </a:buClr>
              <a:buFont typeface="Wingdings" pitchFamily="2" charset="2"/>
              <a:buChar char="§"/>
              <a:defRPr lang="nb-NO" dirty="0"/>
            </a:lvl2pPr>
            <a:lvl3pPr marL="928688" indent="-185738">
              <a:buClr>
                <a:srgbClr val="3CB2AC"/>
              </a:buClr>
              <a:buFont typeface="Arial" panose="020B0604020202020204" pitchFamily="34" charset="0"/>
              <a:buChar char="•"/>
              <a:defRPr lang="nb-NO" dirty="0"/>
            </a:lvl3pPr>
            <a:lvl4pPr marL="1300163" indent="-185738">
              <a:buClr>
                <a:srgbClr val="3CB2AC"/>
              </a:buClr>
              <a:buFont typeface="Arial" panose="020B0604020202020204" pitchFamily="34" charset="0"/>
              <a:buChar char="•"/>
              <a:defRPr lang="nb-NO" dirty="0"/>
            </a:lvl4pPr>
          </a:lstStyle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9EF247A-5385-9A4D-A95F-DBAE45D222BC}"/>
              </a:ext>
            </a:extLst>
          </p:cNvPr>
          <p:cNvCxnSpPr/>
          <p:nvPr userDrawn="1"/>
        </p:nvCxnSpPr>
        <p:spPr>
          <a:xfrm>
            <a:off x="947828" y="1578880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166088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EE6668C9-0743-1A47-8DA5-C65F5B2D535A}"/>
              </a:ext>
            </a:extLst>
          </p:cNvPr>
          <p:cNvSpPr>
            <a:spLocks noGrp="1"/>
          </p:cNvSpPr>
          <p:nvPr>
            <p:ph type="pic" sz="quarter" idx="4294967295" hasCustomPrompt="1"/>
          </p:nvPr>
        </p:nvSpPr>
        <p:spPr>
          <a:xfrm>
            <a:off x="257454" y="217450"/>
            <a:ext cx="5749339" cy="6423103"/>
          </a:xfrm>
        </p:spPr>
        <p:txBody>
          <a:bodyPr/>
          <a:lstStyle/>
          <a:p>
            <a:r>
              <a:rPr lang="en-NO"/>
              <a:t>Bildet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E7EA934-7223-1744-AA2B-E01D3E9464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48138" y="565848"/>
            <a:ext cx="4705662" cy="963024"/>
          </a:xfrm>
        </p:spPr>
        <p:txBody>
          <a:bodyPr vert="horz" lIns="90000" tIns="45720" rIns="91440" bIns="45720" rtlCol="0" anchor="b">
            <a:noAutofit/>
          </a:bodyPr>
          <a:lstStyle>
            <a:lvl1pPr>
              <a:defRPr lang="nb-NO" sz="2600" noProof="0" dirty="0"/>
            </a:lvl1pPr>
          </a:lstStyle>
          <a:p>
            <a:pPr lvl="0"/>
            <a:r>
              <a:rPr lang="nb-NO" dirty="0"/>
              <a:t>Klikk for å </a:t>
            </a:r>
            <a:br>
              <a:rPr lang="nb-NO" dirty="0"/>
            </a:br>
            <a:r>
              <a:rPr lang="nb-NO" dirty="0"/>
              <a:t>redigere tittelstil</a:t>
            </a:r>
            <a:endParaRPr lang="nb-NO" noProof="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235214BC-DFE5-104A-9D44-2FA3F571480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649200" y="2026347"/>
            <a:ext cx="4704601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lang="nb-NO" noProof="0" dirty="0"/>
            </a:lvl1pPr>
            <a:lvl2pPr marL="557213" indent="-185738">
              <a:buFont typeface="Wingdings" pitchFamily="2" charset="2"/>
              <a:buChar char="§"/>
              <a:defRPr lang="nb-NO" b="0" noProof="0" dirty="0"/>
            </a:lvl2pPr>
            <a:lvl3pPr marL="928688" indent="-185738">
              <a:buFont typeface="Arial" panose="020B0604020202020204" pitchFamily="34" charset="0"/>
              <a:buChar char="•"/>
              <a:defRPr lang="nb-NO" b="0" noProof="0" dirty="0"/>
            </a:lvl3pPr>
            <a:lvl4pPr marL="1300163" indent="-185738">
              <a:buFont typeface="Arial" panose="020B0604020202020204" pitchFamily="34" charset="0"/>
              <a:buChar char="•"/>
              <a:defRPr b="0"/>
            </a:lvl4pPr>
          </a:lstStyle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9EF247A-5385-9A4D-A95F-DBAE45D222BC}"/>
              </a:ext>
            </a:extLst>
          </p:cNvPr>
          <p:cNvCxnSpPr/>
          <p:nvPr userDrawn="1"/>
        </p:nvCxnSpPr>
        <p:spPr>
          <a:xfrm>
            <a:off x="6762439" y="1578880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10278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7D0C90E-0A9E-F144-B7AD-819F49469E18}"/>
              </a:ext>
            </a:extLst>
          </p:cNvPr>
          <p:cNvCxnSpPr/>
          <p:nvPr userDrawn="1"/>
        </p:nvCxnSpPr>
        <p:spPr>
          <a:xfrm>
            <a:off x="934591" y="1437213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69697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1" y="1825625"/>
            <a:ext cx="5181600" cy="4351338"/>
          </a:xfr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1" y="1825625"/>
            <a:ext cx="5181600" cy="4351338"/>
          </a:xfr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nb-NO" noProof="0"/>
              <a:t>Klikk for å legge til tekst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9F68ACB-91E1-C544-BF74-AE8B9205D6BB}"/>
              </a:ext>
            </a:extLst>
          </p:cNvPr>
          <p:cNvCxnSpPr/>
          <p:nvPr userDrawn="1"/>
        </p:nvCxnSpPr>
        <p:spPr>
          <a:xfrm>
            <a:off x="934591" y="1437213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22086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365126"/>
            <a:ext cx="10515600" cy="1072088"/>
          </a:xfrm>
        </p:spPr>
        <p:txBody>
          <a:bodyPr/>
          <a:lstStyle>
            <a:lvl1pPr>
              <a:defRPr sz="2925"/>
            </a:lvl1pPr>
          </a:lstStyle>
          <a:p>
            <a:r>
              <a:rPr lang="nb-NO" dirty="0"/>
              <a:t>Klikk for å legge til en tittel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7D0C90E-0A9E-F144-B7AD-819F49469E18}"/>
              </a:ext>
            </a:extLst>
          </p:cNvPr>
          <p:cNvCxnSpPr/>
          <p:nvPr userDrawn="1"/>
        </p:nvCxnSpPr>
        <p:spPr>
          <a:xfrm>
            <a:off x="909191" y="1437213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41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EE6668C9-0743-1A47-8DA5-C65F5B2D535A}"/>
              </a:ext>
            </a:extLst>
          </p:cNvPr>
          <p:cNvSpPr>
            <a:spLocks noGrp="1"/>
          </p:cNvSpPr>
          <p:nvPr>
            <p:ph type="pic" sz="quarter" idx="4294967295" hasCustomPrompt="1"/>
          </p:nvPr>
        </p:nvSpPr>
        <p:spPr>
          <a:xfrm>
            <a:off x="6096000" y="217448"/>
            <a:ext cx="5749339" cy="6423103"/>
          </a:xfrm>
        </p:spPr>
        <p:txBody>
          <a:bodyPr/>
          <a:lstStyle/>
          <a:p>
            <a:r>
              <a:rPr lang="en-NO"/>
              <a:t>Bildet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E7EA934-7223-1744-AA2B-E01D3E9464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1806" y="565848"/>
            <a:ext cx="4705662" cy="963024"/>
          </a:xfrm>
        </p:spPr>
        <p:txBody>
          <a:bodyPr vert="horz" lIns="90000" tIns="45720" rIns="91440" bIns="45720" rtlCol="0" anchor="b">
            <a:noAutofit/>
          </a:bodyPr>
          <a:lstStyle>
            <a:lvl1pPr>
              <a:defRPr lang="nb-NO" sz="3200" noProof="0" dirty="0"/>
            </a:lvl1pPr>
          </a:lstStyle>
          <a:p>
            <a:pPr lvl="0"/>
            <a:r>
              <a:rPr lang="nb-NO" dirty="0"/>
              <a:t>Klikk for å </a:t>
            </a:r>
            <a:br>
              <a:rPr lang="nb-NO" dirty="0"/>
            </a:br>
            <a:r>
              <a:rPr lang="nb-NO" dirty="0"/>
              <a:t>redigere tittelstil</a:t>
            </a:r>
            <a:endParaRPr lang="nb-NO" noProof="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235214BC-DFE5-104A-9D44-2FA3F571480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72868" y="2026347"/>
            <a:ext cx="4704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lang="nb-NO" noProof="0" dirty="0"/>
            </a:lvl1pPr>
            <a:lvl2pPr marL="685800" indent="-228600">
              <a:buClr>
                <a:srgbClr val="3CB2AC"/>
              </a:buClr>
              <a:buFont typeface="Wingdings" pitchFamily="2" charset="2"/>
              <a:buChar char="§"/>
              <a:defRPr lang="nb-NO" dirty="0"/>
            </a:lvl2pPr>
            <a:lvl3pPr marL="1143000" indent="-228600">
              <a:buClr>
                <a:srgbClr val="3CB2AC"/>
              </a:buClr>
              <a:buFont typeface="Arial" panose="020B0604020202020204" pitchFamily="34" charset="0"/>
              <a:buChar char="•"/>
              <a:defRPr lang="nb-NO" dirty="0"/>
            </a:lvl3pPr>
            <a:lvl4pPr marL="1600200" indent="-228600">
              <a:buClr>
                <a:srgbClr val="3CB2AC"/>
              </a:buClr>
              <a:buFont typeface="Arial" panose="020B0604020202020204" pitchFamily="34" charset="0"/>
              <a:buChar char="•"/>
              <a:defRPr lang="nb-NO" dirty="0"/>
            </a:lvl4pPr>
          </a:lstStyle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9EF247A-5385-9A4D-A95F-DBAE45D222BC}"/>
              </a:ext>
            </a:extLst>
          </p:cNvPr>
          <p:cNvCxnSpPr/>
          <p:nvPr userDrawn="1"/>
        </p:nvCxnSpPr>
        <p:spPr>
          <a:xfrm>
            <a:off x="947828" y="1578880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659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ADE5D1A9-60CF-784B-90C5-938A622EED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18729" y="2928243"/>
            <a:ext cx="2469600" cy="20691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lang="en-US" sz="1463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nb-NO" noProof="0" dirty="0"/>
              <a:t>Klikk for å legge til tekst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D840FFFE-B6FA-A647-B7AA-E0C5F51D5E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00837" y="2928243"/>
            <a:ext cx="2469600" cy="20691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lang="en-US" sz="1463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nb-NO" noProof="0" dirty="0"/>
              <a:t>Klikk for å legge til tekst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20A5184F-066D-F346-825B-4CFDB6FD07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5146" y="2928243"/>
            <a:ext cx="2469600" cy="20691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lang="en-US" sz="1463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nb-NO" noProof="0"/>
              <a:t>Klikk for å legge til tekst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B30DEAC-D0B6-4842-9EF1-0772D7DE0BA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74364" y="1129059"/>
            <a:ext cx="8843275" cy="1126884"/>
          </a:xfrm>
        </p:spPr>
        <p:txBody>
          <a:bodyPr anchor="b">
            <a:noAutofit/>
          </a:bodyPr>
          <a:lstStyle>
            <a:lvl1pPr algn="ctr">
              <a:defRPr sz="2925"/>
            </a:lvl1pPr>
          </a:lstStyle>
          <a:p>
            <a:r>
              <a:rPr lang="nb-NO" dirty="0"/>
              <a:t>Klikk for å legge til en tittel</a:t>
            </a:r>
            <a:endParaRPr lang="nb-NO" noProof="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4BBF8FB-C7F0-C844-9206-95EE530E0D3E}"/>
              </a:ext>
            </a:extLst>
          </p:cNvPr>
          <p:cNvCxnSpPr/>
          <p:nvPr userDrawn="1"/>
        </p:nvCxnSpPr>
        <p:spPr>
          <a:xfrm>
            <a:off x="5588158" y="2531917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3EC9A64C-1400-D94D-A87A-B69946BBCF7F}"/>
              </a:ext>
            </a:extLst>
          </p:cNvPr>
          <p:cNvSpPr/>
          <p:nvPr userDrawn="1"/>
        </p:nvSpPr>
        <p:spPr>
          <a:xfrm>
            <a:off x="1443801" y="2964859"/>
            <a:ext cx="334672" cy="3346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63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CA1FC8-34C7-7C42-A2C1-338ED7DEF487}"/>
              </a:ext>
            </a:extLst>
          </p:cNvPr>
          <p:cNvSpPr/>
          <p:nvPr userDrawn="1"/>
        </p:nvSpPr>
        <p:spPr>
          <a:xfrm>
            <a:off x="4735015" y="2943286"/>
            <a:ext cx="334672" cy="3346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63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82857E8-62F6-7F42-B011-DB77BB8BCEFE}"/>
              </a:ext>
            </a:extLst>
          </p:cNvPr>
          <p:cNvSpPr/>
          <p:nvPr userDrawn="1"/>
        </p:nvSpPr>
        <p:spPr>
          <a:xfrm>
            <a:off x="7896233" y="2936359"/>
            <a:ext cx="334672" cy="3346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63"/>
          </a:p>
        </p:txBody>
      </p:sp>
    </p:spTree>
    <p:extLst>
      <p:ext uri="{BB962C8B-B14F-4D97-AF65-F5344CB8AC3E}">
        <p14:creationId xmlns:p14="http://schemas.microsoft.com/office/powerpoint/2010/main" val="238641220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753035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024EDB7-0BAA-3147-BE73-1C9796C40F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1" y="2766220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50" spc="244"/>
            </a:lvl1pPr>
          </a:lstStyle>
          <a:p>
            <a:r>
              <a:rPr lang="nb-NO"/>
              <a:t>KAPITTEL INNDELING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7202221-6577-8F4F-A22B-A1ACD557A540}"/>
              </a:ext>
            </a:extLst>
          </p:cNvPr>
          <p:cNvCxnSpPr>
            <a:cxnSpLocks/>
          </p:cNvCxnSpPr>
          <p:nvPr userDrawn="1"/>
        </p:nvCxnSpPr>
        <p:spPr>
          <a:xfrm>
            <a:off x="5207621" y="3946101"/>
            <a:ext cx="1776761" cy="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996610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1">
            <a:extLst>
              <a:ext uri="{FF2B5EF4-FFF2-40B4-BE49-F238E27FC236}">
                <a16:creationId xmlns:a16="http://schemas.microsoft.com/office/drawing/2014/main" id="{AEAE43D9-1357-1D48-8629-F4639572849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734707" y="3914276"/>
            <a:ext cx="2757488" cy="2219441"/>
          </a:xfrm>
        </p:spPr>
        <p:txBody>
          <a:bodyPr/>
          <a:lstStyle/>
          <a:p>
            <a:r>
              <a:rPr lang="nb-NO"/>
              <a:t>bilde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FE4E59D-84AE-0248-B501-8AC94D03FD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1" y="365127"/>
            <a:ext cx="10515600" cy="1325563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/>
              <a:t>Klikk for å legge til en tittel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5F28C990-F61D-564C-891B-B88CFA04DB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55971" y="2085474"/>
            <a:ext cx="4800601" cy="3381018"/>
          </a:xfrm>
        </p:spPr>
        <p:txBody>
          <a:bodyPr/>
          <a:lstStyle/>
          <a:p>
            <a:r>
              <a:rPr lang="nb-NO"/>
              <a:t>bilde</a:t>
            </a:r>
          </a:p>
        </p:txBody>
      </p:sp>
      <p:sp>
        <p:nvSpPr>
          <p:cNvPr id="15" name="Text Placeholder 21">
            <a:extLst>
              <a:ext uri="{FF2B5EF4-FFF2-40B4-BE49-F238E27FC236}">
                <a16:creationId xmlns:a16="http://schemas.microsoft.com/office/drawing/2014/main" id="{C8588792-D1A6-104F-9F42-2ADB0767BF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734706" y="6130555"/>
            <a:ext cx="2757488" cy="362320"/>
          </a:xfrm>
        </p:spPr>
        <p:txBody>
          <a:bodyPr lIns="90000" rIns="0">
            <a:noAutofit/>
          </a:bodyPr>
          <a:lstStyle>
            <a:lvl1pPr marL="0" indent="0" algn="r">
              <a:buNone/>
              <a:defRPr sz="1138" b="1" i="0">
                <a:latin typeface="Century" panose="02040604050505020304" pitchFamily="18" charset="0"/>
              </a:defRPr>
            </a:lvl1pPr>
            <a:lvl2pPr marL="371475" indent="0">
              <a:buNone/>
              <a:defRPr sz="975" b="1" i="1"/>
            </a:lvl2pPr>
            <a:lvl3pPr marL="742950" indent="0">
              <a:buNone/>
              <a:defRPr sz="975" b="1" i="1"/>
            </a:lvl3pPr>
            <a:lvl4pPr marL="1114425" indent="0">
              <a:buNone/>
              <a:defRPr sz="975" b="1" i="1"/>
            </a:lvl4pPr>
            <a:lvl5pPr marL="1485900" indent="0">
              <a:buNone/>
              <a:defRPr sz="975" b="1" i="1"/>
            </a:lvl5pPr>
          </a:lstStyle>
          <a:p>
            <a:pPr lvl="0"/>
            <a:r>
              <a:rPr lang="nb-NO" noProof="0"/>
              <a:t>Edit Master </a:t>
            </a:r>
            <a:r>
              <a:rPr lang="nb-NO" noProof="0" err="1"/>
              <a:t>text</a:t>
            </a:r>
            <a:r>
              <a:rPr lang="nb-NO" noProof="0"/>
              <a:t> styles</a:t>
            </a:r>
          </a:p>
        </p:txBody>
      </p:sp>
      <p:sp>
        <p:nvSpPr>
          <p:cNvPr id="16" name="Text Placeholder 21">
            <a:extLst>
              <a:ext uri="{FF2B5EF4-FFF2-40B4-BE49-F238E27FC236}">
                <a16:creationId xmlns:a16="http://schemas.microsoft.com/office/drawing/2014/main" id="{3EBFA98C-7F54-4D4D-B32C-BA33E573D75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36407" y="5515704"/>
            <a:ext cx="2757488" cy="315912"/>
          </a:xfrm>
        </p:spPr>
        <p:txBody>
          <a:bodyPr lIns="90000" rIns="0">
            <a:noAutofit/>
          </a:bodyPr>
          <a:lstStyle>
            <a:lvl1pPr marL="0" indent="0" algn="ctr">
              <a:buNone/>
              <a:defRPr sz="1138" b="1" i="0">
                <a:latin typeface="Century" panose="02040604050505020304" pitchFamily="18" charset="0"/>
              </a:defRPr>
            </a:lvl1pPr>
            <a:lvl2pPr marL="371475" indent="0">
              <a:buNone/>
              <a:defRPr sz="975" b="1" i="1"/>
            </a:lvl2pPr>
            <a:lvl3pPr marL="742950" indent="0">
              <a:buNone/>
              <a:defRPr sz="975" b="1" i="1"/>
            </a:lvl3pPr>
            <a:lvl4pPr marL="1114425" indent="0">
              <a:buNone/>
              <a:defRPr sz="975" b="1" i="1"/>
            </a:lvl4pPr>
            <a:lvl5pPr marL="1485900" indent="0">
              <a:buNone/>
              <a:defRPr sz="975" b="1" i="1"/>
            </a:lvl5pPr>
          </a:lstStyle>
          <a:p>
            <a:pPr lvl="0"/>
            <a:r>
              <a:rPr lang="nb-NO" noProof="0" dirty="0"/>
              <a:t>Edit Master </a:t>
            </a:r>
            <a:r>
              <a:rPr lang="nb-NO" noProof="0" dirty="0" err="1"/>
              <a:t>text</a:t>
            </a:r>
            <a:r>
              <a:rPr lang="nb-NO" noProof="0" dirty="0"/>
              <a:t> styles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C28B29E-8271-9149-8110-B3A364B02E62}"/>
              </a:ext>
            </a:extLst>
          </p:cNvPr>
          <p:cNvSpPr/>
          <p:nvPr userDrawn="1"/>
        </p:nvSpPr>
        <p:spPr>
          <a:xfrm>
            <a:off x="833066" y="2762777"/>
            <a:ext cx="4011650" cy="3495345"/>
          </a:xfrm>
          <a:prstGeom prst="rect">
            <a:avLst/>
          </a:prstGeom>
          <a:solidFill>
            <a:srgbClr val="20207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63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3B98C77-8098-F348-99C2-43EFA7F9549B}"/>
              </a:ext>
            </a:extLst>
          </p:cNvPr>
          <p:cNvCxnSpPr/>
          <p:nvPr userDrawn="1"/>
        </p:nvCxnSpPr>
        <p:spPr>
          <a:xfrm>
            <a:off x="884149" y="1437212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5">
            <a:extLst>
              <a:ext uri="{FF2B5EF4-FFF2-40B4-BE49-F238E27FC236}">
                <a16:creationId xmlns:a16="http://schemas.microsoft.com/office/drawing/2014/main" id="{86CE5D7E-B630-AB46-B64E-50776948872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23143" y="3001036"/>
            <a:ext cx="3211973" cy="973397"/>
          </a:xfrm>
        </p:spPr>
        <p:txBody>
          <a:bodyPr lIns="90000" rIns="90000"/>
          <a:lstStyle>
            <a:lvl1pPr marL="0" indent="0" algn="l">
              <a:buNone/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nb-NO" dirty="0"/>
              <a:t>Tittel:</a:t>
            </a:r>
          </a:p>
          <a:p>
            <a:pPr lvl="0"/>
            <a:r>
              <a:rPr lang="nb-NO" dirty="0"/>
              <a:t>Erfaring:</a:t>
            </a:r>
            <a:endParaRPr lang="en-US" dirty="0"/>
          </a:p>
        </p:txBody>
      </p:sp>
      <p:sp>
        <p:nvSpPr>
          <p:cNvPr id="18" name="Text Placeholder 21">
            <a:extLst>
              <a:ext uri="{FF2B5EF4-FFF2-40B4-BE49-F238E27FC236}">
                <a16:creationId xmlns:a16="http://schemas.microsoft.com/office/drawing/2014/main" id="{1EC0F363-6C66-9345-9586-28F928BCAF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23144" y="5748546"/>
            <a:ext cx="2757488" cy="315912"/>
          </a:xfrm>
        </p:spPr>
        <p:txBody>
          <a:bodyPr lIns="90000" rIns="0">
            <a:noAutofit/>
          </a:bodyPr>
          <a:lstStyle>
            <a:lvl1pPr marL="0" indent="0" algn="l">
              <a:buNone/>
              <a:defRPr sz="1138" b="1" i="0">
                <a:solidFill>
                  <a:schemeClr val="bg2">
                    <a:lumMod val="20000"/>
                    <a:lumOff val="80000"/>
                  </a:schemeClr>
                </a:solidFill>
                <a:latin typeface="Century" panose="02040604050505020304" pitchFamily="18" charset="0"/>
              </a:defRPr>
            </a:lvl1pPr>
            <a:lvl2pPr marL="371475" indent="0">
              <a:buNone/>
              <a:defRPr sz="975" b="1" i="1"/>
            </a:lvl2pPr>
            <a:lvl3pPr marL="742950" indent="0">
              <a:buNone/>
              <a:defRPr sz="975" b="1" i="1"/>
            </a:lvl3pPr>
            <a:lvl4pPr marL="1114425" indent="0">
              <a:buNone/>
              <a:defRPr sz="975" b="1" i="1"/>
            </a:lvl4pPr>
            <a:lvl5pPr marL="1485900" indent="0">
              <a:buNone/>
              <a:defRPr sz="975" b="1" i="1"/>
            </a:lvl5pPr>
          </a:lstStyle>
          <a:p>
            <a:pPr lvl="0"/>
            <a:r>
              <a:rPr lang="nb-NO" noProof="0" dirty="0"/>
              <a:t>Kontaktperson:</a:t>
            </a:r>
          </a:p>
        </p:txBody>
      </p:sp>
    </p:spTree>
    <p:extLst>
      <p:ext uri="{BB962C8B-B14F-4D97-AF65-F5344CB8AC3E}">
        <p14:creationId xmlns:p14="http://schemas.microsoft.com/office/powerpoint/2010/main" val="362326285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tellysbilde">
    <p:bg>
      <p:bgPr>
        <a:solidFill>
          <a:srgbClr val="FDAD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029C09-AD66-0148-8ECF-37CE947557DF}"/>
              </a:ext>
            </a:extLst>
          </p:cNvPr>
          <p:cNvSpPr/>
          <p:nvPr userDrawn="1"/>
        </p:nvSpPr>
        <p:spPr>
          <a:xfrm>
            <a:off x="1054464" y="908232"/>
            <a:ext cx="5041536" cy="5041536"/>
          </a:xfrm>
          <a:prstGeom prst="rect">
            <a:avLst/>
          </a:prstGeom>
          <a:solidFill>
            <a:srgbClr val="20207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63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054464" y="1287739"/>
            <a:ext cx="5041536" cy="483554"/>
          </a:xfrm>
        </p:spPr>
        <p:txBody>
          <a:bodyPr lIns="0" anchor="b">
            <a:normAutofit/>
          </a:bodyPr>
          <a:lstStyle>
            <a:lvl1pPr marL="382826" marR="205859" algn="l" defTabSz="742950" rtl="0" eaLnBrk="1" latinLnBrk="0" hangingPunct="1">
              <a:lnSpc>
                <a:spcPct val="100499"/>
              </a:lnSpc>
              <a:spcBef>
                <a:spcPts val="134"/>
              </a:spcBef>
              <a:defRPr lang="nb-NO" sz="1950" b="1" kern="1200" spc="28" noProof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nb-NO" noProof="0" dirty="0"/>
              <a:t>Tittel dokumentet settes her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8EE8121B-FCE6-F246-A3ED-0DA93049FB14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687123" y="217450"/>
            <a:ext cx="6225122" cy="64231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NO"/>
          </a:p>
        </p:txBody>
      </p:sp>
      <p:sp>
        <p:nvSpPr>
          <p:cNvPr id="9" name="Text Placeholder 25">
            <a:extLst>
              <a:ext uri="{FF2B5EF4-FFF2-40B4-BE49-F238E27FC236}">
                <a16:creationId xmlns:a16="http://schemas.microsoft.com/office/drawing/2014/main" id="{6DF0C655-BF30-E145-807A-4985324BF40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20449" y="1975378"/>
            <a:ext cx="4166674" cy="2339948"/>
          </a:xfrm>
        </p:spPr>
        <p:txBody>
          <a:bodyPr lIns="90000" rIns="90000">
            <a:normAutofit/>
          </a:bodyPr>
          <a:lstStyle>
            <a:lvl1pPr marL="0" indent="0" algn="l">
              <a:buNone/>
              <a:defRPr sz="1625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nb-NO" dirty="0"/>
              <a:t>Om prosjektet</a:t>
            </a:r>
          </a:p>
        </p:txBody>
      </p:sp>
      <p:sp>
        <p:nvSpPr>
          <p:cNvPr id="10" name="Text Placeholder 21">
            <a:extLst>
              <a:ext uri="{FF2B5EF4-FFF2-40B4-BE49-F238E27FC236}">
                <a16:creationId xmlns:a16="http://schemas.microsoft.com/office/drawing/2014/main" id="{A17423A9-EB70-D548-BB54-104A8F167FC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20449" y="5412305"/>
            <a:ext cx="2757488" cy="315912"/>
          </a:xfrm>
        </p:spPr>
        <p:txBody>
          <a:bodyPr lIns="90000" rIns="0">
            <a:noAutofit/>
          </a:bodyPr>
          <a:lstStyle>
            <a:lvl1pPr marL="0" indent="0" algn="l">
              <a:buNone/>
              <a:defRPr sz="1138" b="1" i="0">
                <a:solidFill>
                  <a:schemeClr val="bg2">
                    <a:lumMod val="20000"/>
                    <a:lumOff val="80000"/>
                  </a:schemeClr>
                </a:solidFill>
                <a:latin typeface="Century" panose="02040604050505020304" pitchFamily="18" charset="0"/>
              </a:defRPr>
            </a:lvl1pPr>
            <a:lvl2pPr marL="371475" indent="0">
              <a:buNone/>
              <a:defRPr sz="975" b="1" i="1"/>
            </a:lvl2pPr>
            <a:lvl3pPr marL="742950" indent="0">
              <a:buNone/>
              <a:defRPr sz="975" b="1" i="1"/>
            </a:lvl3pPr>
            <a:lvl4pPr marL="1114425" indent="0">
              <a:buNone/>
              <a:defRPr sz="975" b="1" i="1"/>
            </a:lvl4pPr>
            <a:lvl5pPr marL="1485900" indent="0">
              <a:buNone/>
              <a:defRPr sz="975" b="1" i="1"/>
            </a:lvl5pPr>
          </a:lstStyle>
          <a:p>
            <a:pPr lvl="0"/>
            <a:r>
              <a:rPr lang="nb-NO" noProof="0" dirty="0"/>
              <a:t>Kontaktperson:</a:t>
            </a:r>
          </a:p>
        </p:txBody>
      </p:sp>
    </p:spTree>
    <p:extLst>
      <p:ext uri="{BB962C8B-B14F-4D97-AF65-F5344CB8AC3E}">
        <p14:creationId xmlns:p14="http://schemas.microsoft.com/office/powerpoint/2010/main" val="300806563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1">
            <a:extLst>
              <a:ext uri="{FF2B5EF4-FFF2-40B4-BE49-F238E27FC236}">
                <a16:creationId xmlns:a16="http://schemas.microsoft.com/office/drawing/2014/main" id="{AEAE43D9-1357-1D48-8629-F4639572849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734707" y="3914276"/>
            <a:ext cx="2757488" cy="2219441"/>
          </a:xfrm>
        </p:spPr>
        <p:txBody>
          <a:bodyPr/>
          <a:lstStyle/>
          <a:p>
            <a:r>
              <a:rPr lang="nb-NO"/>
              <a:t>bilde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FE4E59D-84AE-0248-B501-8AC94D03FD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1" y="365127"/>
            <a:ext cx="10515600" cy="1325563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/>
              <a:t>Klikk for å legge til en tittel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5F28C990-F61D-564C-891B-B88CFA04DB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55971" y="2085474"/>
            <a:ext cx="4800601" cy="3381018"/>
          </a:xfrm>
        </p:spPr>
        <p:txBody>
          <a:bodyPr/>
          <a:lstStyle/>
          <a:p>
            <a:r>
              <a:rPr lang="nb-NO"/>
              <a:t>bilde</a:t>
            </a:r>
          </a:p>
        </p:txBody>
      </p:sp>
      <p:sp>
        <p:nvSpPr>
          <p:cNvPr id="15" name="Text Placeholder 21">
            <a:extLst>
              <a:ext uri="{FF2B5EF4-FFF2-40B4-BE49-F238E27FC236}">
                <a16:creationId xmlns:a16="http://schemas.microsoft.com/office/drawing/2014/main" id="{C8588792-D1A6-104F-9F42-2ADB0767BF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734706" y="6130555"/>
            <a:ext cx="2757488" cy="362320"/>
          </a:xfrm>
        </p:spPr>
        <p:txBody>
          <a:bodyPr lIns="90000" rIns="0">
            <a:noAutofit/>
          </a:bodyPr>
          <a:lstStyle>
            <a:lvl1pPr marL="0" indent="0" algn="r">
              <a:buNone/>
              <a:defRPr sz="1138" b="1" i="0">
                <a:latin typeface="Century" panose="02040604050505020304" pitchFamily="18" charset="0"/>
              </a:defRPr>
            </a:lvl1pPr>
            <a:lvl2pPr marL="371475" indent="0">
              <a:buNone/>
              <a:defRPr sz="975" b="1" i="1"/>
            </a:lvl2pPr>
            <a:lvl3pPr marL="742950" indent="0">
              <a:buNone/>
              <a:defRPr sz="975" b="1" i="1"/>
            </a:lvl3pPr>
            <a:lvl4pPr marL="1114425" indent="0">
              <a:buNone/>
              <a:defRPr sz="975" b="1" i="1"/>
            </a:lvl4pPr>
            <a:lvl5pPr marL="1485900" indent="0">
              <a:buNone/>
              <a:defRPr sz="975" b="1" i="1"/>
            </a:lvl5pPr>
          </a:lstStyle>
          <a:p>
            <a:pPr lvl="0"/>
            <a:r>
              <a:rPr lang="nb-NO" noProof="0"/>
              <a:t>Edit Master </a:t>
            </a:r>
            <a:r>
              <a:rPr lang="nb-NO" noProof="0" err="1"/>
              <a:t>text</a:t>
            </a:r>
            <a:r>
              <a:rPr lang="nb-NO" noProof="0"/>
              <a:t> styles</a:t>
            </a:r>
          </a:p>
        </p:txBody>
      </p:sp>
      <p:sp>
        <p:nvSpPr>
          <p:cNvPr id="16" name="Text Placeholder 21">
            <a:extLst>
              <a:ext uri="{FF2B5EF4-FFF2-40B4-BE49-F238E27FC236}">
                <a16:creationId xmlns:a16="http://schemas.microsoft.com/office/drawing/2014/main" id="{3EBFA98C-7F54-4D4D-B32C-BA33E573D75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36407" y="5515704"/>
            <a:ext cx="2757488" cy="315912"/>
          </a:xfrm>
        </p:spPr>
        <p:txBody>
          <a:bodyPr lIns="90000" rIns="0">
            <a:noAutofit/>
          </a:bodyPr>
          <a:lstStyle>
            <a:lvl1pPr marL="0" indent="0" algn="ctr">
              <a:buNone/>
              <a:defRPr sz="1138" b="1" i="0">
                <a:latin typeface="Century" panose="02040604050505020304" pitchFamily="18" charset="0"/>
              </a:defRPr>
            </a:lvl1pPr>
            <a:lvl2pPr marL="371475" indent="0">
              <a:buNone/>
              <a:defRPr sz="975" b="1" i="1"/>
            </a:lvl2pPr>
            <a:lvl3pPr marL="742950" indent="0">
              <a:buNone/>
              <a:defRPr sz="975" b="1" i="1"/>
            </a:lvl3pPr>
            <a:lvl4pPr marL="1114425" indent="0">
              <a:buNone/>
              <a:defRPr sz="975" b="1" i="1"/>
            </a:lvl4pPr>
            <a:lvl5pPr marL="1485900" indent="0">
              <a:buNone/>
              <a:defRPr sz="975" b="1" i="1"/>
            </a:lvl5pPr>
          </a:lstStyle>
          <a:p>
            <a:pPr lvl="0"/>
            <a:r>
              <a:rPr lang="nb-NO" noProof="0" dirty="0"/>
              <a:t>Edit Master </a:t>
            </a:r>
            <a:r>
              <a:rPr lang="nb-NO" noProof="0" dirty="0" err="1"/>
              <a:t>text</a:t>
            </a:r>
            <a:r>
              <a:rPr lang="nb-NO" noProof="0" dirty="0"/>
              <a:t> styles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C28B29E-8271-9149-8110-B3A364B02E62}"/>
              </a:ext>
            </a:extLst>
          </p:cNvPr>
          <p:cNvSpPr/>
          <p:nvPr userDrawn="1"/>
        </p:nvSpPr>
        <p:spPr>
          <a:xfrm>
            <a:off x="833066" y="2762777"/>
            <a:ext cx="4011650" cy="3495345"/>
          </a:xfrm>
          <a:prstGeom prst="rect">
            <a:avLst/>
          </a:prstGeom>
          <a:solidFill>
            <a:schemeClr val="accent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63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3B98C77-8098-F348-99C2-43EFA7F9549B}"/>
              </a:ext>
            </a:extLst>
          </p:cNvPr>
          <p:cNvCxnSpPr/>
          <p:nvPr userDrawn="1"/>
        </p:nvCxnSpPr>
        <p:spPr>
          <a:xfrm>
            <a:off x="884149" y="1437212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5">
            <a:extLst>
              <a:ext uri="{FF2B5EF4-FFF2-40B4-BE49-F238E27FC236}">
                <a16:creationId xmlns:a16="http://schemas.microsoft.com/office/drawing/2014/main" id="{86CE5D7E-B630-AB46-B64E-50776948872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23143" y="3001036"/>
            <a:ext cx="3211973" cy="973397"/>
          </a:xfrm>
        </p:spPr>
        <p:txBody>
          <a:bodyPr lIns="90000" rIns="90000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/>
              <a:t>Tittel:</a:t>
            </a:r>
          </a:p>
          <a:p>
            <a:pPr lvl="0"/>
            <a:r>
              <a:rPr lang="nb-NO" dirty="0"/>
              <a:t>Erfaring:</a:t>
            </a:r>
            <a:endParaRPr lang="en-US" dirty="0"/>
          </a:p>
        </p:txBody>
      </p:sp>
      <p:sp>
        <p:nvSpPr>
          <p:cNvPr id="18" name="Text Placeholder 21">
            <a:extLst>
              <a:ext uri="{FF2B5EF4-FFF2-40B4-BE49-F238E27FC236}">
                <a16:creationId xmlns:a16="http://schemas.microsoft.com/office/drawing/2014/main" id="{1EC0F363-6C66-9345-9586-28F928BCAF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23144" y="5748546"/>
            <a:ext cx="2757488" cy="315912"/>
          </a:xfrm>
        </p:spPr>
        <p:txBody>
          <a:bodyPr lIns="90000" rIns="0">
            <a:noAutofit/>
          </a:bodyPr>
          <a:lstStyle>
            <a:lvl1pPr marL="0" indent="0" algn="l">
              <a:buNone/>
              <a:defRPr sz="1138" b="1" i="0">
                <a:solidFill>
                  <a:schemeClr val="tx1"/>
                </a:solidFill>
                <a:latin typeface="Century" panose="02040604050505020304" pitchFamily="18" charset="0"/>
              </a:defRPr>
            </a:lvl1pPr>
            <a:lvl2pPr marL="371475" indent="0">
              <a:buNone/>
              <a:defRPr sz="975" b="1" i="1"/>
            </a:lvl2pPr>
            <a:lvl3pPr marL="742950" indent="0">
              <a:buNone/>
              <a:defRPr sz="975" b="1" i="1"/>
            </a:lvl3pPr>
            <a:lvl4pPr marL="1114425" indent="0">
              <a:buNone/>
              <a:defRPr sz="975" b="1" i="1"/>
            </a:lvl4pPr>
            <a:lvl5pPr marL="1485900" indent="0">
              <a:buNone/>
              <a:defRPr sz="975" b="1" i="1"/>
            </a:lvl5pPr>
          </a:lstStyle>
          <a:p>
            <a:pPr lvl="0"/>
            <a:r>
              <a:rPr lang="nb-NO" noProof="0" dirty="0"/>
              <a:t>Kontaktperson:</a:t>
            </a:r>
          </a:p>
        </p:txBody>
      </p:sp>
    </p:spTree>
    <p:extLst>
      <p:ext uri="{BB962C8B-B14F-4D97-AF65-F5344CB8AC3E}">
        <p14:creationId xmlns:p14="http://schemas.microsoft.com/office/powerpoint/2010/main" val="39224795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tellysbilde">
    <p:bg>
      <p:bgPr>
        <a:solidFill>
          <a:srgbClr val="FDAD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029C09-AD66-0148-8ECF-37CE947557DF}"/>
              </a:ext>
            </a:extLst>
          </p:cNvPr>
          <p:cNvSpPr/>
          <p:nvPr userDrawn="1"/>
        </p:nvSpPr>
        <p:spPr>
          <a:xfrm>
            <a:off x="1054464" y="908232"/>
            <a:ext cx="5041536" cy="5041536"/>
          </a:xfrm>
          <a:prstGeom prst="rect">
            <a:avLst/>
          </a:prstGeom>
          <a:solidFill>
            <a:schemeClr val="accent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63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054464" y="1287739"/>
            <a:ext cx="5041536" cy="483554"/>
          </a:xfrm>
        </p:spPr>
        <p:txBody>
          <a:bodyPr lIns="0" anchor="b">
            <a:normAutofit/>
          </a:bodyPr>
          <a:lstStyle>
            <a:lvl1pPr marL="382826" marR="205859" algn="l" defTabSz="742950" rtl="0" eaLnBrk="1" latinLnBrk="0" hangingPunct="1">
              <a:lnSpc>
                <a:spcPct val="100499"/>
              </a:lnSpc>
              <a:spcBef>
                <a:spcPts val="134"/>
              </a:spcBef>
              <a:defRPr lang="nb-NO" sz="1950" b="1" kern="1200" spc="28" noProof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nb-NO" noProof="0" dirty="0"/>
              <a:t>Tittel dokumentet settes her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8EE8121B-FCE6-F246-A3ED-0DA93049FB14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687123" y="217450"/>
            <a:ext cx="6225122" cy="64231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NO"/>
          </a:p>
        </p:txBody>
      </p:sp>
      <p:sp>
        <p:nvSpPr>
          <p:cNvPr id="9" name="Text Placeholder 25">
            <a:extLst>
              <a:ext uri="{FF2B5EF4-FFF2-40B4-BE49-F238E27FC236}">
                <a16:creationId xmlns:a16="http://schemas.microsoft.com/office/drawing/2014/main" id="{6DF0C655-BF30-E145-807A-4985324BF40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20449" y="1975378"/>
            <a:ext cx="4166674" cy="2339948"/>
          </a:xfrm>
        </p:spPr>
        <p:txBody>
          <a:bodyPr lIns="90000" rIns="90000">
            <a:normAutofit/>
          </a:bodyPr>
          <a:lstStyle>
            <a:lvl1pPr marL="0" indent="0" algn="l">
              <a:buNone/>
              <a:defRPr sz="1625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/>
              <a:t>Om prosjektet</a:t>
            </a:r>
          </a:p>
        </p:txBody>
      </p:sp>
      <p:sp>
        <p:nvSpPr>
          <p:cNvPr id="10" name="Text Placeholder 21">
            <a:extLst>
              <a:ext uri="{FF2B5EF4-FFF2-40B4-BE49-F238E27FC236}">
                <a16:creationId xmlns:a16="http://schemas.microsoft.com/office/drawing/2014/main" id="{A17423A9-EB70-D548-BB54-104A8F167FC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20449" y="5412305"/>
            <a:ext cx="2757488" cy="315912"/>
          </a:xfrm>
        </p:spPr>
        <p:txBody>
          <a:bodyPr lIns="90000" rIns="0">
            <a:noAutofit/>
          </a:bodyPr>
          <a:lstStyle>
            <a:lvl1pPr marL="0" indent="0" algn="l">
              <a:buNone/>
              <a:defRPr sz="1138" b="1" i="0">
                <a:solidFill>
                  <a:schemeClr val="tx1"/>
                </a:solidFill>
                <a:latin typeface="Century" panose="02040604050505020304" pitchFamily="18" charset="0"/>
              </a:defRPr>
            </a:lvl1pPr>
            <a:lvl2pPr marL="371475" indent="0">
              <a:buNone/>
              <a:defRPr sz="975" b="1" i="1"/>
            </a:lvl2pPr>
            <a:lvl3pPr marL="742950" indent="0">
              <a:buNone/>
              <a:defRPr sz="975" b="1" i="1"/>
            </a:lvl3pPr>
            <a:lvl4pPr marL="1114425" indent="0">
              <a:buNone/>
              <a:defRPr sz="975" b="1" i="1"/>
            </a:lvl4pPr>
            <a:lvl5pPr marL="1485900" indent="0">
              <a:buNone/>
              <a:defRPr sz="975" b="1" i="1"/>
            </a:lvl5pPr>
          </a:lstStyle>
          <a:p>
            <a:pPr lvl="0"/>
            <a:r>
              <a:rPr lang="nb-NO" noProof="0" dirty="0"/>
              <a:t>Kontaktperson:</a:t>
            </a:r>
          </a:p>
        </p:txBody>
      </p:sp>
    </p:spTree>
    <p:extLst>
      <p:ext uri="{BB962C8B-B14F-4D97-AF65-F5344CB8AC3E}">
        <p14:creationId xmlns:p14="http://schemas.microsoft.com/office/powerpoint/2010/main" val="11354208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1">
            <a:extLst>
              <a:ext uri="{FF2B5EF4-FFF2-40B4-BE49-F238E27FC236}">
                <a16:creationId xmlns:a16="http://schemas.microsoft.com/office/drawing/2014/main" id="{AEAE43D9-1357-1D48-8629-F4639572849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734707" y="3914276"/>
            <a:ext cx="2757488" cy="2219441"/>
          </a:xfrm>
        </p:spPr>
        <p:txBody>
          <a:bodyPr/>
          <a:lstStyle/>
          <a:p>
            <a:r>
              <a:rPr lang="nb-NO"/>
              <a:t>bilde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FE4E59D-84AE-0248-B501-8AC94D03FD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1" y="365127"/>
            <a:ext cx="10515600" cy="1325563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/>
              <a:t>Klikk for å legge til en tittel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5F28C990-F61D-564C-891B-B88CFA04DB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55971" y="2085474"/>
            <a:ext cx="4800601" cy="3381018"/>
          </a:xfrm>
        </p:spPr>
        <p:txBody>
          <a:bodyPr/>
          <a:lstStyle/>
          <a:p>
            <a:r>
              <a:rPr lang="nb-NO"/>
              <a:t>bilde</a:t>
            </a:r>
          </a:p>
        </p:txBody>
      </p:sp>
      <p:sp>
        <p:nvSpPr>
          <p:cNvPr id="15" name="Text Placeholder 21">
            <a:extLst>
              <a:ext uri="{FF2B5EF4-FFF2-40B4-BE49-F238E27FC236}">
                <a16:creationId xmlns:a16="http://schemas.microsoft.com/office/drawing/2014/main" id="{C8588792-D1A6-104F-9F42-2ADB0767BF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734706" y="6130555"/>
            <a:ext cx="2757488" cy="362320"/>
          </a:xfrm>
        </p:spPr>
        <p:txBody>
          <a:bodyPr lIns="90000" rIns="0">
            <a:noAutofit/>
          </a:bodyPr>
          <a:lstStyle>
            <a:lvl1pPr marL="0" indent="0" algn="r">
              <a:buNone/>
              <a:defRPr sz="1138" b="1" i="0">
                <a:latin typeface="Century" panose="02040604050505020304" pitchFamily="18" charset="0"/>
              </a:defRPr>
            </a:lvl1pPr>
            <a:lvl2pPr marL="371475" indent="0">
              <a:buNone/>
              <a:defRPr sz="975" b="1" i="1"/>
            </a:lvl2pPr>
            <a:lvl3pPr marL="742950" indent="0">
              <a:buNone/>
              <a:defRPr sz="975" b="1" i="1"/>
            </a:lvl3pPr>
            <a:lvl4pPr marL="1114425" indent="0">
              <a:buNone/>
              <a:defRPr sz="975" b="1" i="1"/>
            </a:lvl4pPr>
            <a:lvl5pPr marL="1485900" indent="0">
              <a:buNone/>
              <a:defRPr sz="975" b="1" i="1"/>
            </a:lvl5pPr>
          </a:lstStyle>
          <a:p>
            <a:pPr lvl="0"/>
            <a:r>
              <a:rPr lang="nb-NO" noProof="0"/>
              <a:t>Edit Master </a:t>
            </a:r>
            <a:r>
              <a:rPr lang="nb-NO" noProof="0" err="1"/>
              <a:t>text</a:t>
            </a:r>
            <a:r>
              <a:rPr lang="nb-NO" noProof="0"/>
              <a:t> styles</a:t>
            </a:r>
          </a:p>
        </p:txBody>
      </p:sp>
      <p:sp>
        <p:nvSpPr>
          <p:cNvPr id="16" name="Text Placeholder 21">
            <a:extLst>
              <a:ext uri="{FF2B5EF4-FFF2-40B4-BE49-F238E27FC236}">
                <a16:creationId xmlns:a16="http://schemas.microsoft.com/office/drawing/2014/main" id="{3EBFA98C-7F54-4D4D-B32C-BA33E573D75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36407" y="5515704"/>
            <a:ext cx="2757488" cy="315912"/>
          </a:xfrm>
        </p:spPr>
        <p:txBody>
          <a:bodyPr lIns="90000" rIns="0">
            <a:noAutofit/>
          </a:bodyPr>
          <a:lstStyle>
            <a:lvl1pPr marL="0" indent="0" algn="ctr">
              <a:buNone/>
              <a:defRPr sz="1138" b="1" i="0">
                <a:latin typeface="Century" panose="02040604050505020304" pitchFamily="18" charset="0"/>
              </a:defRPr>
            </a:lvl1pPr>
            <a:lvl2pPr marL="371475" indent="0">
              <a:buNone/>
              <a:defRPr sz="975" b="1" i="1"/>
            </a:lvl2pPr>
            <a:lvl3pPr marL="742950" indent="0">
              <a:buNone/>
              <a:defRPr sz="975" b="1" i="1"/>
            </a:lvl3pPr>
            <a:lvl4pPr marL="1114425" indent="0">
              <a:buNone/>
              <a:defRPr sz="975" b="1" i="1"/>
            </a:lvl4pPr>
            <a:lvl5pPr marL="1485900" indent="0">
              <a:buNone/>
              <a:defRPr sz="975" b="1" i="1"/>
            </a:lvl5pPr>
          </a:lstStyle>
          <a:p>
            <a:pPr lvl="0"/>
            <a:r>
              <a:rPr lang="nb-NO" noProof="0" dirty="0"/>
              <a:t>Edit Master </a:t>
            </a:r>
            <a:r>
              <a:rPr lang="nb-NO" noProof="0" dirty="0" err="1"/>
              <a:t>text</a:t>
            </a:r>
            <a:r>
              <a:rPr lang="nb-NO" noProof="0" dirty="0"/>
              <a:t> styles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C28B29E-8271-9149-8110-B3A364B02E62}"/>
              </a:ext>
            </a:extLst>
          </p:cNvPr>
          <p:cNvSpPr/>
          <p:nvPr userDrawn="1"/>
        </p:nvSpPr>
        <p:spPr>
          <a:xfrm>
            <a:off x="833066" y="2762777"/>
            <a:ext cx="4011650" cy="34953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63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3B98C77-8098-F348-99C2-43EFA7F9549B}"/>
              </a:ext>
            </a:extLst>
          </p:cNvPr>
          <p:cNvCxnSpPr/>
          <p:nvPr userDrawn="1"/>
        </p:nvCxnSpPr>
        <p:spPr>
          <a:xfrm>
            <a:off x="884149" y="1437212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5">
            <a:extLst>
              <a:ext uri="{FF2B5EF4-FFF2-40B4-BE49-F238E27FC236}">
                <a16:creationId xmlns:a16="http://schemas.microsoft.com/office/drawing/2014/main" id="{86CE5D7E-B630-AB46-B64E-50776948872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23143" y="3001036"/>
            <a:ext cx="3211973" cy="973397"/>
          </a:xfrm>
        </p:spPr>
        <p:txBody>
          <a:bodyPr lIns="90000" rIns="90000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/>
              <a:t>Tittel:</a:t>
            </a:r>
          </a:p>
          <a:p>
            <a:pPr lvl="0"/>
            <a:r>
              <a:rPr lang="nb-NO" dirty="0"/>
              <a:t>Erfaring:</a:t>
            </a:r>
            <a:endParaRPr lang="en-US" dirty="0"/>
          </a:p>
        </p:txBody>
      </p:sp>
      <p:sp>
        <p:nvSpPr>
          <p:cNvPr id="18" name="Text Placeholder 21">
            <a:extLst>
              <a:ext uri="{FF2B5EF4-FFF2-40B4-BE49-F238E27FC236}">
                <a16:creationId xmlns:a16="http://schemas.microsoft.com/office/drawing/2014/main" id="{1EC0F363-6C66-9345-9586-28F928BCAF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23144" y="5748546"/>
            <a:ext cx="2757488" cy="315912"/>
          </a:xfrm>
        </p:spPr>
        <p:txBody>
          <a:bodyPr lIns="90000" rIns="0">
            <a:noAutofit/>
          </a:bodyPr>
          <a:lstStyle>
            <a:lvl1pPr marL="0" indent="0" algn="l">
              <a:buNone/>
              <a:defRPr sz="1138" b="1" i="0">
                <a:solidFill>
                  <a:schemeClr val="tx1"/>
                </a:solidFill>
                <a:latin typeface="Century" panose="02040604050505020304" pitchFamily="18" charset="0"/>
              </a:defRPr>
            </a:lvl1pPr>
            <a:lvl2pPr marL="371475" indent="0">
              <a:buNone/>
              <a:defRPr sz="975" b="1" i="1"/>
            </a:lvl2pPr>
            <a:lvl3pPr marL="742950" indent="0">
              <a:buNone/>
              <a:defRPr sz="975" b="1" i="1"/>
            </a:lvl3pPr>
            <a:lvl4pPr marL="1114425" indent="0">
              <a:buNone/>
              <a:defRPr sz="975" b="1" i="1"/>
            </a:lvl4pPr>
            <a:lvl5pPr marL="1485900" indent="0">
              <a:buNone/>
              <a:defRPr sz="975" b="1" i="1"/>
            </a:lvl5pPr>
          </a:lstStyle>
          <a:p>
            <a:pPr lvl="0"/>
            <a:r>
              <a:rPr lang="nb-NO" noProof="0" dirty="0"/>
              <a:t>Kontaktperson:</a:t>
            </a:r>
          </a:p>
        </p:txBody>
      </p:sp>
    </p:spTree>
    <p:extLst>
      <p:ext uri="{BB962C8B-B14F-4D97-AF65-F5344CB8AC3E}">
        <p14:creationId xmlns:p14="http://schemas.microsoft.com/office/powerpoint/2010/main" val="101117929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tellysbilde">
    <p:bg>
      <p:bgPr>
        <a:solidFill>
          <a:srgbClr val="FDAD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029C09-AD66-0148-8ECF-37CE947557DF}"/>
              </a:ext>
            </a:extLst>
          </p:cNvPr>
          <p:cNvSpPr/>
          <p:nvPr userDrawn="1"/>
        </p:nvSpPr>
        <p:spPr>
          <a:xfrm>
            <a:off x="1054464" y="908232"/>
            <a:ext cx="5041536" cy="50415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63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054464" y="1287739"/>
            <a:ext cx="5041536" cy="483554"/>
          </a:xfrm>
        </p:spPr>
        <p:txBody>
          <a:bodyPr lIns="0" anchor="b">
            <a:normAutofit/>
          </a:bodyPr>
          <a:lstStyle>
            <a:lvl1pPr marL="382826" marR="205859" algn="l" defTabSz="742950" rtl="0" eaLnBrk="1" latinLnBrk="0" hangingPunct="1">
              <a:lnSpc>
                <a:spcPct val="100499"/>
              </a:lnSpc>
              <a:spcBef>
                <a:spcPts val="134"/>
              </a:spcBef>
              <a:defRPr lang="nb-NO" sz="1950" b="1" kern="1200" spc="28" noProof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nb-NO" noProof="0" dirty="0"/>
              <a:t>Tittel dokumentet settes her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8EE8121B-FCE6-F246-A3ED-0DA93049FB14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687123" y="217450"/>
            <a:ext cx="6225122" cy="64231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NO"/>
          </a:p>
        </p:txBody>
      </p:sp>
      <p:sp>
        <p:nvSpPr>
          <p:cNvPr id="9" name="Text Placeholder 25">
            <a:extLst>
              <a:ext uri="{FF2B5EF4-FFF2-40B4-BE49-F238E27FC236}">
                <a16:creationId xmlns:a16="http://schemas.microsoft.com/office/drawing/2014/main" id="{6DF0C655-BF30-E145-807A-4985324BF40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20449" y="1975378"/>
            <a:ext cx="4166674" cy="2339948"/>
          </a:xfrm>
        </p:spPr>
        <p:txBody>
          <a:bodyPr lIns="90000" rIns="90000">
            <a:normAutofit/>
          </a:bodyPr>
          <a:lstStyle>
            <a:lvl1pPr marL="0" indent="0" algn="l">
              <a:buNone/>
              <a:defRPr sz="1625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/>
              <a:t>Om prosjektet</a:t>
            </a:r>
          </a:p>
        </p:txBody>
      </p:sp>
      <p:sp>
        <p:nvSpPr>
          <p:cNvPr id="10" name="Text Placeholder 21">
            <a:extLst>
              <a:ext uri="{FF2B5EF4-FFF2-40B4-BE49-F238E27FC236}">
                <a16:creationId xmlns:a16="http://schemas.microsoft.com/office/drawing/2014/main" id="{A17423A9-EB70-D548-BB54-104A8F167FC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20449" y="5412305"/>
            <a:ext cx="2757488" cy="315912"/>
          </a:xfrm>
        </p:spPr>
        <p:txBody>
          <a:bodyPr lIns="90000" rIns="0">
            <a:noAutofit/>
          </a:bodyPr>
          <a:lstStyle>
            <a:lvl1pPr marL="0" indent="0" algn="l">
              <a:buNone/>
              <a:defRPr sz="1138" b="1" i="0">
                <a:solidFill>
                  <a:schemeClr val="tx1"/>
                </a:solidFill>
                <a:latin typeface="Century" panose="02040604050505020304" pitchFamily="18" charset="0"/>
              </a:defRPr>
            </a:lvl1pPr>
            <a:lvl2pPr marL="371475" indent="0">
              <a:buNone/>
              <a:defRPr sz="975" b="1" i="1"/>
            </a:lvl2pPr>
            <a:lvl3pPr marL="742950" indent="0">
              <a:buNone/>
              <a:defRPr sz="975" b="1" i="1"/>
            </a:lvl3pPr>
            <a:lvl4pPr marL="1114425" indent="0">
              <a:buNone/>
              <a:defRPr sz="975" b="1" i="1"/>
            </a:lvl4pPr>
            <a:lvl5pPr marL="1485900" indent="0">
              <a:buNone/>
              <a:defRPr sz="975" b="1" i="1"/>
            </a:lvl5pPr>
          </a:lstStyle>
          <a:p>
            <a:pPr lvl="0"/>
            <a:r>
              <a:rPr lang="nb-NO" noProof="0" dirty="0"/>
              <a:t>Kontaktperson:</a:t>
            </a:r>
          </a:p>
        </p:txBody>
      </p:sp>
    </p:spTree>
    <p:extLst>
      <p:ext uri="{BB962C8B-B14F-4D97-AF65-F5344CB8AC3E}">
        <p14:creationId xmlns:p14="http://schemas.microsoft.com/office/powerpoint/2010/main" val="212443605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E7EA934-7223-1744-AA2B-E01D3E9464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1807" y="565848"/>
            <a:ext cx="4705662" cy="963024"/>
          </a:xfrm>
        </p:spPr>
        <p:txBody>
          <a:bodyPr vert="horz" lIns="90000" tIns="45720" rIns="91440" bIns="45720" rtlCol="0" anchor="b">
            <a:noAutofit/>
          </a:bodyPr>
          <a:lstStyle>
            <a:lvl1pPr>
              <a:defRPr lang="nb-NO" sz="2925" noProof="0" dirty="0"/>
            </a:lvl1pPr>
          </a:lstStyle>
          <a:p>
            <a:pPr lvl="0"/>
            <a:r>
              <a:rPr lang="nb-NO"/>
              <a:t>Klikk for å </a:t>
            </a:r>
            <a:br>
              <a:rPr lang="nb-NO"/>
            </a:br>
            <a:r>
              <a:rPr lang="nb-NO"/>
              <a:t>redigere tittelstil</a:t>
            </a:r>
            <a:endParaRPr lang="nb-NO" noProof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235214BC-DFE5-104A-9D44-2FA3F571480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72868" y="2026347"/>
            <a:ext cx="4704601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lang="nb-NO" noProof="0" dirty="0"/>
            </a:lvl1pPr>
            <a:lvl2pPr marL="557213" indent="-185738">
              <a:buClr>
                <a:srgbClr val="3CB2AC"/>
              </a:buClr>
              <a:buFont typeface="Wingdings" pitchFamily="2" charset="2"/>
              <a:buChar char="§"/>
              <a:defRPr lang="nb-NO" b="1" noProof="0" dirty="0"/>
            </a:lvl2pPr>
            <a:lvl3pPr marL="928688" indent="-185738">
              <a:buClr>
                <a:srgbClr val="3CB2AC"/>
              </a:buClr>
              <a:buFont typeface="Wingdings" pitchFamily="2" charset="2"/>
              <a:buChar char="§"/>
              <a:defRPr lang="nb-NO" noProof="0" dirty="0"/>
            </a:lvl3pPr>
            <a:lvl4pPr marL="1300163" indent="-185738">
              <a:buClr>
                <a:srgbClr val="3CB2AC"/>
              </a:buClr>
              <a:buFont typeface="Wingdings" pitchFamily="2" charset="2"/>
              <a:buChar char="§"/>
              <a:defRPr/>
            </a:lvl4pPr>
          </a:lstStyle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9EF247A-5385-9A4D-A95F-DBAE45D222BC}"/>
              </a:ext>
            </a:extLst>
          </p:cNvPr>
          <p:cNvCxnSpPr/>
          <p:nvPr userDrawn="1"/>
        </p:nvCxnSpPr>
        <p:spPr>
          <a:xfrm>
            <a:off x="973228" y="1578880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E08EEA4-D16F-AF41-992C-408C2A0508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928" y="171485"/>
            <a:ext cx="3663873" cy="6515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28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EE6668C9-0743-1A47-8DA5-C65F5B2D535A}"/>
              </a:ext>
            </a:extLst>
          </p:cNvPr>
          <p:cNvSpPr>
            <a:spLocks noGrp="1"/>
          </p:cNvSpPr>
          <p:nvPr>
            <p:ph type="pic" sz="quarter" idx="4294967295" hasCustomPrompt="1"/>
          </p:nvPr>
        </p:nvSpPr>
        <p:spPr>
          <a:xfrm>
            <a:off x="257453" y="217448"/>
            <a:ext cx="5749339" cy="6423103"/>
          </a:xfrm>
        </p:spPr>
        <p:txBody>
          <a:bodyPr/>
          <a:lstStyle/>
          <a:p>
            <a:r>
              <a:rPr lang="en-NO"/>
              <a:t>Bildet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E7EA934-7223-1744-AA2B-E01D3E9464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48138" y="565848"/>
            <a:ext cx="4705662" cy="963024"/>
          </a:xfrm>
        </p:spPr>
        <p:txBody>
          <a:bodyPr vert="horz" lIns="90000" tIns="45720" rIns="91440" bIns="45720" rtlCol="0" anchor="b">
            <a:noAutofit/>
          </a:bodyPr>
          <a:lstStyle>
            <a:lvl1pPr>
              <a:defRPr lang="nb-NO" sz="3200" noProof="0" dirty="0"/>
            </a:lvl1pPr>
          </a:lstStyle>
          <a:p>
            <a:pPr lvl="0"/>
            <a:r>
              <a:rPr lang="nb-NO" dirty="0"/>
              <a:t>Klikk for å </a:t>
            </a:r>
            <a:br>
              <a:rPr lang="nb-NO" dirty="0"/>
            </a:br>
            <a:r>
              <a:rPr lang="nb-NO" dirty="0"/>
              <a:t>redigere tittelstil</a:t>
            </a:r>
            <a:endParaRPr lang="nb-NO" noProof="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235214BC-DFE5-104A-9D44-2FA3F571480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649200" y="2026347"/>
            <a:ext cx="4704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lang="nb-NO" noProof="0" dirty="0"/>
            </a:lvl1pPr>
            <a:lvl2pPr marL="685800" indent="-228600">
              <a:buFont typeface="Wingdings" pitchFamily="2" charset="2"/>
              <a:buChar char="§"/>
              <a:defRPr lang="nb-NO" b="0" noProof="0" dirty="0"/>
            </a:lvl2pPr>
            <a:lvl3pPr marL="1143000" indent="-228600">
              <a:buFont typeface="Arial" panose="020B0604020202020204" pitchFamily="34" charset="0"/>
              <a:buChar char="•"/>
              <a:defRPr lang="nb-NO" b="0" noProof="0" dirty="0"/>
            </a:lvl3pPr>
            <a:lvl4pPr marL="1600200" indent="-228600">
              <a:buFont typeface="Arial" panose="020B0604020202020204" pitchFamily="34" charset="0"/>
              <a:buChar char="•"/>
              <a:defRPr b="0"/>
            </a:lvl4pPr>
          </a:lstStyle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9EF247A-5385-9A4D-A95F-DBAE45D222BC}"/>
              </a:ext>
            </a:extLst>
          </p:cNvPr>
          <p:cNvCxnSpPr/>
          <p:nvPr userDrawn="1"/>
        </p:nvCxnSpPr>
        <p:spPr>
          <a:xfrm>
            <a:off x="6762439" y="1578880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09084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E7EA934-7223-1744-AA2B-E01D3E9464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1807" y="565848"/>
            <a:ext cx="4705662" cy="963024"/>
          </a:xfrm>
        </p:spPr>
        <p:txBody>
          <a:bodyPr vert="horz" lIns="90000" tIns="45720" rIns="91440" bIns="45720" rtlCol="0" anchor="b">
            <a:noAutofit/>
          </a:bodyPr>
          <a:lstStyle>
            <a:lvl1pPr>
              <a:defRPr lang="nb-NO" sz="2925" noProof="0" dirty="0"/>
            </a:lvl1pPr>
          </a:lstStyle>
          <a:p>
            <a:pPr lvl="0"/>
            <a:r>
              <a:rPr lang="nb-NO"/>
              <a:t>Klikk for å </a:t>
            </a:r>
            <a:br>
              <a:rPr lang="nb-NO"/>
            </a:br>
            <a:r>
              <a:rPr lang="nb-NO"/>
              <a:t>redigere tittelstil</a:t>
            </a:r>
            <a:endParaRPr lang="nb-NO" noProof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235214BC-DFE5-104A-9D44-2FA3F571480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72868" y="2026347"/>
            <a:ext cx="4704601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lang="nb-NO" noProof="0" dirty="0"/>
            </a:lvl1pPr>
            <a:lvl2pPr marL="557213" indent="-185738">
              <a:buClr>
                <a:srgbClr val="3CB2AC"/>
              </a:buClr>
              <a:buFont typeface="Wingdings" pitchFamily="2" charset="2"/>
              <a:buChar char="§"/>
              <a:defRPr lang="nb-NO" b="1" noProof="0" dirty="0"/>
            </a:lvl2pPr>
            <a:lvl3pPr marL="928688" indent="-185738">
              <a:buClr>
                <a:srgbClr val="3CB2AC"/>
              </a:buClr>
              <a:buFont typeface="Wingdings" pitchFamily="2" charset="2"/>
              <a:buChar char="§"/>
              <a:defRPr lang="nb-NO" noProof="0" dirty="0"/>
            </a:lvl3pPr>
            <a:lvl4pPr marL="1300163" indent="-185738">
              <a:buClr>
                <a:srgbClr val="3CB2AC"/>
              </a:buClr>
              <a:buFont typeface="Wingdings" pitchFamily="2" charset="2"/>
              <a:buChar char="§"/>
              <a:defRPr/>
            </a:lvl4pPr>
          </a:lstStyle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9EF247A-5385-9A4D-A95F-DBAE45D222BC}"/>
              </a:ext>
            </a:extLst>
          </p:cNvPr>
          <p:cNvCxnSpPr/>
          <p:nvPr userDrawn="1"/>
        </p:nvCxnSpPr>
        <p:spPr>
          <a:xfrm>
            <a:off x="973228" y="1578880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5EA162D-172C-7C4F-A08D-4D0F7F33FA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4670159" y="1043182"/>
            <a:ext cx="7258370" cy="615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18557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71A8D42-4B5A-4841-894A-AB738FF23F2B}"/>
              </a:ext>
            </a:extLst>
          </p:cNvPr>
          <p:cNvSpPr/>
          <p:nvPr userDrawn="1"/>
        </p:nvSpPr>
        <p:spPr>
          <a:xfrm>
            <a:off x="245329" y="217450"/>
            <a:ext cx="11745951" cy="5363613"/>
          </a:xfrm>
          <a:prstGeom prst="rect">
            <a:avLst/>
          </a:prstGeom>
          <a:solidFill>
            <a:srgbClr val="333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63">
              <a:solidFill>
                <a:srgbClr val="3CB2AC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8E0C99E-2E05-8B49-A8E3-6C24F3C124A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2631" y="5994193"/>
            <a:ext cx="5835806" cy="368792"/>
          </a:xfrm>
        </p:spPr>
        <p:txBody>
          <a:bodyPr>
            <a:noAutofit/>
          </a:bodyPr>
          <a:lstStyle>
            <a:lvl1pPr marL="0" indent="0" algn="l">
              <a:buNone/>
              <a:defRPr sz="2031">
                <a:solidFill>
                  <a:srgbClr val="33334F"/>
                </a:solidFill>
                <a:latin typeface="Century" panose="02040604050505020304" pitchFamily="18" charset="0"/>
              </a:defRPr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pPr lvl="0"/>
            <a:r>
              <a:rPr lang="nb-NO" noProof="0"/>
              <a:t>Klikk for å legge til undertekst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9C411C8-86CD-4C4E-AC27-428BC093E22D}"/>
              </a:ext>
            </a:extLst>
          </p:cNvPr>
          <p:cNvCxnSpPr>
            <a:cxnSpLocks/>
          </p:cNvCxnSpPr>
          <p:nvPr userDrawn="1"/>
        </p:nvCxnSpPr>
        <p:spPr>
          <a:xfrm>
            <a:off x="772632" y="6383247"/>
            <a:ext cx="1857872" cy="0"/>
          </a:xfrm>
          <a:prstGeom prst="line">
            <a:avLst/>
          </a:prstGeom>
          <a:ln>
            <a:solidFill>
              <a:srgbClr val="3CB2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7">
            <a:extLst>
              <a:ext uri="{FF2B5EF4-FFF2-40B4-BE49-F238E27FC236}">
                <a16:creationId xmlns:a16="http://schemas.microsoft.com/office/drawing/2014/main" id="{940EBAD5-1E43-3947-A0BA-EEA311EE20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2632" y="2661131"/>
            <a:ext cx="5569361" cy="2403087"/>
          </a:xfrm>
        </p:spPr>
        <p:txBody>
          <a:bodyPr lIns="0" anchor="b">
            <a:normAutofit/>
          </a:bodyPr>
          <a:lstStyle>
            <a:lvl1pPr>
              <a:defRPr sz="3900" baseline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noProof="0"/>
              <a:t>Tittel dokumentet settes her</a:t>
            </a:r>
          </a:p>
        </p:txBody>
      </p:sp>
      <p:pic>
        <p:nvPicPr>
          <p:cNvPr id="9" name="Bilde 8" descr="Et bilde som inneholder sitter, mørk, mat&#10;&#10;Automatisk generert beskrivelse">
            <a:extLst>
              <a:ext uri="{FF2B5EF4-FFF2-40B4-BE49-F238E27FC236}">
                <a16:creationId xmlns:a16="http://schemas.microsoft.com/office/drawing/2014/main" id="{5D8F041F-1564-1C41-AD56-373DCECCB6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215" y="5788583"/>
            <a:ext cx="2762524" cy="71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12537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66C0A748-27B3-6A4F-9802-1A0EF694D3A1}"/>
              </a:ext>
            </a:extLst>
          </p:cNvPr>
          <p:cNvSpPr>
            <a:spLocks noGrp="1"/>
          </p:cNvSpPr>
          <p:nvPr>
            <p:ph type="pic" sz="quarter" idx="4294967295" hasCustomPrompt="1"/>
          </p:nvPr>
        </p:nvSpPr>
        <p:spPr>
          <a:xfrm>
            <a:off x="257454" y="217450"/>
            <a:ext cx="11733825" cy="53358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NO"/>
              <a:t>bilde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397BA3A-EE0C-6D40-8895-D7FCB6DBA1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2631" y="5994193"/>
            <a:ext cx="5835806" cy="368792"/>
          </a:xfrm>
        </p:spPr>
        <p:txBody>
          <a:bodyPr>
            <a:noAutofit/>
          </a:bodyPr>
          <a:lstStyle>
            <a:lvl1pPr marL="0" indent="0" algn="l">
              <a:buNone/>
              <a:defRPr sz="2031">
                <a:solidFill>
                  <a:srgbClr val="33334F"/>
                </a:solidFill>
                <a:latin typeface="Century" panose="02040604050505020304" pitchFamily="18" charset="0"/>
              </a:defRPr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pPr lvl="0"/>
            <a:r>
              <a:rPr lang="nb-NO" noProof="0"/>
              <a:t>Klikk for å legge til undertekst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3976561-940E-064F-B597-BDD7DB092F90}"/>
              </a:ext>
            </a:extLst>
          </p:cNvPr>
          <p:cNvCxnSpPr>
            <a:cxnSpLocks/>
          </p:cNvCxnSpPr>
          <p:nvPr userDrawn="1"/>
        </p:nvCxnSpPr>
        <p:spPr>
          <a:xfrm>
            <a:off x="772632" y="6383247"/>
            <a:ext cx="1857872" cy="0"/>
          </a:xfrm>
          <a:prstGeom prst="line">
            <a:avLst/>
          </a:prstGeom>
          <a:ln>
            <a:solidFill>
              <a:srgbClr val="3CB2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7">
            <a:extLst>
              <a:ext uri="{FF2B5EF4-FFF2-40B4-BE49-F238E27FC236}">
                <a16:creationId xmlns:a16="http://schemas.microsoft.com/office/drawing/2014/main" id="{6759AEC6-615B-1E47-AD50-FE73FB6ACD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2632" y="2661131"/>
            <a:ext cx="5569361" cy="2403087"/>
          </a:xfrm>
        </p:spPr>
        <p:txBody>
          <a:bodyPr lIns="0" anchor="b">
            <a:normAutofit/>
          </a:bodyPr>
          <a:lstStyle>
            <a:lvl1pPr>
              <a:defRPr sz="3900" baseline="0">
                <a:solidFill>
                  <a:srgbClr val="04043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noProof="0"/>
              <a:t>Tittel dokumentet settes her</a:t>
            </a:r>
          </a:p>
        </p:txBody>
      </p:sp>
      <p:pic>
        <p:nvPicPr>
          <p:cNvPr id="9" name="Bilde 8" descr="Et bilde som inneholder sitter, mørk, mat&#10;&#10;Automatisk generert beskrivelse">
            <a:extLst>
              <a:ext uri="{FF2B5EF4-FFF2-40B4-BE49-F238E27FC236}">
                <a16:creationId xmlns:a16="http://schemas.microsoft.com/office/drawing/2014/main" id="{22074163-946B-1146-91DE-BD41DDFF7B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215" y="5788583"/>
            <a:ext cx="2762524" cy="71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05081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044" y="959008"/>
            <a:ext cx="5569361" cy="2403087"/>
          </a:xfrm>
        </p:spPr>
        <p:txBody>
          <a:bodyPr lIns="0" anchor="b">
            <a:normAutofit/>
          </a:bodyPr>
          <a:lstStyle>
            <a:lvl1pPr>
              <a:defRPr sz="3900" baseline="0">
                <a:solidFill>
                  <a:srgbClr val="04043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noProof="0"/>
              <a:t>Tittel dokumentet settes her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876044" y="3679730"/>
            <a:ext cx="5569361" cy="1055360"/>
          </a:xfrm>
        </p:spPr>
        <p:txBody>
          <a:bodyPr lIns="0">
            <a:noAutofit/>
          </a:bodyPr>
          <a:lstStyle>
            <a:lvl1pPr marL="0" indent="0">
              <a:buNone/>
              <a:defRPr sz="2275" b="0" i="0" baseline="0">
                <a:solidFill>
                  <a:srgbClr val="040439"/>
                </a:solidFill>
                <a:latin typeface="Century" panose="02040604050505020304" pitchFamily="18" charset="0"/>
                <a:cs typeface="Calibri" panose="020F0502020204030204" pitchFamily="34" charset="0"/>
              </a:defRPr>
            </a:lvl1pPr>
            <a:lvl2pPr marL="371475" indent="0">
              <a:buNone/>
              <a:defRPr sz="1463" i="1">
                <a:solidFill>
                  <a:schemeClr val="bg1"/>
                </a:solidFill>
              </a:defRPr>
            </a:lvl2pPr>
            <a:lvl3pPr marL="742950" indent="0">
              <a:buNone/>
              <a:defRPr sz="1463" i="1">
                <a:solidFill>
                  <a:schemeClr val="bg1"/>
                </a:solidFill>
              </a:defRPr>
            </a:lvl3pPr>
            <a:lvl4pPr marL="1114425" indent="0">
              <a:buNone/>
              <a:defRPr sz="1463" i="1">
                <a:solidFill>
                  <a:schemeClr val="bg1"/>
                </a:solidFill>
              </a:defRPr>
            </a:lvl4pPr>
            <a:lvl5pPr marL="1485900" indent="0">
              <a:buNone/>
              <a:defRPr sz="1463" i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/>
              <a:t>Her kommer en utdypning eller undertittel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6044" y="6041182"/>
            <a:ext cx="5569361" cy="399424"/>
          </a:xfrm>
        </p:spPr>
        <p:txBody>
          <a:bodyPr lIns="0" anchor="b">
            <a:normAutofit/>
          </a:bodyPr>
          <a:lstStyle>
            <a:lvl1pPr marL="0" indent="0" algn="l">
              <a:buNone/>
              <a:defRPr sz="1138" baseline="0">
                <a:solidFill>
                  <a:srgbClr val="04043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nb-NO" noProof="0"/>
              <a:t>Forfatters Navn og Etternavn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AB822E22-E957-AD4F-BFF4-6A982BB28BE1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6445407" y="267631"/>
            <a:ext cx="5508702" cy="6423103"/>
          </a:xfrm>
        </p:spPr>
      </p:sp>
    </p:spTree>
    <p:extLst>
      <p:ext uri="{BB962C8B-B14F-4D97-AF65-F5344CB8AC3E}">
        <p14:creationId xmlns:p14="http://schemas.microsoft.com/office/powerpoint/2010/main" val="120807349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DE84C4C-989B-CF4A-8C82-21C99525D580}"/>
              </a:ext>
            </a:extLst>
          </p:cNvPr>
          <p:cNvSpPr/>
          <p:nvPr userDrawn="1"/>
        </p:nvSpPr>
        <p:spPr>
          <a:xfrm>
            <a:off x="223026" y="267631"/>
            <a:ext cx="5872976" cy="6423103"/>
          </a:xfrm>
          <a:prstGeom prst="rect">
            <a:avLst/>
          </a:prstGeom>
          <a:solidFill>
            <a:srgbClr val="3333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63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AB822E22-E957-AD4F-BFF4-6A982BB28BE1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6081133" y="267631"/>
            <a:ext cx="5872976" cy="6423103"/>
          </a:xfrm>
        </p:spPr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30722" y="959008"/>
            <a:ext cx="5212522" cy="2403087"/>
          </a:xfrm>
        </p:spPr>
        <p:txBody>
          <a:bodyPr lIns="0" anchor="b">
            <a:normAutofit/>
          </a:bodyPr>
          <a:lstStyle>
            <a:lvl1pPr>
              <a:defRPr sz="3900" baseline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noProof="0"/>
              <a:t>Tittel dokumentet settes her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30722" y="3679730"/>
            <a:ext cx="5205088" cy="1055360"/>
          </a:xfrm>
        </p:spPr>
        <p:txBody>
          <a:bodyPr lIns="0">
            <a:noAutofit/>
          </a:bodyPr>
          <a:lstStyle>
            <a:lvl1pPr marL="0" indent="0">
              <a:buNone/>
              <a:defRPr sz="2275" b="0" i="0" baseline="0">
                <a:solidFill>
                  <a:schemeClr val="bg1">
                    <a:lumMod val="95000"/>
                  </a:schemeClr>
                </a:solidFill>
                <a:latin typeface="Century" panose="02040604050505020304" pitchFamily="18" charset="0"/>
                <a:cs typeface="Calibri" panose="020F0502020204030204" pitchFamily="34" charset="0"/>
              </a:defRPr>
            </a:lvl1pPr>
            <a:lvl2pPr marL="371475" indent="0">
              <a:buNone/>
              <a:defRPr sz="1463" i="1">
                <a:solidFill>
                  <a:schemeClr val="bg1"/>
                </a:solidFill>
              </a:defRPr>
            </a:lvl2pPr>
            <a:lvl3pPr marL="742950" indent="0">
              <a:buNone/>
              <a:defRPr sz="1463" i="1">
                <a:solidFill>
                  <a:schemeClr val="bg1"/>
                </a:solidFill>
              </a:defRPr>
            </a:lvl3pPr>
            <a:lvl4pPr marL="1114425" indent="0">
              <a:buNone/>
              <a:defRPr sz="1463" i="1">
                <a:solidFill>
                  <a:schemeClr val="bg1"/>
                </a:solidFill>
              </a:defRPr>
            </a:lvl4pPr>
            <a:lvl5pPr marL="1485900" indent="0">
              <a:buNone/>
              <a:defRPr sz="1463" i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/>
              <a:t>Her kommer en utdypning eller undertittel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8158" y="5977055"/>
            <a:ext cx="5205087" cy="549189"/>
          </a:xfrm>
        </p:spPr>
        <p:txBody>
          <a:bodyPr lIns="0" anchor="b">
            <a:normAutofit/>
          </a:bodyPr>
          <a:lstStyle>
            <a:lvl1pPr marL="0" indent="0" algn="l">
              <a:buNone/>
              <a:defRPr sz="1138" baseline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nb-NO" noProof="0"/>
              <a:t>Forfatters Navn og Etternavn</a:t>
            </a:r>
          </a:p>
        </p:txBody>
      </p:sp>
    </p:spTree>
    <p:extLst>
      <p:ext uri="{BB962C8B-B14F-4D97-AF65-F5344CB8AC3E}">
        <p14:creationId xmlns:p14="http://schemas.microsoft.com/office/powerpoint/2010/main" val="49404356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EE6668C9-0743-1A47-8DA5-C65F5B2D535A}"/>
              </a:ext>
            </a:extLst>
          </p:cNvPr>
          <p:cNvSpPr>
            <a:spLocks noGrp="1"/>
          </p:cNvSpPr>
          <p:nvPr>
            <p:ph type="pic" sz="quarter" idx="4294967295" hasCustomPrompt="1"/>
          </p:nvPr>
        </p:nvSpPr>
        <p:spPr>
          <a:xfrm>
            <a:off x="6096000" y="217450"/>
            <a:ext cx="5749339" cy="6423103"/>
          </a:xfrm>
        </p:spPr>
        <p:txBody>
          <a:bodyPr/>
          <a:lstStyle/>
          <a:p>
            <a:r>
              <a:rPr lang="en-NO"/>
              <a:t>Bildet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E7EA934-7223-1744-AA2B-E01D3E9464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1807" y="565848"/>
            <a:ext cx="4705662" cy="963024"/>
          </a:xfrm>
        </p:spPr>
        <p:txBody>
          <a:bodyPr vert="horz" lIns="90000" tIns="45720" rIns="91440" bIns="45720" rtlCol="0" anchor="b">
            <a:noAutofit/>
          </a:bodyPr>
          <a:lstStyle>
            <a:lvl1pPr>
              <a:defRPr lang="nb-NO" sz="2600" noProof="0" dirty="0"/>
            </a:lvl1pPr>
          </a:lstStyle>
          <a:p>
            <a:pPr lvl="0"/>
            <a:r>
              <a:rPr lang="nb-NO" dirty="0"/>
              <a:t>Klikk for å </a:t>
            </a:r>
            <a:br>
              <a:rPr lang="nb-NO" dirty="0"/>
            </a:br>
            <a:r>
              <a:rPr lang="nb-NO" dirty="0"/>
              <a:t>redigere tittelstil</a:t>
            </a:r>
            <a:endParaRPr lang="nb-NO" noProof="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235214BC-DFE5-104A-9D44-2FA3F571480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72868" y="2026347"/>
            <a:ext cx="4704601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lang="nb-NO" noProof="0" dirty="0"/>
            </a:lvl1pPr>
            <a:lvl2pPr marL="557213" indent="-185738">
              <a:buClr>
                <a:srgbClr val="3CB2AC"/>
              </a:buClr>
              <a:buFont typeface="Wingdings" pitchFamily="2" charset="2"/>
              <a:buChar char="§"/>
              <a:defRPr lang="nb-NO" dirty="0"/>
            </a:lvl2pPr>
            <a:lvl3pPr marL="928688" indent="-185738">
              <a:buClr>
                <a:srgbClr val="3CB2AC"/>
              </a:buClr>
              <a:buFont typeface="Arial" panose="020B0604020202020204" pitchFamily="34" charset="0"/>
              <a:buChar char="•"/>
              <a:defRPr lang="nb-NO" dirty="0"/>
            </a:lvl3pPr>
            <a:lvl4pPr marL="1300163" indent="-185738">
              <a:buClr>
                <a:srgbClr val="3CB2AC"/>
              </a:buClr>
              <a:buFont typeface="Arial" panose="020B0604020202020204" pitchFamily="34" charset="0"/>
              <a:buChar char="•"/>
              <a:defRPr lang="nb-NO" dirty="0"/>
            </a:lvl4pPr>
          </a:lstStyle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9EF247A-5385-9A4D-A95F-DBAE45D222BC}"/>
              </a:ext>
            </a:extLst>
          </p:cNvPr>
          <p:cNvCxnSpPr/>
          <p:nvPr userDrawn="1"/>
        </p:nvCxnSpPr>
        <p:spPr>
          <a:xfrm>
            <a:off x="947828" y="1578880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194152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EE6668C9-0743-1A47-8DA5-C65F5B2D535A}"/>
              </a:ext>
            </a:extLst>
          </p:cNvPr>
          <p:cNvSpPr>
            <a:spLocks noGrp="1"/>
          </p:cNvSpPr>
          <p:nvPr>
            <p:ph type="pic" sz="quarter" idx="4294967295" hasCustomPrompt="1"/>
          </p:nvPr>
        </p:nvSpPr>
        <p:spPr>
          <a:xfrm>
            <a:off x="257454" y="217450"/>
            <a:ext cx="5749339" cy="6423103"/>
          </a:xfrm>
        </p:spPr>
        <p:txBody>
          <a:bodyPr/>
          <a:lstStyle/>
          <a:p>
            <a:r>
              <a:rPr lang="en-NO"/>
              <a:t>Bildet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E7EA934-7223-1744-AA2B-E01D3E9464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48138" y="565848"/>
            <a:ext cx="4705662" cy="963024"/>
          </a:xfrm>
        </p:spPr>
        <p:txBody>
          <a:bodyPr vert="horz" lIns="90000" tIns="45720" rIns="91440" bIns="45720" rtlCol="0" anchor="b">
            <a:noAutofit/>
          </a:bodyPr>
          <a:lstStyle>
            <a:lvl1pPr>
              <a:defRPr lang="nb-NO" sz="2600" noProof="0" dirty="0"/>
            </a:lvl1pPr>
          </a:lstStyle>
          <a:p>
            <a:pPr lvl="0"/>
            <a:r>
              <a:rPr lang="nb-NO" dirty="0"/>
              <a:t>Klikk for å </a:t>
            </a:r>
            <a:br>
              <a:rPr lang="nb-NO" dirty="0"/>
            </a:br>
            <a:r>
              <a:rPr lang="nb-NO" dirty="0"/>
              <a:t>redigere tittelstil</a:t>
            </a:r>
            <a:endParaRPr lang="nb-NO" noProof="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235214BC-DFE5-104A-9D44-2FA3F571480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649200" y="2026347"/>
            <a:ext cx="4704601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lang="nb-NO" noProof="0" dirty="0"/>
            </a:lvl1pPr>
            <a:lvl2pPr marL="557213" indent="-185738">
              <a:buFont typeface="Wingdings" pitchFamily="2" charset="2"/>
              <a:buChar char="§"/>
              <a:defRPr lang="nb-NO" b="0" noProof="0" dirty="0"/>
            </a:lvl2pPr>
            <a:lvl3pPr marL="928688" indent="-185738">
              <a:buFont typeface="Arial" panose="020B0604020202020204" pitchFamily="34" charset="0"/>
              <a:buChar char="•"/>
              <a:defRPr lang="nb-NO" b="0" noProof="0" dirty="0"/>
            </a:lvl3pPr>
            <a:lvl4pPr marL="1300163" indent="-185738">
              <a:buFont typeface="Arial" panose="020B0604020202020204" pitchFamily="34" charset="0"/>
              <a:buChar char="•"/>
              <a:defRPr b="0"/>
            </a:lvl4pPr>
          </a:lstStyle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9EF247A-5385-9A4D-A95F-DBAE45D222BC}"/>
              </a:ext>
            </a:extLst>
          </p:cNvPr>
          <p:cNvCxnSpPr/>
          <p:nvPr userDrawn="1"/>
        </p:nvCxnSpPr>
        <p:spPr>
          <a:xfrm>
            <a:off x="6762439" y="1578880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676049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7D0C90E-0A9E-F144-B7AD-819F49469E18}"/>
              </a:ext>
            </a:extLst>
          </p:cNvPr>
          <p:cNvCxnSpPr/>
          <p:nvPr userDrawn="1"/>
        </p:nvCxnSpPr>
        <p:spPr>
          <a:xfrm>
            <a:off x="934591" y="1437213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52217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1" y="1825625"/>
            <a:ext cx="5181600" cy="4351338"/>
          </a:xfr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1" y="1825625"/>
            <a:ext cx="5181600" cy="4351338"/>
          </a:xfr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nb-NO" noProof="0"/>
              <a:t>Klikk for å legge til tekst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9F68ACB-91E1-C544-BF74-AE8B9205D6BB}"/>
              </a:ext>
            </a:extLst>
          </p:cNvPr>
          <p:cNvCxnSpPr/>
          <p:nvPr userDrawn="1"/>
        </p:nvCxnSpPr>
        <p:spPr>
          <a:xfrm>
            <a:off x="934591" y="1437213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13494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365126"/>
            <a:ext cx="10515600" cy="1072088"/>
          </a:xfrm>
        </p:spPr>
        <p:txBody>
          <a:bodyPr/>
          <a:lstStyle>
            <a:lvl1pPr>
              <a:defRPr sz="2925"/>
            </a:lvl1pPr>
          </a:lstStyle>
          <a:p>
            <a:r>
              <a:rPr lang="nb-NO" dirty="0"/>
              <a:t>Klikk for å legge til en tittel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7D0C90E-0A9E-F144-B7AD-819F49469E18}"/>
              </a:ext>
            </a:extLst>
          </p:cNvPr>
          <p:cNvCxnSpPr/>
          <p:nvPr userDrawn="1"/>
        </p:nvCxnSpPr>
        <p:spPr>
          <a:xfrm>
            <a:off x="909191" y="1437213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03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7D0C90E-0A9E-F144-B7AD-819F49469E18}"/>
              </a:ext>
            </a:extLst>
          </p:cNvPr>
          <p:cNvCxnSpPr/>
          <p:nvPr userDrawn="1"/>
        </p:nvCxnSpPr>
        <p:spPr>
          <a:xfrm>
            <a:off x="934591" y="1437213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7703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ADE5D1A9-60CF-784B-90C5-938A622EED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18729" y="2928243"/>
            <a:ext cx="2469600" cy="20691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lang="en-US" sz="1463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nb-NO" noProof="0" dirty="0"/>
              <a:t>Klikk for å legge til tekst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D840FFFE-B6FA-A647-B7AA-E0C5F51D5E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00837" y="2928243"/>
            <a:ext cx="2469600" cy="20691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lang="en-US" sz="1463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nb-NO" noProof="0" dirty="0"/>
              <a:t>Klikk for å legge til tekst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20A5184F-066D-F346-825B-4CFDB6FD07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5146" y="2928243"/>
            <a:ext cx="2469600" cy="20691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lang="en-US" sz="1463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nb-NO" noProof="0"/>
              <a:t>Klikk for å legge til tekst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B30DEAC-D0B6-4842-9EF1-0772D7DE0BA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74364" y="1129059"/>
            <a:ext cx="8843275" cy="1126884"/>
          </a:xfrm>
        </p:spPr>
        <p:txBody>
          <a:bodyPr anchor="b">
            <a:noAutofit/>
          </a:bodyPr>
          <a:lstStyle>
            <a:lvl1pPr algn="ctr">
              <a:defRPr sz="2925"/>
            </a:lvl1pPr>
          </a:lstStyle>
          <a:p>
            <a:r>
              <a:rPr lang="nb-NO" dirty="0"/>
              <a:t>Klikk for å legge til en tittel</a:t>
            </a:r>
            <a:endParaRPr lang="nb-NO" noProof="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4BBF8FB-C7F0-C844-9206-95EE530E0D3E}"/>
              </a:ext>
            </a:extLst>
          </p:cNvPr>
          <p:cNvCxnSpPr/>
          <p:nvPr userDrawn="1"/>
        </p:nvCxnSpPr>
        <p:spPr>
          <a:xfrm>
            <a:off x="5588158" y="2531917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3EC9A64C-1400-D94D-A87A-B69946BBCF7F}"/>
              </a:ext>
            </a:extLst>
          </p:cNvPr>
          <p:cNvSpPr/>
          <p:nvPr userDrawn="1"/>
        </p:nvSpPr>
        <p:spPr>
          <a:xfrm>
            <a:off x="1443801" y="2964859"/>
            <a:ext cx="334672" cy="3346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63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CA1FC8-34C7-7C42-A2C1-338ED7DEF487}"/>
              </a:ext>
            </a:extLst>
          </p:cNvPr>
          <p:cNvSpPr/>
          <p:nvPr userDrawn="1"/>
        </p:nvSpPr>
        <p:spPr>
          <a:xfrm>
            <a:off x="4735015" y="2943286"/>
            <a:ext cx="334672" cy="3346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63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82857E8-62F6-7F42-B011-DB77BB8BCEFE}"/>
              </a:ext>
            </a:extLst>
          </p:cNvPr>
          <p:cNvSpPr/>
          <p:nvPr userDrawn="1"/>
        </p:nvSpPr>
        <p:spPr>
          <a:xfrm>
            <a:off x="7896233" y="2936359"/>
            <a:ext cx="334672" cy="3346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63"/>
          </a:p>
        </p:txBody>
      </p:sp>
    </p:spTree>
    <p:extLst>
      <p:ext uri="{BB962C8B-B14F-4D97-AF65-F5344CB8AC3E}">
        <p14:creationId xmlns:p14="http://schemas.microsoft.com/office/powerpoint/2010/main" val="30803477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0645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024EDB7-0BAA-3147-BE73-1C9796C40F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1" y="2766220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50" spc="244"/>
            </a:lvl1pPr>
          </a:lstStyle>
          <a:p>
            <a:r>
              <a:rPr lang="nb-NO"/>
              <a:t>KAPITTEL INNDELING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7202221-6577-8F4F-A22B-A1ACD557A540}"/>
              </a:ext>
            </a:extLst>
          </p:cNvPr>
          <p:cNvCxnSpPr>
            <a:cxnSpLocks/>
          </p:cNvCxnSpPr>
          <p:nvPr userDrawn="1"/>
        </p:nvCxnSpPr>
        <p:spPr>
          <a:xfrm>
            <a:off x="5207621" y="3946101"/>
            <a:ext cx="1776761" cy="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32453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1">
            <a:extLst>
              <a:ext uri="{FF2B5EF4-FFF2-40B4-BE49-F238E27FC236}">
                <a16:creationId xmlns:a16="http://schemas.microsoft.com/office/drawing/2014/main" id="{AEAE43D9-1357-1D48-8629-F4639572849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734707" y="3914276"/>
            <a:ext cx="2757488" cy="2219441"/>
          </a:xfrm>
        </p:spPr>
        <p:txBody>
          <a:bodyPr/>
          <a:lstStyle/>
          <a:p>
            <a:r>
              <a:rPr lang="nb-NO"/>
              <a:t>bilde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FE4E59D-84AE-0248-B501-8AC94D03FD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1" y="365127"/>
            <a:ext cx="10515600" cy="1325563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/>
              <a:t>Klikk for å legge til en tittel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5F28C990-F61D-564C-891B-B88CFA04DB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55971" y="2085474"/>
            <a:ext cx="4800601" cy="3381018"/>
          </a:xfrm>
        </p:spPr>
        <p:txBody>
          <a:bodyPr/>
          <a:lstStyle/>
          <a:p>
            <a:r>
              <a:rPr lang="nb-NO"/>
              <a:t>bilde</a:t>
            </a:r>
          </a:p>
        </p:txBody>
      </p:sp>
      <p:sp>
        <p:nvSpPr>
          <p:cNvPr id="15" name="Text Placeholder 21">
            <a:extLst>
              <a:ext uri="{FF2B5EF4-FFF2-40B4-BE49-F238E27FC236}">
                <a16:creationId xmlns:a16="http://schemas.microsoft.com/office/drawing/2014/main" id="{C8588792-D1A6-104F-9F42-2ADB0767BF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734706" y="6130555"/>
            <a:ext cx="2757488" cy="362320"/>
          </a:xfrm>
        </p:spPr>
        <p:txBody>
          <a:bodyPr lIns="90000" rIns="0">
            <a:noAutofit/>
          </a:bodyPr>
          <a:lstStyle>
            <a:lvl1pPr marL="0" indent="0" algn="r">
              <a:buNone/>
              <a:defRPr sz="1138" b="1" i="0">
                <a:latin typeface="Century" panose="02040604050505020304" pitchFamily="18" charset="0"/>
              </a:defRPr>
            </a:lvl1pPr>
            <a:lvl2pPr marL="371475" indent="0">
              <a:buNone/>
              <a:defRPr sz="975" b="1" i="1"/>
            </a:lvl2pPr>
            <a:lvl3pPr marL="742950" indent="0">
              <a:buNone/>
              <a:defRPr sz="975" b="1" i="1"/>
            </a:lvl3pPr>
            <a:lvl4pPr marL="1114425" indent="0">
              <a:buNone/>
              <a:defRPr sz="975" b="1" i="1"/>
            </a:lvl4pPr>
            <a:lvl5pPr marL="1485900" indent="0">
              <a:buNone/>
              <a:defRPr sz="975" b="1" i="1"/>
            </a:lvl5pPr>
          </a:lstStyle>
          <a:p>
            <a:pPr lvl="0"/>
            <a:r>
              <a:rPr lang="nb-NO" noProof="0"/>
              <a:t>Edit Master </a:t>
            </a:r>
            <a:r>
              <a:rPr lang="nb-NO" noProof="0" err="1"/>
              <a:t>text</a:t>
            </a:r>
            <a:r>
              <a:rPr lang="nb-NO" noProof="0"/>
              <a:t> styles</a:t>
            </a:r>
          </a:p>
        </p:txBody>
      </p:sp>
      <p:sp>
        <p:nvSpPr>
          <p:cNvPr id="16" name="Text Placeholder 21">
            <a:extLst>
              <a:ext uri="{FF2B5EF4-FFF2-40B4-BE49-F238E27FC236}">
                <a16:creationId xmlns:a16="http://schemas.microsoft.com/office/drawing/2014/main" id="{3EBFA98C-7F54-4D4D-B32C-BA33E573D75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36407" y="5515704"/>
            <a:ext cx="2757488" cy="315912"/>
          </a:xfrm>
        </p:spPr>
        <p:txBody>
          <a:bodyPr lIns="90000" rIns="0">
            <a:noAutofit/>
          </a:bodyPr>
          <a:lstStyle>
            <a:lvl1pPr marL="0" indent="0" algn="ctr">
              <a:buNone/>
              <a:defRPr sz="1138" b="1" i="0">
                <a:latin typeface="Century" panose="02040604050505020304" pitchFamily="18" charset="0"/>
              </a:defRPr>
            </a:lvl1pPr>
            <a:lvl2pPr marL="371475" indent="0">
              <a:buNone/>
              <a:defRPr sz="975" b="1" i="1"/>
            </a:lvl2pPr>
            <a:lvl3pPr marL="742950" indent="0">
              <a:buNone/>
              <a:defRPr sz="975" b="1" i="1"/>
            </a:lvl3pPr>
            <a:lvl4pPr marL="1114425" indent="0">
              <a:buNone/>
              <a:defRPr sz="975" b="1" i="1"/>
            </a:lvl4pPr>
            <a:lvl5pPr marL="1485900" indent="0">
              <a:buNone/>
              <a:defRPr sz="975" b="1" i="1"/>
            </a:lvl5pPr>
          </a:lstStyle>
          <a:p>
            <a:pPr lvl="0"/>
            <a:r>
              <a:rPr lang="nb-NO" noProof="0" dirty="0"/>
              <a:t>Edit Master </a:t>
            </a:r>
            <a:r>
              <a:rPr lang="nb-NO" noProof="0" dirty="0" err="1"/>
              <a:t>text</a:t>
            </a:r>
            <a:r>
              <a:rPr lang="nb-NO" noProof="0" dirty="0"/>
              <a:t> styles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C28B29E-8271-9149-8110-B3A364B02E62}"/>
              </a:ext>
            </a:extLst>
          </p:cNvPr>
          <p:cNvSpPr/>
          <p:nvPr userDrawn="1"/>
        </p:nvSpPr>
        <p:spPr>
          <a:xfrm>
            <a:off x="833066" y="2762777"/>
            <a:ext cx="4011650" cy="3495345"/>
          </a:xfrm>
          <a:prstGeom prst="rect">
            <a:avLst/>
          </a:prstGeom>
          <a:solidFill>
            <a:srgbClr val="20207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63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3B98C77-8098-F348-99C2-43EFA7F9549B}"/>
              </a:ext>
            </a:extLst>
          </p:cNvPr>
          <p:cNvCxnSpPr/>
          <p:nvPr userDrawn="1"/>
        </p:nvCxnSpPr>
        <p:spPr>
          <a:xfrm>
            <a:off x="884149" y="1437212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5">
            <a:extLst>
              <a:ext uri="{FF2B5EF4-FFF2-40B4-BE49-F238E27FC236}">
                <a16:creationId xmlns:a16="http://schemas.microsoft.com/office/drawing/2014/main" id="{86CE5D7E-B630-AB46-B64E-50776948872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23143" y="3001036"/>
            <a:ext cx="3211973" cy="973397"/>
          </a:xfrm>
        </p:spPr>
        <p:txBody>
          <a:bodyPr lIns="90000" rIns="90000"/>
          <a:lstStyle>
            <a:lvl1pPr marL="0" indent="0" algn="l">
              <a:buNone/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nb-NO" dirty="0"/>
              <a:t>Tittel:</a:t>
            </a:r>
          </a:p>
          <a:p>
            <a:pPr lvl="0"/>
            <a:r>
              <a:rPr lang="nb-NO" dirty="0"/>
              <a:t>Erfaring:</a:t>
            </a:r>
            <a:endParaRPr lang="en-US" dirty="0"/>
          </a:p>
        </p:txBody>
      </p:sp>
      <p:sp>
        <p:nvSpPr>
          <p:cNvPr id="18" name="Text Placeholder 21">
            <a:extLst>
              <a:ext uri="{FF2B5EF4-FFF2-40B4-BE49-F238E27FC236}">
                <a16:creationId xmlns:a16="http://schemas.microsoft.com/office/drawing/2014/main" id="{1EC0F363-6C66-9345-9586-28F928BCAF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23144" y="5748546"/>
            <a:ext cx="2757488" cy="315912"/>
          </a:xfrm>
        </p:spPr>
        <p:txBody>
          <a:bodyPr lIns="90000" rIns="0">
            <a:noAutofit/>
          </a:bodyPr>
          <a:lstStyle>
            <a:lvl1pPr marL="0" indent="0" algn="l">
              <a:buNone/>
              <a:defRPr sz="1138" b="1" i="0">
                <a:solidFill>
                  <a:schemeClr val="bg2">
                    <a:lumMod val="20000"/>
                    <a:lumOff val="80000"/>
                  </a:schemeClr>
                </a:solidFill>
                <a:latin typeface="Century" panose="02040604050505020304" pitchFamily="18" charset="0"/>
              </a:defRPr>
            </a:lvl1pPr>
            <a:lvl2pPr marL="371475" indent="0">
              <a:buNone/>
              <a:defRPr sz="975" b="1" i="1"/>
            </a:lvl2pPr>
            <a:lvl3pPr marL="742950" indent="0">
              <a:buNone/>
              <a:defRPr sz="975" b="1" i="1"/>
            </a:lvl3pPr>
            <a:lvl4pPr marL="1114425" indent="0">
              <a:buNone/>
              <a:defRPr sz="975" b="1" i="1"/>
            </a:lvl4pPr>
            <a:lvl5pPr marL="1485900" indent="0">
              <a:buNone/>
              <a:defRPr sz="975" b="1" i="1"/>
            </a:lvl5pPr>
          </a:lstStyle>
          <a:p>
            <a:pPr lvl="0"/>
            <a:r>
              <a:rPr lang="nb-NO" noProof="0" dirty="0"/>
              <a:t>Kontaktperson:</a:t>
            </a:r>
          </a:p>
        </p:txBody>
      </p:sp>
    </p:spTree>
    <p:extLst>
      <p:ext uri="{BB962C8B-B14F-4D97-AF65-F5344CB8AC3E}">
        <p14:creationId xmlns:p14="http://schemas.microsoft.com/office/powerpoint/2010/main" val="341115480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tellysbilde">
    <p:bg>
      <p:bgPr>
        <a:solidFill>
          <a:srgbClr val="FDAD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029C09-AD66-0148-8ECF-37CE947557DF}"/>
              </a:ext>
            </a:extLst>
          </p:cNvPr>
          <p:cNvSpPr/>
          <p:nvPr userDrawn="1"/>
        </p:nvSpPr>
        <p:spPr>
          <a:xfrm>
            <a:off x="1054464" y="908232"/>
            <a:ext cx="5041536" cy="5041536"/>
          </a:xfrm>
          <a:prstGeom prst="rect">
            <a:avLst/>
          </a:prstGeom>
          <a:solidFill>
            <a:srgbClr val="20207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63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054464" y="1287739"/>
            <a:ext cx="5041536" cy="483554"/>
          </a:xfrm>
        </p:spPr>
        <p:txBody>
          <a:bodyPr lIns="0" anchor="b">
            <a:normAutofit/>
          </a:bodyPr>
          <a:lstStyle>
            <a:lvl1pPr marL="382826" marR="205859" algn="l" defTabSz="742950" rtl="0" eaLnBrk="1" latinLnBrk="0" hangingPunct="1">
              <a:lnSpc>
                <a:spcPct val="100499"/>
              </a:lnSpc>
              <a:spcBef>
                <a:spcPts val="134"/>
              </a:spcBef>
              <a:defRPr lang="nb-NO" sz="1950" b="1" kern="1200" spc="28" noProof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nb-NO" noProof="0" dirty="0"/>
              <a:t>Tittel dokumentet settes her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8EE8121B-FCE6-F246-A3ED-0DA93049FB14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687123" y="217450"/>
            <a:ext cx="6225122" cy="64231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NO"/>
          </a:p>
        </p:txBody>
      </p:sp>
      <p:sp>
        <p:nvSpPr>
          <p:cNvPr id="9" name="Text Placeholder 25">
            <a:extLst>
              <a:ext uri="{FF2B5EF4-FFF2-40B4-BE49-F238E27FC236}">
                <a16:creationId xmlns:a16="http://schemas.microsoft.com/office/drawing/2014/main" id="{6DF0C655-BF30-E145-807A-4985324BF40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20449" y="1975378"/>
            <a:ext cx="4166674" cy="2339948"/>
          </a:xfrm>
        </p:spPr>
        <p:txBody>
          <a:bodyPr lIns="90000" rIns="90000">
            <a:normAutofit/>
          </a:bodyPr>
          <a:lstStyle>
            <a:lvl1pPr marL="0" indent="0" algn="l">
              <a:buNone/>
              <a:defRPr sz="1625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nb-NO" dirty="0"/>
              <a:t>Om prosjektet</a:t>
            </a:r>
          </a:p>
        </p:txBody>
      </p:sp>
      <p:sp>
        <p:nvSpPr>
          <p:cNvPr id="10" name="Text Placeholder 21">
            <a:extLst>
              <a:ext uri="{FF2B5EF4-FFF2-40B4-BE49-F238E27FC236}">
                <a16:creationId xmlns:a16="http://schemas.microsoft.com/office/drawing/2014/main" id="{A17423A9-EB70-D548-BB54-104A8F167FC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20449" y="5412305"/>
            <a:ext cx="2757488" cy="315912"/>
          </a:xfrm>
        </p:spPr>
        <p:txBody>
          <a:bodyPr lIns="90000" rIns="0">
            <a:noAutofit/>
          </a:bodyPr>
          <a:lstStyle>
            <a:lvl1pPr marL="0" indent="0" algn="l">
              <a:buNone/>
              <a:defRPr sz="1138" b="1" i="0">
                <a:solidFill>
                  <a:schemeClr val="bg2">
                    <a:lumMod val="20000"/>
                    <a:lumOff val="80000"/>
                  </a:schemeClr>
                </a:solidFill>
                <a:latin typeface="Century" panose="02040604050505020304" pitchFamily="18" charset="0"/>
              </a:defRPr>
            </a:lvl1pPr>
            <a:lvl2pPr marL="371475" indent="0">
              <a:buNone/>
              <a:defRPr sz="975" b="1" i="1"/>
            </a:lvl2pPr>
            <a:lvl3pPr marL="742950" indent="0">
              <a:buNone/>
              <a:defRPr sz="975" b="1" i="1"/>
            </a:lvl3pPr>
            <a:lvl4pPr marL="1114425" indent="0">
              <a:buNone/>
              <a:defRPr sz="975" b="1" i="1"/>
            </a:lvl4pPr>
            <a:lvl5pPr marL="1485900" indent="0">
              <a:buNone/>
              <a:defRPr sz="975" b="1" i="1"/>
            </a:lvl5pPr>
          </a:lstStyle>
          <a:p>
            <a:pPr lvl="0"/>
            <a:r>
              <a:rPr lang="nb-NO" noProof="0" dirty="0"/>
              <a:t>Kontaktperson:</a:t>
            </a:r>
          </a:p>
        </p:txBody>
      </p:sp>
    </p:spTree>
    <p:extLst>
      <p:ext uri="{BB962C8B-B14F-4D97-AF65-F5344CB8AC3E}">
        <p14:creationId xmlns:p14="http://schemas.microsoft.com/office/powerpoint/2010/main" val="419025113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1">
            <a:extLst>
              <a:ext uri="{FF2B5EF4-FFF2-40B4-BE49-F238E27FC236}">
                <a16:creationId xmlns:a16="http://schemas.microsoft.com/office/drawing/2014/main" id="{AEAE43D9-1357-1D48-8629-F4639572849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734707" y="3914276"/>
            <a:ext cx="2757488" cy="2219441"/>
          </a:xfrm>
        </p:spPr>
        <p:txBody>
          <a:bodyPr/>
          <a:lstStyle/>
          <a:p>
            <a:r>
              <a:rPr lang="nb-NO"/>
              <a:t>bilde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FE4E59D-84AE-0248-B501-8AC94D03FD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1" y="365127"/>
            <a:ext cx="10515600" cy="1325563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/>
              <a:t>Klikk for å legge til en tittel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5F28C990-F61D-564C-891B-B88CFA04DB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55971" y="2085474"/>
            <a:ext cx="4800601" cy="3381018"/>
          </a:xfrm>
        </p:spPr>
        <p:txBody>
          <a:bodyPr/>
          <a:lstStyle/>
          <a:p>
            <a:r>
              <a:rPr lang="nb-NO"/>
              <a:t>bilde</a:t>
            </a:r>
          </a:p>
        </p:txBody>
      </p:sp>
      <p:sp>
        <p:nvSpPr>
          <p:cNvPr id="15" name="Text Placeholder 21">
            <a:extLst>
              <a:ext uri="{FF2B5EF4-FFF2-40B4-BE49-F238E27FC236}">
                <a16:creationId xmlns:a16="http://schemas.microsoft.com/office/drawing/2014/main" id="{C8588792-D1A6-104F-9F42-2ADB0767BF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734706" y="6130555"/>
            <a:ext cx="2757488" cy="362320"/>
          </a:xfrm>
        </p:spPr>
        <p:txBody>
          <a:bodyPr lIns="90000" rIns="0">
            <a:noAutofit/>
          </a:bodyPr>
          <a:lstStyle>
            <a:lvl1pPr marL="0" indent="0" algn="r">
              <a:buNone/>
              <a:defRPr sz="1138" b="1" i="0">
                <a:latin typeface="Century" panose="02040604050505020304" pitchFamily="18" charset="0"/>
              </a:defRPr>
            </a:lvl1pPr>
            <a:lvl2pPr marL="371475" indent="0">
              <a:buNone/>
              <a:defRPr sz="975" b="1" i="1"/>
            </a:lvl2pPr>
            <a:lvl3pPr marL="742950" indent="0">
              <a:buNone/>
              <a:defRPr sz="975" b="1" i="1"/>
            </a:lvl3pPr>
            <a:lvl4pPr marL="1114425" indent="0">
              <a:buNone/>
              <a:defRPr sz="975" b="1" i="1"/>
            </a:lvl4pPr>
            <a:lvl5pPr marL="1485900" indent="0">
              <a:buNone/>
              <a:defRPr sz="975" b="1" i="1"/>
            </a:lvl5pPr>
          </a:lstStyle>
          <a:p>
            <a:pPr lvl="0"/>
            <a:r>
              <a:rPr lang="nb-NO" noProof="0"/>
              <a:t>Edit Master </a:t>
            </a:r>
            <a:r>
              <a:rPr lang="nb-NO" noProof="0" err="1"/>
              <a:t>text</a:t>
            </a:r>
            <a:r>
              <a:rPr lang="nb-NO" noProof="0"/>
              <a:t> styles</a:t>
            </a:r>
          </a:p>
        </p:txBody>
      </p:sp>
      <p:sp>
        <p:nvSpPr>
          <p:cNvPr id="16" name="Text Placeholder 21">
            <a:extLst>
              <a:ext uri="{FF2B5EF4-FFF2-40B4-BE49-F238E27FC236}">
                <a16:creationId xmlns:a16="http://schemas.microsoft.com/office/drawing/2014/main" id="{3EBFA98C-7F54-4D4D-B32C-BA33E573D75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36407" y="5515704"/>
            <a:ext cx="2757488" cy="315912"/>
          </a:xfrm>
        </p:spPr>
        <p:txBody>
          <a:bodyPr lIns="90000" rIns="0">
            <a:noAutofit/>
          </a:bodyPr>
          <a:lstStyle>
            <a:lvl1pPr marL="0" indent="0" algn="ctr">
              <a:buNone/>
              <a:defRPr sz="1138" b="1" i="0">
                <a:latin typeface="Century" panose="02040604050505020304" pitchFamily="18" charset="0"/>
              </a:defRPr>
            </a:lvl1pPr>
            <a:lvl2pPr marL="371475" indent="0">
              <a:buNone/>
              <a:defRPr sz="975" b="1" i="1"/>
            </a:lvl2pPr>
            <a:lvl3pPr marL="742950" indent="0">
              <a:buNone/>
              <a:defRPr sz="975" b="1" i="1"/>
            </a:lvl3pPr>
            <a:lvl4pPr marL="1114425" indent="0">
              <a:buNone/>
              <a:defRPr sz="975" b="1" i="1"/>
            </a:lvl4pPr>
            <a:lvl5pPr marL="1485900" indent="0">
              <a:buNone/>
              <a:defRPr sz="975" b="1" i="1"/>
            </a:lvl5pPr>
          </a:lstStyle>
          <a:p>
            <a:pPr lvl="0"/>
            <a:r>
              <a:rPr lang="nb-NO" noProof="0" dirty="0"/>
              <a:t>Edit Master </a:t>
            </a:r>
            <a:r>
              <a:rPr lang="nb-NO" noProof="0" dirty="0" err="1"/>
              <a:t>text</a:t>
            </a:r>
            <a:r>
              <a:rPr lang="nb-NO" noProof="0" dirty="0"/>
              <a:t> styles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C28B29E-8271-9149-8110-B3A364B02E62}"/>
              </a:ext>
            </a:extLst>
          </p:cNvPr>
          <p:cNvSpPr/>
          <p:nvPr userDrawn="1"/>
        </p:nvSpPr>
        <p:spPr>
          <a:xfrm>
            <a:off x="833066" y="2762777"/>
            <a:ext cx="4011650" cy="3495345"/>
          </a:xfrm>
          <a:prstGeom prst="rect">
            <a:avLst/>
          </a:prstGeom>
          <a:solidFill>
            <a:schemeClr val="accent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63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3B98C77-8098-F348-99C2-43EFA7F9549B}"/>
              </a:ext>
            </a:extLst>
          </p:cNvPr>
          <p:cNvCxnSpPr/>
          <p:nvPr userDrawn="1"/>
        </p:nvCxnSpPr>
        <p:spPr>
          <a:xfrm>
            <a:off x="884149" y="1437212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5">
            <a:extLst>
              <a:ext uri="{FF2B5EF4-FFF2-40B4-BE49-F238E27FC236}">
                <a16:creationId xmlns:a16="http://schemas.microsoft.com/office/drawing/2014/main" id="{86CE5D7E-B630-AB46-B64E-50776948872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23143" y="3001036"/>
            <a:ext cx="3211973" cy="973397"/>
          </a:xfrm>
        </p:spPr>
        <p:txBody>
          <a:bodyPr lIns="90000" rIns="90000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/>
              <a:t>Tittel:</a:t>
            </a:r>
          </a:p>
          <a:p>
            <a:pPr lvl="0"/>
            <a:r>
              <a:rPr lang="nb-NO" dirty="0"/>
              <a:t>Erfaring:</a:t>
            </a:r>
            <a:endParaRPr lang="en-US" dirty="0"/>
          </a:p>
        </p:txBody>
      </p:sp>
      <p:sp>
        <p:nvSpPr>
          <p:cNvPr id="18" name="Text Placeholder 21">
            <a:extLst>
              <a:ext uri="{FF2B5EF4-FFF2-40B4-BE49-F238E27FC236}">
                <a16:creationId xmlns:a16="http://schemas.microsoft.com/office/drawing/2014/main" id="{1EC0F363-6C66-9345-9586-28F928BCAF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23144" y="5748546"/>
            <a:ext cx="2757488" cy="315912"/>
          </a:xfrm>
        </p:spPr>
        <p:txBody>
          <a:bodyPr lIns="90000" rIns="0">
            <a:noAutofit/>
          </a:bodyPr>
          <a:lstStyle>
            <a:lvl1pPr marL="0" indent="0" algn="l">
              <a:buNone/>
              <a:defRPr sz="1138" b="1" i="0">
                <a:solidFill>
                  <a:schemeClr val="tx1"/>
                </a:solidFill>
                <a:latin typeface="Century" panose="02040604050505020304" pitchFamily="18" charset="0"/>
              </a:defRPr>
            </a:lvl1pPr>
            <a:lvl2pPr marL="371475" indent="0">
              <a:buNone/>
              <a:defRPr sz="975" b="1" i="1"/>
            </a:lvl2pPr>
            <a:lvl3pPr marL="742950" indent="0">
              <a:buNone/>
              <a:defRPr sz="975" b="1" i="1"/>
            </a:lvl3pPr>
            <a:lvl4pPr marL="1114425" indent="0">
              <a:buNone/>
              <a:defRPr sz="975" b="1" i="1"/>
            </a:lvl4pPr>
            <a:lvl5pPr marL="1485900" indent="0">
              <a:buNone/>
              <a:defRPr sz="975" b="1" i="1"/>
            </a:lvl5pPr>
          </a:lstStyle>
          <a:p>
            <a:pPr lvl="0"/>
            <a:r>
              <a:rPr lang="nb-NO" noProof="0" dirty="0"/>
              <a:t>Kontaktperson:</a:t>
            </a:r>
          </a:p>
        </p:txBody>
      </p:sp>
    </p:spTree>
    <p:extLst>
      <p:ext uri="{BB962C8B-B14F-4D97-AF65-F5344CB8AC3E}">
        <p14:creationId xmlns:p14="http://schemas.microsoft.com/office/powerpoint/2010/main" val="418297024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tellysbilde">
    <p:bg>
      <p:bgPr>
        <a:solidFill>
          <a:srgbClr val="FDAD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029C09-AD66-0148-8ECF-37CE947557DF}"/>
              </a:ext>
            </a:extLst>
          </p:cNvPr>
          <p:cNvSpPr/>
          <p:nvPr userDrawn="1"/>
        </p:nvSpPr>
        <p:spPr>
          <a:xfrm>
            <a:off x="1054464" y="908232"/>
            <a:ext cx="5041536" cy="5041536"/>
          </a:xfrm>
          <a:prstGeom prst="rect">
            <a:avLst/>
          </a:prstGeom>
          <a:solidFill>
            <a:schemeClr val="accent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63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054464" y="1287739"/>
            <a:ext cx="5041536" cy="483554"/>
          </a:xfrm>
        </p:spPr>
        <p:txBody>
          <a:bodyPr lIns="0" anchor="b">
            <a:normAutofit/>
          </a:bodyPr>
          <a:lstStyle>
            <a:lvl1pPr marL="382826" marR="205859" algn="l" defTabSz="742950" rtl="0" eaLnBrk="1" latinLnBrk="0" hangingPunct="1">
              <a:lnSpc>
                <a:spcPct val="100499"/>
              </a:lnSpc>
              <a:spcBef>
                <a:spcPts val="134"/>
              </a:spcBef>
              <a:defRPr lang="nb-NO" sz="1950" b="1" kern="1200" spc="28" noProof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nb-NO" noProof="0" dirty="0"/>
              <a:t>Tittel dokumentet settes her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8EE8121B-FCE6-F246-A3ED-0DA93049FB14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687123" y="217450"/>
            <a:ext cx="6225122" cy="64231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NO"/>
          </a:p>
        </p:txBody>
      </p:sp>
      <p:sp>
        <p:nvSpPr>
          <p:cNvPr id="9" name="Text Placeholder 25">
            <a:extLst>
              <a:ext uri="{FF2B5EF4-FFF2-40B4-BE49-F238E27FC236}">
                <a16:creationId xmlns:a16="http://schemas.microsoft.com/office/drawing/2014/main" id="{6DF0C655-BF30-E145-807A-4985324BF40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20449" y="1975378"/>
            <a:ext cx="4166674" cy="2339948"/>
          </a:xfrm>
        </p:spPr>
        <p:txBody>
          <a:bodyPr lIns="90000" rIns="90000">
            <a:normAutofit/>
          </a:bodyPr>
          <a:lstStyle>
            <a:lvl1pPr marL="0" indent="0" algn="l">
              <a:buNone/>
              <a:defRPr sz="1625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/>
              <a:t>Om prosjektet</a:t>
            </a:r>
          </a:p>
        </p:txBody>
      </p:sp>
      <p:sp>
        <p:nvSpPr>
          <p:cNvPr id="10" name="Text Placeholder 21">
            <a:extLst>
              <a:ext uri="{FF2B5EF4-FFF2-40B4-BE49-F238E27FC236}">
                <a16:creationId xmlns:a16="http://schemas.microsoft.com/office/drawing/2014/main" id="{A17423A9-EB70-D548-BB54-104A8F167FC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20449" y="5412305"/>
            <a:ext cx="2757488" cy="315912"/>
          </a:xfrm>
        </p:spPr>
        <p:txBody>
          <a:bodyPr lIns="90000" rIns="0">
            <a:noAutofit/>
          </a:bodyPr>
          <a:lstStyle>
            <a:lvl1pPr marL="0" indent="0" algn="l">
              <a:buNone/>
              <a:defRPr sz="1138" b="1" i="0">
                <a:solidFill>
                  <a:schemeClr val="tx1"/>
                </a:solidFill>
                <a:latin typeface="Century" panose="02040604050505020304" pitchFamily="18" charset="0"/>
              </a:defRPr>
            </a:lvl1pPr>
            <a:lvl2pPr marL="371475" indent="0">
              <a:buNone/>
              <a:defRPr sz="975" b="1" i="1"/>
            </a:lvl2pPr>
            <a:lvl3pPr marL="742950" indent="0">
              <a:buNone/>
              <a:defRPr sz="975" b="1" i="1"/>
            </a:lvl3pPr>
            <a:lvl4pPr marL="1114425" indent="0">
              <a:buNone/>
              <a:defRPr sz="975" b="1" i="1"/>
            </a:lvl4pPr>
            <a:lvl5pPr marL="1485900" indent="0">
              <a:buNone/>
              <a:defRPr sz="975" b="1" i="1"/>
            </a:lvl5pPr>
          </a:lstStyle>
          <a:p>
            <a:pPr lvl="0"/>
            <a:r>
              <a:rPr lang="nb-NO" noProof="0" dirty="0"/>
              <a:t>Kontaktperson:</a:t>
            </a:r>
          </a:p>
        </p:txBody>
      </p:sp>
    </p:spTree>
    <p:extLst>
      <p:ext uri="{BB962C8B-B14F-4D97-AF65-F5344CB8AC3E}">
        <p14:creationId xmlns:p14="http://schemas.microsoft.com/office/powerpoint/2010/main" val="315383731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1">
            <a:extLst>
              <a:ext uri="{FF2B5EF4-FFF2-40B4-BE49-F238E27FC236}">
                <a16:creationId xmlns:a16="http://schemas.microsoft.com/office/drawing/2014/main" id="{AEAE43D9-1357-1D48-8629-F4639572849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734707" y="3914276"/>
            <a:ext cx="2757488" cy="2219441"/>
          </a:xfrm>
        </p:spPr>
        <p:txBody>
          <a:bodyPr/>
          <a:lstStyle/>
          <a:p>
            <a:r>
              <a:rPr lang="nb-NO"/>
              <a:t>bilde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FE4E59D-84AE-0248-B501-8AC94D03FD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1" y="365127"/>
            <a:ext cx="10515600" cy="1325563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/>
              <a:t>Klikk for å legge til en tittel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5F28C990-F61D-564C-891B-B88CFA04DB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55971" y="2085474"/>
            <a:ext cx="4800601" cy="3381018"/>
          </a:xfrm>
        </p:spPr>
        <p:txBody>
          <a:bodyPr/>
          <a:lstStyle/>
          <a:p>
            <a:r>
              <a:rPr lang="nb-NO"/>
              <a:t>bilde</a:t>
            </a:r>
          </a:p>
        </p:txBody>
      </p:sp>
      <p:sp>
        <p:nvSpPr>
          <p:cNvPr id="15" name="Text Placeholder 21">
            <a:extLst>
              <a:ext uri="{FF2B5EF4-FFF2-40B4-BE49-F238E27FC236}">
                <a16:creationId xmlns:a16="http://schemas.microsoft.com/office/drawing/2014/main" id="{C8588792-D1A6-104F-9F42-2ADB0767BF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734706" y="6130555"/>
            <a:ext cx="2757488" cy="362320"/>
          </a:xfrm>
        </p:spPr>
        <p:txBody>
          <a:bodyPr lIns="90000" rIns="0">
            <a:noAutofit/>
          </a:bodyPr>
          <a:lstStyle>
            <a:lvl1pPr marL="0" indent="0" algn="r">
              <a:buNone/>
              <a:defRPr sz="1138" b="1" i="0">
                <a:latin typeface="Century" panose="02040604050505020304" pitchFamily="18" charset="0"/>
              </a:defRPr>
            </a:lvl1pPr>
            <a:lvl2pPr marL="371475" indent="0">
              <a:buNone/>
              <a:defRPr sz="975" b="1" i="1"/>
            </a:lvl2pPr>
            <a:lvl3pPr marL="742950" indent="0">
              <a:buNone/>
              <a:defRPr sz="975" b="1" i="1"/>
            </a:lvl3pPr>
            <a:lvl4pPr marL="1114425" indent="0">
              <a:buNone/>
              <a:defRPr sz="975" b="1" i="1"/>
            </a:lvl4pPr>
            <a:lvl5pPr marL="1485900" indent="0">
              <a:buNone/>
              <a:defRPr sz="975" b="1" i="1"/>
            </a:lvl5pPr>
          </a:lstStyle>
          <a:p>
            <a:pPr lvl="0"/>
            <a:r>
              <a:rPr lang="nb-NO" noProof="0"/>
              <a:t>Edit Master </a:t>
            </a:r>
            <a:r>
              <a:rPr lang="nb-NO" noProof="0" err="1"/>
              <a:t>text</a:t>
            </a:r>
            <a:r>
              <a:rPr lang="nb-NO" noProof="0"/>
              <a:t> styles</a:t>
            </a:r>
          </a:p>
        </p:txBody>
      </p:sp>
      <p:sp>
        <p:nvSpPr>
          <p:cNvPr id="16" name="Text Placeholder 21">
            <a:extLst>
              <a:ext uri="{FF2B5EF4-FFF2-40B4-BE49-F238E27FC236}">
                <a16:creationId xmlns:a16="http://schemas.microsoft.com/office/drawing/2014/main" id="{3EBFA98C-7F54-4D4D-B32C-BA33E573D75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36407" y="5515704"/>
            <a:ext cx="2757488" cy="315912"/>
          </a:xfrm>
        </p:spPr>
        <p:txBody>
          <a:bodyPr lIns="90000" rIns="0">
            <a:noAutofit/>
          </a:bodyPr>
          <a:lstStyle>
            <a:lvl1pPr marL="0" indent="0" algn="ctr">
              <a:buNone/>
              <a:defRPr sz="1138" b="1" i="0">
                <a:latin typeface="Century" panose="02040604050505020304" pitchFamily="18" charset="0"/>
              </a:defRPr>
            </a:lvl1pPr>
            <a:lvl2pPr marL="371475" indent="0">
              <a:buNone/>
              <a:defRPr sz="975" b="1" i="1"/>
            </a:lvl2pPr>
            <a:lvl3pPr marL="742950" indent="0">
              <a:buNone/>
              <a:defRPr sz="975" b="1" i="1"/>
            </a:lvl3pPr>
            <a:lvl4pPr marL="1114425" indent="0">
              <a:buNone/>
              <a:defRPr sz="975" b="1" i="1"/>
            </a:lvl4pPr>
            <a:lvl5pPr marL="1485900" indent="0">
              <a:buNone/>
              <a:defRPr sz="975" b="1" i="1"/>
            </a:lvl5pPr>
          </a:lstStyle>
          <a:p>
            <a:pPr lvl="0"/>
            <a:r>
              <a:rPr lang="nb-NO" noProof="0" dirty="0"/>
              <a:t>Edit Master </a:t>
            </a:r>
            <a:r>
              <a:rPr lang="nb-NO" noProof="0" dirty="0" err="1"/>
              <a:t>text</a:t>
            </a:r>
            <a:r>
              <a:rPr lang="nb-NO" noProof="0" dirty="0"/>
              <a:t> styles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C28B29E-8271-9149-8110-B3A364B02E62}"/>
              </a:ext>
            </a:extLst>
          </p:cNvPr>
          <p:cNvSpPr/>
          <p:nvPr userDrawn="1"/>
        </p:nvSpPr>
        <p:spPr>
          <a:xfrm>
            <a:off x="833066" y="2762777"/>
            <a:ext cx="4011650" cy="34953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63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3B98C77-8098-F348-99C2-43EFA7F9549B}"/>
              </a:ext>
            </a:extLst>
          </p:cNvPr>
          <p:cNvCxnSpPr/>
          <p:nvPr userDrawn="1"/>
        </p:nvCxnSpPr>
        <p:spPr>
          <a:xfrm>
            <a:off x="884149" y="1437212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5">
            <a:extLst>
              <a:ext uri="{FF2B5EF4-FFF2-40B4-BE49-F238E27FC236}">
                <a16:creationId xmlns:a16="http://schemas.microsoft.com/office/drawing/2014/main" id="{86CE5D7E-B630-AB46-B64E-50776948872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23143" y="3001036"/>
            <a:ext cx="3211973" cy="973397"/>
          </a:xfrm>
        </p:spPr>
        <p:txBody>
          <a:bodyPr lIns="90000" rIns="90000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/>
              <a:t>Tittel:</a:t>
            </a:r>
          </a:p>
          <a:p>
            <a:pPr lvl="0"/>
            <a:r>
              <a:rPr lang="nb-NO" dirty="0"/>
              <a:t>Erfaring:</a:t>
            </a:r>
            <a:endParaRPr lang="en-US" dirty="0"/>
          </a:p>
        </p:txBody>
      </p:sp>
      <p:sp>
        <p:nvSpPr>
          <p:cNvPr id="18" name="Text Placeholder 21">
            <a:extLst>
              <a:ext uri="{FF2B5EF4-FFF2-40B4-BE49-F238E27FC236}">
                <a16:creationId xmlns:a16="http://schemas.microsoft.com/office/drawing/2014/main" id="{1EC0F363-6C66-9345-9586-28F928BCAF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23144" y="5748546"/>
            <a:ext cx="2757488" cy="315912"/>
          </a:xfrm>
        </p:spPr>
        <p:txBody>
          <a:bodyPr lIns="90000" rIns="0">
            <a:noAutofit/>
          </a:bodyPr>
          <a:lstStyle>
            <a:lvl1pPr marL="0" indent="0" algn="l">
              <a:buNone/>
              <a:defRPr sz="1138" b="1" i="0">
                <a:solidFill>
                  <a:schemeClr val="tx1"/>
                </a:solidFill>
                <a:latin typeface="Century" panose="02040604050505020304" pitchFamily="18" charset="0"/>
              </a:defRPr>
            </a:lvl1pPr>
            <a:lvl2pPr marL="371475" indent="0">
              <a:buNone/>
              <a:defRPr sz="975" b="1" i="1"/>
            </a:lvl2pPr>
            <a:lvl3pPr marL="742950" indent="0">
              <a:buNone/>
              <a:defRPr sz="975" b="1" i="1"/>
            </a:lvl3pPr>
            <a:lvl4pPr marL="1114425" indent="0">
              <a:buNone/>
              <a:defRPr sz="975" b="1" i="1"/>
            </a:lvl4pPr>
            <a:lvl5pPr marL="1485900" indent="0">
              <a:buNone/>
              <a:defRPr sz="975" b="1" i="1"/>
            </a:lvl5pPr>
          </a:lstStyle>
          <a:p>
            <a:pPr lvl="0"/>
            <a:r>
              <a:rPr lang="nb-NO" noProof="0" dirty="0"/>
              <a:t>Kontaktperson:</a:t>
            </a:r>
          </a:p>
        </p:txBody>
      </p:sp>
    </p:spTree>
    <p:extLst>
      <p:ext uri="{BB962C8B-B14F-4D97-AF65-F5344CB8AC3E}">
        <p14:creationId xmlns:p14="http://schemas.microsoft.com/office/powerpoint/2010/main" val="22478900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tellysbilde">
    <p:bg>
      <p:bgPr>
        <a:solidFill>
          <a:srgbClr val="FDAD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029C09-AD66-0148-8ECF-37CE947557DF}"/>
              </a:ext>
            </a:extLst>
          </p:cNvPr>
          <p:cNvSpPr/>
          <p:nvPr userDrawn="1"/>
        </p:nvSpPr>
        <p:spPr>
          <a:xfrm>
            <a:off x="1054464" y="908232"/>
            <a:ext cx="5041536" cy="50415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63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054464" y="1287739"/>
            <a:ext cx="5041536" cy="483554"/>
          </a:xfrm>
        </p:spPr>
        <p:txBody>
          <a:bodyPr lIns="0" anchor="b">
            <a:normAutofit/>
          </a:bodyPr>
          <a:lstStyle>
            <a:lvl1pPr marL="382826" marR="205859" algn="l" defTabSz="742950" rtl="0" eaLnBrk="1" latinLnBrk="0" hangingPunct="1">
              <a:lnSpc>
                <a:spcPct val="100499"/>
              </a:lnSpc>
              <a:spcBef>
                <a:spcPts val="134"/>
              </a:spcBef>
              <a:defRPr lang="nb-NO" sz="1950" b="1" kern="1200" spc="28" noProof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nb-NO" noProof="0" dirty="0"/>
              <a:t>Tittel dokumentet settes her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8EE8121B-FCE6-F246-A3ED-0DA93049FB14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687123" y="217450"/>
            <a:ext cx="6225122" cy="64231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NO"/>
          </a:p>
        </p:txBody>
      </p:sp>
      <p:sp>
        <p:nvSpPr>
          <p:cNvPr id="9" name="Text Placeholder 25">
            <a:extLst>
              <a:ext uri="{FF2B5EF4-FFF2-40B4-BE49-F238E27FC236}">
                <a16:creationId xmlns:a16="http://schemas.microsoft.com/office/drawing/2014/main" id="{6DF0C655-BF30-E145-807A-4985324BF40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20449" y="1975378"/>
            <a:ext cx="4166674" cy="2339948"/>
          </a:xfrm>
        </p:spPr>
        <p:txBody>
          <a:bodyPr lIns="90000" rIns="90000">
            <a:normAutofit/>
          </a:bodyPr>
          <a:lstStyle>
            <a:lvl1pPr marL="0" indent="0" algn="l">
              <a:buNone/>
              <a:defRPr sz="1625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/>
              <a:t>Om prosjektet</a:t>
            </a:r>
          </a:p>
        </p:txBody>
      </p:sp>
      <p:sp>
        <p:nvSpPr>
          <p:cNvPr id="10" name="Text Placeholder 21">
            <a:extLst>
              <a:ext uri="{FF2B5EF4-FFF2-40B4-BE49-F238E27FC236}">
                <a16:creationId xmlns:a16="http://schemas.microsoft.com/office/drawing/2014/main" id="{A17423A9-EB70-D548-BB54-104A8F167FC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20449" y="5412305"/>
            <a:ext cx="2757488" cy="315912"/>
          </a:xfrm>
        </p:spPr>
        <p:txBody>
          <a:bodyPr lIns="90000" rIns="0">
            <a:noAutofit/>
          </a:bodyPr>
          <a:lstStyle>
            <a:lvl1pPr marL="0" indent="0" algn="l">
              <a:buNone/>
              <a:defRPr sz="1138" b="1" i="0">
                <a:solidFill>
                  <a:schemeClr val="tx1"/>
                </a:solidFill>
                <a:latin typeface="Century" panose="02040604050505020304" pitchFamily="18" charset="0"/>
              </a:defRPr>
            </a:lvl1pPr>
            <a:lvl2pPr marL="371475" indent="0">
              <a:buNone/>
              <a:defRPr sz="975" b="1" i="1"/>
            </a:lvl2pPr>
            <a:lvl3pPr marL="742950" indent="0">
              <a:buNone/>
              <a:defRPr sz="975" b="1" i="1"/>
            </a:lvl3pPr>
            <a:lvl4pPr marL="1114425" indent="0">
              <a:buNone/>
              <a:defRPr sz="975" b="1" i="1"/>
            </a:lvl4pPr>
            <a:lvl5pPr marL="1485900" indent="0">
              <a:buNone/>
              <a:defRPr sz="975" b="1" i="1"/>
            </a:lvl5pPr>
          </a:lstStyle>
          <a:p>
            <a:pPr lvl="0"/>
            <a:r>
              <a:rPr lang="nb-NO" noProof="0" dirty="0"/>
              <a:t>Kontaktperson:</a:t>
            </a:r>
          </a:p>
        </p:txBody>
      </p:sp>
    </p:spTree>
    <p:extLst>
      <p:ext uri="{BB962C8B-B14F-4D97-AF65-F5344CB8AC3E}">
        <p14:creationId xmlns:p14="http://schemas.microsoft.com/office/powerpoint/2010/main" val="341995088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E7EA934-7223-1744-AA2B-E01D3E9464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1807" y="565848"/>
            <a:ext cx="4705662" cy="963024"/>
          </a:xfrm>
        </p:spPr>
        <p:txBody>
          <a:bodyPr vert="horz" lIns="90000" tIns="45720" rIns="91440" bIns="45720" rtlCol="0" anchor="b">
            <a:noAutofit/>
          </a:bodyPr>
          <a:lstStyle>
            <a:lvl1pPr>
              <a:defRPr lang="nb-NO" sz="2925" noProof="0" dirty="0"/>
            </a:lvl1pPr>
          </a:lstStyle>
          <a:p>
            <a:pPr lvl="0"/>
            <a:r>
              <a:rPr lang="nb-NO"/>
              <a:t>Klikk for å </a:t>
            </a:r>
            <a:br>
              <a:rPr lang="nb-NO"/>
            </a:br>
            <a:r>
              <a:rPr lang="nb-NO"/>
              <a:t>redigere tittelstil</a:t>
            </a:r>
            <a:endParaRPr lang="nb-NO" noProof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235214BC-DFE5-104A-9D44-2FA3F571480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72868" y="2026347"/>
            <a:ext cx="4704601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lang="nb-NO" noProof="0" dirty="0"/>
            </a:lvl1pPr>
            <a:lvl2pPr marL="557213" indent="-185738">
              <a:buClr>
                <a:srgbClr val="3CB2AC"/>
              </a:buClr>
              <a:buFont typeface="Wingdings" pitchFamily="2" charset="2"/>
              <a:buChar char="§"/>
              <a:defRPr lang="nb-NO" b="1" noProof="0" dirty="0"/>
            </a:lvl2pPr>
            <a:lvl3pPr marL="928688" indent="-185738">
              <a:buClr>
                <a:srgbClr val="3CB2AC"/>
              </a:buClr>
              <a:buFont typeface="Wingdings" pitchFamily="2" charset="2"/>
              <a:buChar char="§"/>
              <a:defRPr lang="nb-NO" noProof="0" dirty="0"/>
            </a:lvl3pPr>
            <a:lvl4pPr marL="1300163" indent="-185738">
              <a:buClr>
                <a:srgbClr val="3CB2AC"/>
              </a:buClr>
              <a:buFont typeface="Wingdings" pitchFamily="2" charset="2"/>
              <a:buChar char="§"/>
              <a:defRPr/>
            </a:lvl4pPr>
          </a:lstStyle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9EF247A-5385-9A4D-A95F-DBAE45D222BC}"/>
              </a:ext>
            </a:extLst>
          </p:cNvPr>
          <p:cNvCxnSpPr/>
          <p:nvPr userDrawn="1"/>
        </p:nvCxnSpPr>
        <p:spPr>
          <a:xfrm>
            <a:off x="973228" y="1578880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E08EEA4-D16F-AF41-992C-408C2A0508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928" y="171485"/>
            <a:ext cx="3663873" cy="6515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2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nb-NO" noProof="0"/>
              <a:t>Klikk for å legge til tekst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9F68ACB-91E1-C544-BF74-AE8B9205D6BB}"/>
              </a:ext>
            </a:extLst>
          </p:cNvPr>
          <p:cNvCxnSpPr/>
          <p:nvPr userDrawn="1"/>
        </p:nvCxnSpPr>
        <p:spPr>
          <a:xfrm>
            <a:off x="934591" y="1437213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87615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E7EA934-7223-1744-AA2B-E01D3E9464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1807" y="565848"/>
            <a:ext cx="4705662" cy="963024"/>
          </a:xfrm>
        </p:spPr>
        <p:txBody>
          <a:bodyPr vert="horz" lIns="90000" tIns="45720" rIns="91440" bIns="45720" rtlCol="0" anchor="b">
            <a:noAutofit/>
          </a:bodyPr>
          <a:lstStyle>
            <a:lvl1pPr>
              <a:defRPr lang="nb-NO" sz="2925" noProof="0" dirty="0"/>
            </a:lvl1pPr>
          </a:lstStyle>
          <a:p>
            <a:pPr lvl="0"/>
            <a:r>
              <a:rPr lang="nb-NO"/>
              <a:t>Klikk for å </a:t>
            </a:r>
            <a:br>
              <a:rPr lang="nb-NO"/>
            </a:br>
            <a:r>
              <a:rPr lang="nb-NO"/>
              <a:t>redigere tittelstil</a:t>
            </a:r>
            <a:endParaRPr lang="nb-NO" noProof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235214BC-DFE5-104A-9D44-2FA3F571480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72868" y="2026347"/>
            <a:ext cx="4704601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lang="nb-NO" noProof="0" dirty="0"/>
            </a:lvl1pPr>
            <a:lvl2pPr marL="557213" indent="-185738">
              <a:buClr>
                <a:srgbClr val="3CB2AC"/>
              </a:buClr>
              <a:buFont typeface="Wingdings" pitchFamily="2" charset="2"/>
              <a:buChar char="§"/>
              <a:defRPr lang="nb-NO" b="1" noProof="0" dirty="0"/>
            </a:lvl2pPr>
            <a:lvl3pPr marL="928688" indent="-185738">
              <a:buClr>
                <a:srgbClr val="3CB2AC"/>
              </a:buClr>
              <a:buFont typeface="Wingdings" pitchFamily="2" charset="2"/>
              <a:buChar char="§"/>
              <a:defRPr lang="nb-NO" noProof="0" dirty="0"/>
            </a:lvl3pPr>
            <a:lvl4pPr marL="1300163" indent="-185738">
              <a:buClr>
                <a:srgbClr val="3CB2AC"/>
              </a:buClr>
              <a:buFont typeface="Wingdings" pitchFamily="2" charset="2"/>
              <a:buChar char="§"/>
              <a:defRPr/>
            </a:lvl4pPr>
          </a:lstStyle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9EF247A-5385-9A4D-A95F-DBAE45D222BC}"/>
              </a:ext>
            </a:extLst>
          </p:cNvPr>
          <p:cNvCxnSpPr/>
          <p:nvPr userDrawn="1"/>
        </p:nvCxnSpPr>
        <p:spPr>
          <a:xfrm>
            <a:off x="973228" y="1578880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5EA162D-172C-7C4F-A08D-4D0F7F33FA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4670159" y="1043182"/>
            <a:ext cx="7258370" cy="615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22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72088"/>
          </a:xfrm>
        </p:spPr>
        <p:txBody>
          <a:bodyPr/>
          <a:lstStyle>
            <a:lvl1pPr>
              <a:defRPr sz="3600"/>
            </a:lvl1pPr>
          </a:lstStyle>
          <a:p>
            <a:r>
              <a:rPr lang="nb-NO" dirty="0"/>
              <a:t>Klikk for å legge til en tittel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7D0C90E-0A9E-F144-B7AD-819F49469E18}"/>
              </a:ext>
            </a:extLst>
          </p:cNvPr>
          <p:cNvCxnSpPr/>
          <p:nvPr userDrawn="1"/>
        </p:nvCxnSpPr>
        <p:spPr>
          <a:xfrm>
            <a:off x="909191" y="1437213"/>
            <a:ext cx="900000" cy="0"/>
          </a:xfrm>
          <a:prstGeom prst="line">
            <a:avLst/>
          </a:prstGeom>
          <a:ln w="25400">
            <a:solidFill>
              <a:srgbClr val="040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93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2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theme" Target="../theme/theme10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oleObject" Target="../embeddings/oleObject10.bin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oleObject" Target="../embeddings/oleObject11.bin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1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3.xml"/><Relationship Id="rId21" Type="http://schemas.openxmlformats.org/officeDocument/2006/relationships/theme" Target="../theme/theme12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slideLayout" Target="../slideLayouts/slideLayout5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56.xml"/><Relationship Id="rId20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24" Type="http://schemas.openxmlformats.org/officeDocument/2006/relationships/oleObject" Target="../embeddings/oleObject1.bin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23" Type="http://schemas.openxmlformats.org/officeDocument/2006/relationships/tags" Target="../tags/tag25.xml"/><Relationship Id="rId10" Type="http://schemas.openxmlformats.org/officeDocument/2006/relationships/slideLayout" Target="../slideLayouts/slideLayout50.xml"/><Relationship Id="rId19" Type="http://schemas.openxmlformats.org/officeDocument/2006/relationships/slideLayout" Target="../slideLayouts/slideLayout59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Relationship Id="rId22" Type="http://schemas.openxmlformats.org/officeDocument/2006/relationships/tags" Target="../tags/tag24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slideLayout" Target="../slideLayouts/slideLayout73.xml"/><Relationship Id="rId1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3.xml"/><Relationship Id="rId21" Type="http://schemas.openxmlformats.org/officeDocument/2006/relationships/theme" Target="../theme/theme1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17" Type="http://schemas.openxmlformats.org/officeDocument/2006/relationships/slideLayout" Target="../slideLayouts/slideLayout7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62.xml"/><Relationship Id="rId16" Type="http://schemas.openxmlformats.org/officeDocument/2006/relationships/slideLayout" Target="../slideLayouts/slideLayout76.xml"/><Relationship Id="rId20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24" Type="http://schemas.openxmlformats.org/officeDocument/2006/relationships/oleObject" Target="../embeddings/oleObject1.bin"/><Relationship Id="rId5" Type="http://schemas.openxmlformats.org/officeDocument/2006/relationships/slideLayout" Target="../slideLayouts/slideLayout65.xml"/><Relationship Id="rId15" Type="http://schemas.openxmlformats.org/officeDocument/2006/relationships/slideLayout" Target="../slideLayouts/slideLayout75.xml"/><Relationship Id="rId23" Type="http://schemas.openxmlformats.org/officeDocument/2006/relationships/tags" Target="../tags/tag27.xml"/><Relationship Id="rId10" Type="http://schemas.openxmlformats.org/officeDocument/2006/relationships/slideLayout" Target="../slideLayouts/slideLayout70.xml"/><Relationship Id="rId19" Type="http://schemas.openxmlformats.org/officeDocument/2006/relationships/slideLayout" Target="../slideLayouts/slideLayout79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slideLayout" Target="../slideLayouts/slideLayout74.xml"/><Relationship Id="rId22" Type="http://schemas.openxmlformats.org/officeDocument/2006/relationships/tags" Target="../tags/tag26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oleObject" Target="../embeddings/oleObject2.bin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oleObject" Target="../embeddings/oleObject3.bin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oleObject" Target="../embeddings/oleObject4.bin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oleObject" Target="../embeddings/oleObject5.bin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oleObject" Target="../embeddings/oleObject6.bin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oleObject" Target="../embeddings/oleObject7.bin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oleObject" Target="../embeddings/oleObject8.bin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oleObject" Target="../embeddings/oleObject9.bin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07DCEB42-B910-4274-A3B9-9B2BB435148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2"/>
            </p:custDataLst>
            <p:extLst>
              <p:ext uri="{D42A27DB-BD31-4B8C-83A1-F6EECF244321}">
                <p14:modId xmlns:p14="http://schemas.microsoft.com/office/powerpoint/2010/main" val="42048684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4" imgW="530" imgH="531" progId="TCLayout.ActiveDocument.1">
                  <p:embed/>
                </p:oleObj>
              </mc:Choice>
              <mc:Fallback>
                <p:oleObj name="think-cell Slide" r:id="rId24" imgW="530" imgH="531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07DCEB42-B910-4274-A3B9-9B2BB43514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3390299D-2D29-48CA-A810-75F778475335}"/>
              </a:ext>
            </a:extLst>
          </p:cNvPr>
          <p:cNvSpPr/>
          <p:nvPr userDrawn="1">
            <p:custDataLst>
              <p:tags r:id="rId2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nb-NO" sz="36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66D8CB62-B032-1E4B-AA7A-33D15E0A903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9601815" h="12900660">
                <a:moveTo>
                  <a:pt x="0" y="12900130"/>
                </a:moveTo>
                <a:lnTo>
                  <a:pt x="19601497" y="12900130"/>
                </a:lnTo>
                <a:lnTo>
                  <a:pt x="19601497" y="0"/>
                </a:lnTo>
                <a:lnTo>
                  <a:pt x="0" y="0"/>
                </a:lnTo>
                <a:lnTo>
                  <a:pt x="0" y="12900130"/>
                </a:lnTo>
                <a:close/>
              </a:path>
            </a:pathLst>
          </a:custGeom>
          <a:solidFill>
            <a:srgbClr val="F1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694808A7-2A31-C34A-878A-D915E0B19120}"/>
              </a:ext>
            </a:extLst>
          </p:cNvPr>
          <p:cNvSpPr/>
          <p:nvPr userDrawn="1"/>
        </p:nvSpPr>
        <p:spPr>
          <a:xfrm>
            <a:off x="241609" y="195070"/>
            <a:ext cx="11708781" cy="6467860"/>
          </a:xfrm>
          <a:custGeom>
            <a:avLst/>
            <a:gdLst/>
            <a:ahLst/>
            <a:cxnLst/>
            <a:rect l="l" t="t" r="r" b="b"/>
            <a:pathLst>
              <a:path w="19601815" h="12900660">
                <a:moveTo>
                  <a:pt x="0" y="12900130"/>
                </a:moveTo>
                <a:lnTo>
                  <a:pt x="19601497" y="12900130"/>
                </a:lnTo>
                <a:lnTo>
                  <a:pt x="19601497" y="0"/>
                </a:lnTo>
                <a:lnTo>
                  <a:pt x="0" y="0"/>
                </a:lnTo>
                <a:lnTo>
                  <a:pt x="0" y="12900130"/>
                </a:lnTo>
                <a:close/>
              </a:path>
            </a:pathLst>
          </a:custGeom>
          <a:solidFill>
            <a:schemeClr val="bg1">
              <a:alpha val="69999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dirty="0"/>
              <a:t> 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56DEE-ECD7-4857-92A6-90269DFA2DF5}" type="datetimeFigureOut">
              <a:rPr lang="nb-NO" smtClean="0"/>
              <a:t>04.10.2021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02961-D91A-442E-803D-6BE684C4B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94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20" r:id="rId3"/>
    <p:sldLayoutId id="2147483721" r:id="rId4"/>
    <p:sldLayoutId id="2147483694" r:id="rId5"/>
    <p:sldLayoutId id="2147483678" r:id="rId6"/>
    <p:sldLayoutId id="2147483650" r:id="rId7"/>
    <p:sldLayoutId id="2147483652" r:id="rId8"/>
    <p:sldLayoutId id="2147483741" r:id="rId9"/>
    <p:sldLayoutId id="2147483714" r:id="rId10"/>
    <p:sldLayoutId id="2147483693" r:id="rId11"/>
    <p:sldLayoutId id="2147483755" r:id="rId12"/>
    <p:sldLayoutId id="2147483715" r:id="rId13"/>
    <p:sldLayoutId id="2147483688" r:id="rId14"/>
    <p:sldLayoutId id="2147483756" r:id="rId15"/>
    <p:sldLayoutId id="2147483757" r:id="rId16"/>
    <p:sldLayoutId id="2147483758" r:id="rId17"/>
    <p:sldLayoutId id="2147483759" r:id="rId18"/>
    <p:sldLayoutId id="2147483753" r:id="rId19"/>
    <p:sldLayoutId id="2147483754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spc="300">
          <a:solidFill>
            <a:srgbClr val="04043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CB2AC"/>
        </a:buClr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CB2AC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CB2AC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CB2AC"/>
        </a:buClr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CB2AC"/>
        </a:buClr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7BF7F334-3B42-454A-B729-4D960CBB8D1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9869655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530" imgH="531" progId="TCLayout.ActiveDocument.1">
                  <p:embed/>
                </p:oleObj>
              </mc:Choice>
              <mc:Fallback>
                <p:oleObj name="think-cell Slide" r:id="rId6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7BF7F334-3B42-454A-B729-4D960CBB8D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AD935A0F-FDAE-423D-BD22-EE4052A4D89A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nb-NO" sz="44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C5A39ECD-1542-C94E-87CA-7BF10BA953AB}"/>
              </a:ext>
            </a:extLst>
          </p:cNvPr>
          <p:cNvSpPr/>
          <p:nvPr userDrawn="1"/>
        </p:nvSpPr>
        <p:spPr>
          <a:xfrm>
            <a:off x="223023" y="231313"/>
            <a:ext cx="11708781" cy="6467860"/>
          </a:xfrm>
          <a:custGeom>
            <a:avLst/>
            <a:gdLst/>
            <a:ahLst/>
            <a:cxnLst/>
            <a:rect l="l" t="t" r="r" b="b"/>
            <a:pathLst>
              <a:path w="19601815" h="12900660">
                <a:moveTo>
                  <a:pt x="0" y="12900130"/>
                </a:moveTo>
                <a:lnTo>
                  <a:pt x="19601497" y="12900130"/>
                </a:lnTo>
                <a:lnTo>
                  <a:pt x="19601497" y="0"/>
                </a:lnTo>
                <a:lnTo>
                  <a:pt x="0" y="0"/>
                </a:lnTo>
                <a:lnTo>
                  <a:pt x="0" y="12900130"/>
                </a:lnTo>
                <a:close/>
              </a:path>
            </a:pathLst>
          </a:custGeom>
          <a:solidFill>
            <a:srgbClr val="9AE1DE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56DEE-ECD7-4857-92A6-90269DFA2DF5}" type="datetimeFigureOut">
              <a:rPr lang="nb-NO" smtClean="0"/>
              <a:t>04.10.2021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02961-D91A-442E-803D-6BE684C4B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9159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3334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33334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3334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33334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3334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3334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27BBD9B6-A59F-4328-85E6-227458141B2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9421634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530" imgH="531" progId="TCLayout.ActiveDocument.1">
                  <p:embed/>
                </p:oleObj>
              </mc:Choice>
              <mc:Fallback>
                <p:oleObj name="think-cell Slide" r:id="rId6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27BBD9B6-A59F-4328-85E6-227458141B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7CAD36EB-1892-4EED-9C93-8F6CA677A93F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nb-NO" sz="40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C5A39ECD-1542-C94E-87CA-7BF10BA953AB}"/>
              </a:ext>
            </a:extLst>
          </p:cNvPr>
          <p:cNvSpPr/>
          <p:nvPr userDrawn="1"/>
        </p:nvSpPr>
        <p:spPr>
          <a:xfrm>
            <a:off x="223023" y="231313"/>
            <a:ext cx="11708781" cy="6467860"/>
          </a:xfrm>
          <a:custGeom>
            <a:avLst/>
            <a:gdLst/>
            <a:ahLst/>
            <a:cxnLst/>
            <a:rect l="l" t="t" r="r" b="b"/>
            <a:pathLst>
              <a:path w="19601815" h="12900660">
                <a:moveTo>
                  <a:pt x="0" y="12900130"/>
                </a:moveTo>
                <a:lnTo>
                  <a:pt x="19601497" y="12900130"/>
                </a:lnTo>
                <a:lnTo>
                  <a:pt x="19601497" y="0"/>
                </a:lnTo>
                <a:lnTo>
                  <a:pt x="0" y="0"/>
                </a:lnTo>
                <a:lnTo>
                  <a:pt x="0" y="12900130"/>
                </a:lnTo>
                <a:close/>
              </a:path>
            </a:pathLst>
          </a:custGeom>
          <a:solidFill>
            <a:srgbClr val="FFC07D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56DEE-ECD7-4857-92A6-90269DFA2DF5}" type="datetimeFigureOut">
              <a:rPr lang="nb-NO" smtClean="0"/>
              <a:t>04.10.2021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02961-D91A-442E-803D-6BE684C4B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022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33334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33334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3334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33334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3334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3334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07DCEB42-B910-4274-A3B9-9B2BB435148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2"/>
            </p:custDataLst>
            <p:extLst>
              <p:ext uri="{D42A27DB-BD31-4B8C-83A1-F6EECF244321}">
                <p14:modId xmlns:p14="http://schemas.microsoft.com/office/powerpoint/2010/main" val="114815129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4" imgW="530" imgH="531" progId="TCLayout.ActiveDocument.1">
                  <p:embed/>
                </p:oleObj>
              </mc:Choice>
              <mc:Fallback>
                <p:oleObj name="think-cell Slide" r:id="rId24" imgW="530" imgH="531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07DCEB42-B910-4274-A3B9-9B2BB43514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3390299D-2D29-48CA-A810-75F778475335}"/>
              </a:ext>
            </a:extLst>
          </p:cNvPr>
          <p:cNvSpPr/>
          <p:nvPr userDrawn="1">
            <p:custDataLst>
              <p:tags r:id="rId2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nb-NO" sz="2925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66D8CB62-B032-1E4B-AA7A-33D15E0A903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9601815" h="12900660">
                <a:moveTo>
                  <a:pt x="0" y="12900130"/>
                </a:moveTo>
                <a:lnTo>
                  <a:pt x="19601497" y="12900130"/>
                </a:lnTo>
                <a:lnTo>
                  <a:pt x="19601497" y="0"/>
                </a:lnTo>
                <a:lnTo>
                  <a:pt x="0" y="0"/>
                </a:lnTo>
                <a:lnTo>
                  <a:pt x="0" y="12900130"/>
                </a:lnTo>
                <a:close/>
              </a:path>
            </a:pathLst>
          </a:custGeom>
          <a:solidFill>
            <a:srgbClr val="F1F2F2"/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694808A7-2A31-C34A-878A-D915E0B19120}"/>
              </a:ext>
            </a:extLst>
          </p:cNvPr>
          <p:cNvSpPr/>
          <p:nvPr userDrawn="1"/>
        </p:nvSpPr>
        <p:spPr>
          <a:xfrm>
            <a:off x="241610" y="195070"/>
            <a:ext cx="11708782" cy="6467860"/>
          </a:xfrm>
          <a:custGeom>
            <a:avLst/>
            <a:gdLst/>
            <a:ahLst/>
            <a:cxnLst/>
            <a:rect l="l" t="t" r="r" b="b"/>
            <a:pathLst>
              <a:path w="19601815" h="12900660">
                <a:moveTo>
                  <a:pt x="0" y="12900130"/>
                </a:moveTo>
                <a:lnTo>
                  <a:pt x="19601497" y="12900130"/>
                </a:lnTo>
                <a:lnTo>
                  <a:pt x="19601497" y="0"/>
                </a:lnTo>
                <a:lnTo>
                  <a:pt x="0" y="0"/>
                </a:lnTo>
                <a:lnTo>
                  <a:pt x="0" y="12900130"/>
                </a:lnTo>
                <a:close/>
              </a:path>
            </a:pathLst>
          </a:custGeom>
          <a:solidFill>
            <a:schemeClr val="bg1">
              <a:alpha val="69999"/>
            </a:scheme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dirty="0"/>
              <a:t> 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56DEE-ECD7-4857-92A6-90269DFA2DF5}" type="datetimeFigureOut">
              <a:rPr lang="nb-NO" smtClean="0"/>
              <a:t>04.10.2021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02961-D91A-442E-803D-6BE684C4B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6257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  <p:sldLayoutId id="2147483778" r:id="rId18"/>
    <p:sldLayoutId id="2147483779" r:id="rId19"/>
    <p:sldLayoutId id="2147483780" r:id="rId20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2925" b="1" kern="1200" spc="244">
          <a:solidFill>
            <a:srgbClr val="04043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Clr>
          <a:srgbClr val="3CB2AC"/>
        </a:buClr>
        <a:buFont typeface="Wingdings" pitchFamily="2" charset="2"/>
        <a:buChar char="§"/>
        <a:defRPr sz="195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Clr>
          <a:srgbClr val="3CB2AC"/>
        </a:buClr>
        <a:buFont typeface="Arial" panose="020B0604020202020204" pitchFamily="34" charset="0"/>
        <a:buChar char="•"/>
        <a:defRPr sz="1625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Clr>
          <a:srgbClr val="3CB2AC"/>
        </a:buClr>
        <a:buFont typeface="Arial" panose="020B0604020202020204" pitchFamily="34" charset="0"/>
        <a:buChar char="•"/>
        <a:defRPr sz="1463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Clr>
          <a:srgbClr val="3CB2AC"/>
        </a:buClr>
        <a:buFont typeface="Arial" panose="020B0604020202020204" pitchFamily="34" charset="0"/>
        <a:buChar char="•"/>
        <a:defRPr sz="13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Clr>
          <a:srgbClr val="3CB2AC"/>
        </a:buClr>
        <a:buFont typeface="Arial" panose="020B0604020202020204" pitchFamily="34" charset="0"/>
        <a:buChar char="•"/>
        <a:defRPr sz="13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07DCEB42-B910-4274-A3B9-9B2BB435148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2"/>
            </p:custDataLst>
            <p:extLst>
              <p:ext uri="{D42A27DB-BD31-4B8C-83A1-F6EECF244321}">
                <p14:modId xmlns:p14="http://schemas.microsoft.com/office/powerpoint/2010/main" val="1367400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4" imgW="530" imgH="531" progId="TCLayout.ActiveDocument.1">
                  <p:embed/>
                </p:oleObj>
              </mc:Choice>
              <mc:Fallback>
                <p:oleObj name="think-cell Slide" r:id="rId24" imgW="530" imgH="531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07DCEB42-B910-4274-A3B9-9B2BB43514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3390299D-2D29-48CA-A810-75F778475335}"/>
              </a:ext>
            </a:extLst>
          </p:cNvPr>
          <p:cNvSpPr/>
          <p:nvPr userDrawn="1">
            <p:custDataLst>
              <p:tags r:id="rId2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nb-NO" sz="2925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66D8CB62-B032-1E4B-AA7A-33D15E0A903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9601815" h="12900660">
                <a:moveTo>
                  <a:pt x="0" y="12900130"/>
                </a:moveTo>
                <a:lnTo>
                  <a:pt x="19601497" y="12900130"/>
                </a:lnTo>
                <a:lnTo>
                  <a:pt x="19601497" y="0"/>
                </a:lnTo>
                <a:lnTo>
                  <a:pt x="0" y="0"/>
                </a:lnTo>
                <a:lnTo>
                  <a:pt x="0" y="12900130"/>
                </a:lnTo>
                <a:close/>
              </a:path>
            </a:pathLst>
          </a:custGeom>
          <a:solidFill>
            <a:srgbClr val="F1F2F2"/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694808A7-2A31-C34A-878A-D915E0B19120}"/>
              </a:ext>
            </a:extLst>
          </p:cNvPr>
          <p:cNvSpPr/>
          <p:nvPr userDrawn="1"/>
        </p:nvSpPr>
        <p:spPr>
          <a:xfrm>
            <a:off x="241610" y="195070"/>
            <a:ext cx="11708782" cy="6467860"/>
          </a:xfrm>
          <a:custGeom>
            <a:avLst/>
            <a:gdLst/>
            <a:ahLst/>
            <a:cxnLst/>
            <a:rect l="l" t="t" r="r" b="b"/>
            <a:pathLst>
              <a:path w="19601815" h="12900660">
                <a:moveTo>
                  <a:pt x="0" y="12900130"/>
                </a:moveTo>
                <a:lnTo>
                  <a:pt x="19601497" y="12900130"/>
                </a:lnTo>
                <a:lnTo>
                  <a:pt x="19601497" y="0"/>
                </a:lnTo>
                <a:lnTo>
                  <a:pt x="0" y="0"/>
                </a:lnTo>
                <a:lnTo>
                  <a:pt x="0" y="12900130"/>
                </a:lnTo>
                <a:close/>
              </a:path>
            </a:pathLst>
          </a:custGeom>
          <a:solidFill>
            <a:schemeClr val="bg1">
              <a:alpha val="69999"/>
            </a:scheme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dirty="0"/>
              <a:t> 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56DEE-ECD7-4857-92A6-90269DFA2DF5}" type="datetimeFigureOut">
              <a:rPr lang="nb-NO" smtClean="0"/>
              <a:t>04.10.2021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02961-D91A-442E-803D-6BE684C4B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358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  <p:sldLayoutId id="2147483798" r:id="rId17"/>
    <p:sldLayoutId id="2147483799" r:id="rId18"/>
    <p:sldLayoutId id="2147483800" r:id="rId19"/>
    <p:sldLayoutId id="2147483801" r:id="rId20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2925" b="1" kern="1200" spc="244">
          <a:solidFill>
            <a:srgbClr val="04043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Clr>
          <a:srgbClr val="3CB2AC"/>
        </a:buClr>
        <a:buFont typeface="Wingdings" pitchFamily="2" charset="2"/>
        <a:buChar char="§"/>
        <a:defRPr sz="195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Clr>
          <a:srgbClr val="3CB2AC"/>
        </a:buClr>
        <a:buFont typeface="Arial" panose="020B0604020202020204" pitchFamily="34" charset="0"/>
        <a:buChar char="•"/>
        <a:defRPr sz="1625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Clr>
          <a:srgbClr val="3CB2AC"/>
        </a:buClr>
        <a:buFont typeface="Arial" panose="020B0604020202020204" pitchFamily="34" charset="0"/>
        <a:buChar char="•"/>
        <a:defRPr sz="1463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Clr>
          <a:srgbClr val="3CB2AC"/>
        </a:buClr>
        <a:buFont typeface="Arial" panose="020B0604020202020204" pitchFamily="34" charset="0"/>
        <a:buChar char="•"/>
        <a:defRPr sz="13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Clr>
          <a:srgbClr val="3CB2AC"/>
        </a:buClr>
        <a:buFont typeface="Arial" panose="020B0604020202020204" pitchFamily="34" charset="0"/>
        <a:buChar char="•"/>
        <a:defRPr sz="13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38DE27CA-A877-4EEF-8890-7A8EA5274BA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941377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530" imgH="531" progId="TCLayout.ActiveDocument.1">
                  <p:embed/>
                </p:oleObj>
              </mc:Choice>
              <mc:Fallback>
                <p:oleObj name="think-cell Slide" r:id="rId6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38DE27CA-A877-4EEF-8890-7A8EA5274B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D7AF593F-C455-417D-AEA4-15C8194FEB2F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nb-NO" sz="36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C5A39ECD-1542-C94E-87CA-7BF10BA953AB}"/>
              </a:ext>
            </a:extLst>
          </p:cNvPr>
          <p:cNvSpPr/>
          <p:nvPr userDrawn="1"/>
        </p:nvSpPr>
        <p:spPr>
          <a:xfrm>
            <a:off x="241609" y="365125"/>
            <a:ext cx="11708781" cy="6467860"/>
          </a:xfrm>
          <a:custGeom>
            <a:avLst/>
            <a:gdLst/>
            <a:ahLst/>
            <a:cxnLst/>
            <a:rect l="l" t="t" r="r" b="b"/>
            <a:pathLst>
              <a:path w="19601815" h="12900660">
                <a:moveTo>
                  <a:pt x="0" y="12900130"/>
                </a:moveTo>
                <a:lnTo>
                  <a:pt x="19601497" y="12900130"/>
                </a:lnTo>
                <a:lnTo>
                  <a:pt x="19601497" y="0"/>
                </a:lnTo>
                <a:lnTo>
                  <a:pt x="0" y="0"/>
                </a:lnTo>
                <a:lnTo>
                  <a:pt x="0" y="12900130"/>
                </a:lnTo>
                <a:close/>
              </a:path>
            </a:pathLst>
          </a:custGeom>
          <a:solidFill>
            <a:srgbClr val="040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56DEE-ECD7-4857-92A6-90269DFA2DF5}" type="datetimeFigureOut">
              <a:rPr lang="nb-NO" smtClean="0"/>
              <a:t>04.10.2021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02961-D91A-442E-803D-6BE684C4B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8619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73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E7A0D359-3561-4B1C-BFF4-767E26A3B39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1903009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530" imgH="531" progId="TCLayout.ActiveDocument.1">
                  <p:embed/>
                </p:oleObj>
              </mc:Choice>
              <mc:Fallback>
                <p:oleObj name="think-cell Slide" r:id="rId6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E7A0D359-3561-4B1C-BFF4-767E26A3B3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CEB81887-8517-46A1-9BA3-70DD24637073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nb-NO" sz="36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C5A39ECD-1542-C94E-87CA-7BF10BA953AB}"/>
              </a:ext>
            </a:extLst>
          </p:cNvPr>
          <p:cNvSpPr/>
          <p:nvPr userDrawn="1"/>
        </p:nvSpPr>
        <p:spPr>
          <a:xfrm>
            <a:off x="223023" y="231313"/>
            <a:ext cx="11708781" cy="6467860"/>
          </a:xfrm>
          <a:custGeom>
            <a:avLst/>
            <a:gdLst/>
            <a:ahLst/>
            <a:cxnLst/>
            <a:rect l="l" t="t" r="r" b="b"/>
            <a:pathLst>
              <a:path w="19601815" h="12900660">
                <a:moveTo>
                  <a:pt x="0" y="12900130"/>
                </a:moveTo>
                <a:lnTo>
                  <a:pt x="19601497" y="12900130"/>
                </a:lnTo>
                <a:lnTo>
                  <a:pt x="19601497" y="0"/>
                </a:lnTo>
                <a:lnTo>
                  <a:pt x="0" y="0"/>
                </a:lnTo>
                <a:lnTo>
                  <a:pt x="0" y="12900130"/>
                </a:lnTo>
                <a:close/>
              </a:path>
            </a:pathLst>
          </a:custGeom>
          <a:solidFill>
            <a:srgbClr val="33334F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56DEE-ECD7-4857-92A6-90269DFA2DF5}" type="datetimeFigureOut">
              <a:rPr lang="nb-NO" smtClean="0"/>
              <a:t>04.10.2021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02961-D91A-442E-803D-6BE684C4B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125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79CE976C-7E86-41CB-9051-262F2A5BC55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4611436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530" imgH="531" progId="TCLayout.ActiveDocument.1">
                  <p:embed/>
                </p:oleObj>
              </mc:Choice>
              <mc:Fallback>
                <p:oleObj name="think-cell Slide" r:id="rId6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79CE976C-7E86-41CB-9051-262F2A5BC5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46A1BDD5-FB1F-4655-ACF3-1F10CF53C047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nb-NO" sz="48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C5A39ECD-1542-C94E-87CA-7BF10BA953AB}"/>
              </a:ext>
            </a:extLst>
          </p:cNvPr>
          <p:cNvSpPr/>
          <p:nvPr userDrawn="1"/>
        </p:nvSpPr>
        <p:spPr>
          <a:xfrm>
            <a:off x="223023" y="231313"/>
            <a:ext cx="11708781" cy="6467860"/>
          </a:xfrm>
          <a:custGeom>
            <a:avLst/>
            <a:gdLst/>
            <a:ahLst/>
            <a:cxnLst/>
            <a:rect l="l" t="t" r="r" b="b"/>
            <a:pathLst>
              <a:path w="19601815" h="12900660">
                <a:moveTo>
                  <a:pt x="0" y="12900130"/>
                </a:moveTo>
                <a:lnTo>
                  <a:pt x="19601497" y="12900130"/>
                </a:lnTo>
                <a:lnTo>
                  <a:pt x="19601497" y="0"/>
                </a:lnTo>
                <a:lnTo>
                  <a:pt x="0" y="0"/>
                </a:lnTo>
                <a:lnTo>
                  <a:pt x="0" y="12900130"/>
                </a:lnTo>
                <a:close/>
              </a:path>
            </a:pathLst>
          </a:custGeom>
          <a:solidFill>
            <a:srgbClr val="567391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legge til en tittel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/>
              <a:t>Klikk for å legge til tekst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56DEE-ECD7-4857-92A6-90269DFA2DF5}" type="datetimeFigureOut">
              <a:rPr lang="nb-NO" smtClean="0"/>
              <a:t>04.10.2021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02961-D91A-442E-803D-6BE684C4B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1264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Century" panose="02040604050505020304" pitchFamily="18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Century" panose="02040604050505020304" pitchFamily="18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Century" panose="02040604050505020304" pitchFamily="18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Century" panose="02040604050505020304" pitchFamily="18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Century" panose="02040604050505020304" pitchFamily="18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3A68583F-9FDF-4201-A870-0FBBEEF94FB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65447827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530" imgH="531" progId="TCLayout.ActiveDocument.1">
                  <p:embed/>
                </p:oleObj>
              </mc:Choice>
              <mc:Fallback>
                <p:oleObj name="think-cell Slide" r:id="rId6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3A68583F-9FDF-4201-A870-0FBBEEF94F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8C1EA3A6-8C1B-49F4-97E9-09AC902F0D36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nb-NO" sz="48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C5A39ECD-1542-C94E-87CA-7BF10BA953AB}"/>
              </a:ext>
            </a:extLst>
          </p:cNvPr>
          <p:cNvSpPr/>
          <p:nvPr userDrawn="1"/>
        </p:nvSpPr>
        <p:spPr>
          <a:xfrm>
            <a:off x="223023" y="231313"/>
            <a:ext cx="11708781" cy="6467860"/>
          </a:xfrm>
          <a:custGeom>
            <a:avLst/>
            <a:gdLst/>
            <a:ahLst/>
            <a:cxnLst/>
            <a:rect l="l" t="t" r="r" b="b"/>
            <a:pathLst>
              <a:path w="19601815" h="12900660">
                <a:moveTo>
                  <a:pt x="0" y="12900130"/>
                </a:moveTo>
                <a:lnTo>
                  <a:pt x="19601497" y="12900130"/>
                </a:lnTo>
                <a:lnTo>
                  <a:pt x="19601497" y="0"/>
                </a:lnTo>
                <a:lnTo>
                  <a:pt x="0" y="0"/>
                </a:lnTo>
                <a:lnTo>
                  <a:pt x="0" y="12900130"/>
                </a:lnTo>
                <a:close/>
              </a:path>
            </a:pathLst>
          </a:custGeom>
          <a:solidFill>
            <a:srgbClr val="00605C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legge til en tittel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/>
              <a:t>Klikk for å legge til tekst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56DEE-ECD7-4857-92A6-90269DFA2DF5}" type="datetimeFigureOut">
              <a:rPr lang="nb-NO" smtClean="0"/>
              <a:t>04.10.2021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02961-D91A-442E-803D-6BE684C4B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52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Century" panose="02040604050505020304" pitchFamily="18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Century" panose="02040604050505020304" pitchFamily="18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Century" panose="02040604050505020304" pitchFamily="18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Century" panose="02040604050505020304" pitchFamily="18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Century" panose="02040604050505020304" pitchFamily="18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AE149A57-A944-41D7-B8CF-3D34EF22112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5243738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530" imgH="531" progId="TCLayout.ActiveDocument.1">
                  <p:embed/>
                </p:oleObj>
              </mc:Choice>
              <mc:Fallback>
                <p:oleObj name="think-cell Slide" r:id="rId6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AE149A57-A944-41D7-B8CF-3D34EF22112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C90E03EB-57E1-47DB-AC60-3346C01CA175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nb-NO" sz="48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C5A39ECD-1542-C94E-87CA-7BF10BA953AB}"/>
              </a:ext>
            </a:extLst>
          </p:cNvPr>
          <p:cNvSpPr/>
          <p:nvPr userDrawn="1"/>
        </p:nvSpPr>
        <p:spPr>
          <a:xfrm>
            <a:off x="223023" y="231313"/>
            <a:ext cx="11708781" cy="6467860"/>
          </a:xfrm>
          <a:custGeom>
            <a:avLst/>
            <a:gdLst/>
            <a:ahLst/>
            <a:cxnLst/>
            <a:rect l="l" t="t" r="r" b="b"/>
            <a:pathLst>
              <a:path w="19601815" h="12900660">
                <a:moveTo>
                  <a:pt x="0" y="12900130"/>
                </a:moveTo>
                <a:lnTo>
                  <a:pt x="19601497" y="12900130"/>
                </a:lnTo>
                <a:lnTo>
                  <a:pt x="19601497" y="0"/>
                </a:lnTo>
                <a:lnTo>
                  <a:pt x="0" y="0"/>
                </a:lnTo>
                <a:lnTo>
                  <a:pt x="0" y="12900130"/>
                </a:lnTo>
                <a:close/>
              </a:path>
            </a:pathLst>
          </a:custGeom>
          <a:solidFill>
            <a:srgbClr val="3CB2AC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legge til en tittel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/>
              <a:t>Klikk for å legge til tekst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56DEE-ECD7-4857-92A6-90269DFA2DF5}" type="datetimeFigureOut">
              <a:rPr lang="nb-NO" smtClean="0"/>
              <a:t>04.10.2021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02961-D91A-442E-803D-6BE684C4B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83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Century" panose="02040604050505020304" pitchFamily="18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Century" panose="02040604050505020304" pitchFamily="18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Century" panose="02040604050505020304" pitchFamily="18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Century" panose="02040604050505020304" pitchFamily="18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Century" panose="02040604050505020304" pitchFamily="18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F5413DBB-1DF7-4097-9631-D50B44FC3DD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84294088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530" imgH="531" progId="TCLayout.ActiveDocument.1">
                  <p:embed/>
                </p:oleObj>
              </mc:Choice>
              <mc:Fallback>
                <p:oleObj name="think-cell Slide" r:id="rId6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F5413DBB-1DF7-4097-9631-D50B44FC3DD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0B6838A4-6F98-4ABC-9A00-A4B5EE17370C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nb-NO" sz="40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C5A39ECD-1542-C94E-87CA-7BF10BA953AB}"/>
              </a:ext>
            </a:extLst>
          </p:cNvPr>
          <p:cNvSpPr/>
          <p:nvPr userDrawn="1"/>
        </p:nvSpPr>
        <p:spPr>
          <a:xfrm>
            <a:off x="223023" y="231313"/>
            <a:ext cx="11708781" cy="6467860"/>
          </a:xfrm>
          <a:custGeom>
            <a:avLst/>
            <a:gdLst/>
            <a:ahLst/>
            <a:cxnLst/>
            <a:rect l="l" t="t" r="r" b="b"/>
            <a:pathLst>
              <a:path w="19601815" h="12900660">
                <a:moveTo>
                  <a:pt x="0" y="12900130"/>
                </a:moveTo>
                <a:lnTo>
                  <a:pt x="19601497" y="12900130"/>
                </a:lnTo>
                <a:lnTo>
                  <a:pt x="19601497" y="0"/>
                </a:lnTo>
                <a:lnTo>
                  <a:pt x="0" y="0"/>
                </a:lnTo>
                <a:lnTo>
                  <a:pt x="0" y="12900130"/>
                </a:lnTo>
                <a:close/>
              </a:path>
            </a:pathLst>
          </a:custGeom>
          <a:solidFill>
            <a:srgbClr val="20207A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56DEE-ECD7-4857-92A6-90269DFA2DF5}" type="datetimeFigureOut">
              <a:rPr lang="nb-NO" smtClean="0"/>
              <a:t>04.10.2021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02961-D91A-442E-803D-6BE684C4B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377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ACF46CD8-513B-4BD6-A0F0-253DA6412FC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3324710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530" imgH="531" progId="TCLayout.ActiveDocument.1">
                  <p:embed/>
                </p:oleObj>
              </mc:Choice>
              <mc:Fallback>
                <p:oleObj name="think-cell Slide" r:id="rId6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ACF46CD8-513B-4BD6-A0F0-253DA6412F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DA14A62D-0153-4E05-9A3D-DFEBF5ACEAC7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nb-NO" sz="44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C5A39ECD-1542-C94E-87CA-7BF10BA953AB}"/>
              </a:ext>
            </a:extLst>
          </p:cNvPr>
          <p:cNvSpPr/>
          <p:nvPr userDrawn="1"/>
        </p:nvSpPr>
        <p:spPr>
          <a:xfrm>
            <a:off x="223023" y="231313"/>
            <a:ext cx="11708781" cy="6467860"/>
          </a:xfrm>
          <a:custGeom>
            <a:avLst/>
            <a:gdLst/>
            <a:ahLst/>
            <a:cxnLst/>
            <a:rect l="l" t="t" r="r" b="b"/>
            <a:pathLst>
              <a:path w="19601815" h="12900660">
                <a:moveTo>
                  <a:pt x="0" y="12900130"/>
                </a:moveTo>
                <a:lnTo>
                  <a:pt x="19601497" y="12900130"/>
                </a:lnTo>
                <a:lnTo>
                  <a:pt x="19601497" y="0"/>
                </a:lnTo>
                <a:lnTo>
                  <a:pt x="0" y="0"/>
                </a:lnTo>
                <a:lnTo>
                  <a:pt x="0" y="12900130"/>
                </a:lnTo>
                <a:close/>
              </a:path>
            </a:pathLst>
          </a:custGeom>
          <a:solidFill>
            <a:srgbClr val="BBAA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56DEE-ECD7-4857-92A6-90269DFA2DF5}" type="datetimeFigureOut">
              <a:rPr lang="nb-NO" smtClean="0"/>
              <a:t>04.10.2021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02961-D91A-442E-803D-6BE684C4B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909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63A475C3-6031-49BF-ADE9-912A2F99BD8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858276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530" imgH="531" progId="TCLayout.ActiveDocument.1">
                  <p:embed/>
                </p:oleObj>
              </mc:Choice>
              <mc:Fallback>
                <p:oleObj name="think-cell Slide" r:id="rId6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63A475C3-6031-49BF-ADE9-912A2F99BD8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D9108362-C8B2-4133-AB47-EF302377EE45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nb-NO" sz="40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C5A39ECD-1542-C94E-87CA-7BF10BA953AB}"/>
              </a:ext>
            </a:extLst>
          </p:cNvPr>
          <p:cNvSpPr/>
          <p:nvPr userDrawn="1"/>
        </p:nvSpPr>
        <p:spPr>
          <a:xfrm>
            <a:off x="223023" y="231313"/>
            <a:ext cx="11708781" cy="6467860"/>
          </a:xfrm>
          <a:custGeom>
            <a:avLst/>
            <a:gdLst/>
            <a:ahLst/>
            <a:cxnLst/>
            <a:rect l="l" t="t" r="r" b="b"/>
            <a:pathLst>
              <a:path w="19601815" h="12900660">
                <a:moveTo>
                  <a:pt x="0" y="12900130"/>
                </a:moveTo>
                <a:lnTo>
                  <a:pt x="19601497" y="12900130"/>
                </a:lnTo>
                <a:lnTo>
                  <a:pt x="19601497" y="0"/>
                </a:lnTo>
                <a:lnTo>
                  <a:pt x="0" y="0"/>
                </a:lnTo>
                <a:lnTo>
                  <a:pt x="0" y="12900130"/>
                </a:lnTo>
                <a:close/>
              </a:path>
            </a:pathLst>
          </a:custGeom>
          <a:solidFill>
            <a:srgbClr val="FDAD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56DEE-ECD7-4857-92A6-90269DFA2DF5}" type="datetimeFigureOut">
              <a:rPr lang="nb-NO" smtClean="0"/>
              <a:t>04.10.2021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02961-D91A-442E-803D-6BE684C4B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230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33334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33334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3334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33334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3334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3334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3.xml"/><Relationship Id="rId1" Type="http://schemas.openxmlformats.org/officeDocument/2006/relationships/tags" Target="../tags/tag30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41.x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42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BA837D25-AD70-4CE2-AC98-AFF9B33FDED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761526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30" imgH="531" progId="TCLayout.ActiveDocument.1">
                  <p:embed/>
                </p:oleObj>
              </mc:Choice>
              <mc:Fallback>
                <p:oleObj name="think-cell Slide" r:id="rId4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BA837D25-AD70-4CE2-AC98-AFF9B33FDE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7E5D9CCE-4990-4979-AD52-8005C92B0F3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nb-NO" sz="48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BAB9B1C-FBB8-466D-9E1B-7671943C30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Utarbeidet av Innomed 2021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D0ABB8B-335B-44C5-8979-ED8911791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630" y="2661129"/>
            <a:ext cx="9762847" cy="2403087"/>
          </a:xfrm>
        </p:spPr>
        <p:txBody>
          <a:bodyPr vert="horz">
            <a:normAutofit/>
          </a:bodyPr>
          <a:lstStyle/>
          <a:p>
            <a:r>
              <a:rPr lang="nb-NO" dirty="0"/>
              <a:t>Innføring av video på akuttmottak på sykehus</a:t>
            </a:r>
          </a:p>
        </p:txBody>
      </p:sp>
    </p:spTree>
    <p:extLst>
      <p:ext uri="{BB962C8B-B14F-4D97-AF65-F5344CB8AC3E}">
        <p14:creationId xmlns:p14="http://schemas.microsoft.com/office/powerpoint/2010/main" val="2165407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8D2B415-DAC2-4DCA-9329-9E79343190F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44290" y="644228"/>
          <a:ext cx="1290" cy="1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30" imgH="531" progId="TCLayout.ActiveDocument.1">
                  <p:embed/>
                </p:oleObj>
              </mc:Choice>
              <mc:Fallback>
                <p:oleObj name="think-cell Slide" r:id="rId4" imgW="530" imgH="53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8D2B415-DAC2-4DCA-9329-9E79343190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4290" y="644228"/>
                        <a:ext cx="1290" cy="1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TextBox 81">
            <a:extLst>
              <a:ext uri="{FF2B5EF4-FFF2-40B4-BE49-F238E27FC236}">
                <a16:creationId xmlns:a16="http://schemas.microsoft.com/office/drawing/2014/main" id="{3A387D81-3A13-45F5-820D-2734BBA5A4A8}"/>
              </a:ext>
            </a:extLst>
          </p:cNvPr>
          <p:cNvSpPr txBox="1"/>
          <p:nvPr/>
        </p:nvSpPr>
        <p:spPr>
          <a:xfrm>
            <a:off x="3605742" y="181740"/>
            <a:ext cx="4980516" cy="3174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742950">
              <a:defRPr/>
            </a:pPr>
            <a:r>
              <a:rPr lang="nb-NO" sz="1463" b="1" dirty="0">
                <a:solidFill>
                  <a:srgbClr val="33334F"/>
                </a:solidFill>
                <a:latin typeface="Arial" panose="020B0604020202020204"/>
                <a:cs typeface="Calibri" panose="020F0502020204030204" pitchFamily="34" charset="0"/>
              </a:rPr>
              <a:t>Faser for implementering av videoløsning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E24DCB6-85EF-4926-BEAC-D0B454ADA987}"/>
              </a:ext>
            </a:extLst>
          </p:cNvPr>
          <p:cNvGrpSpPr/>
          <p:nvPr/>
        </p:nvGrpSpPr>
        <p:grpSpPr>
          <a:xfrm>
            <a:off x="395089" y="665923"/>
            <a:ext cx="11333087" cy="5565912"/>
            <a:chOff x="1371600" y="1157568"/>
            <a:chExt cx="9478108" cy="4667570"/>
          </a:xfrm>
        </p:grpSpPr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74925F07-8F3F-4EBA-AA41-3CB9F8ADB40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689757" y="2490720"/>
              <a:ext cx="1" cy="2305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7C374090-C012-49B2-9E43-F2D04E7C2DF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53450" y="4983494"/>
              <a:ext cx="1" cy="2305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C256BC70-2237-4214-80E1-BC2B94A5CC7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71478" y="2489499"/>
              <a:ext cx="1" cy="2305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Arrow: Pentagon 6">
              <a:hlinkClick r:id="" action="ppaction://noaction"/>
              <a:extLst>
                <a:ext uri="{FF2B5EF4-FFF2-40B4-BE49-F238E27FC236}">
                  <a16:creationId xmlns:a16="http://schemas.microsoft.com/office/drawing/2014/main" id="{C998C2EA-C68F-4B84-BDC7-9EEC72A43517}"/>
                </a:ext>
              </a:extLst>
            </p:cNvPr>
            <p:cNvSpPr/>
            <p:nvPr/>
          </p:nvSpPr>
          <p:spPr>
            <a:xfrm>
              <a:off x="1371600" y="1157568"/>
              <a:ext cx="9478108" cy="217078"/>
            </a:xfrm>
            <a:prstGeom prst="homePlat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nb-NO" sz="975" dirty="0">
                  <a:solidFill>
                    <a:srgbClr val="001A58"/>
                  </a:solidFill>
                  <a:latin typeface="Arial" panose="020B0604020202020204"/>
                </a:rPr>
                <a:t>Langsgående prosesser (forankring og gevinstrealisering)</a:t>
              </a:r>
            </a:p>
          </p:txBody>
        </p:sp>
        <p:sp>
          <p:nvSpPr>
            <p:cNvPr id="16" name="Arrow: Pentagon 15">
              <a:hlinkClick r:id="" action="ppaction://noaction"/>
              <a:extLst>
                <a:ext uri="{FF2B5EF4-FFF2-40B4-BE49-F238E27FC236}">
                  <a16:creationId xmlns:a16="http://schemas.microsoft.com/office/drawing/2014/main" id="{AA824D49-B80F-4509-BD0F-BE4FAC638F22}"/>
                </a:ext>
              </a:extLst>
            </p:cNvPr>
            <p:cNvSpPr/>
            <p:nvPr/>
          </p:nvSpPr>
          <p:spPr>
            <a:xfrm>
              <a:off x="8446141" y="1448976"/>
              <a:ext cx="2380500" cy="367691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rgbClr val="3333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nb-NO" sz="975" b="1" dirty="0">
                  <a:solidFill>
                    <a:srgbClr val="001A58"/>
                  </a:solidFill>
                  <a:latin typeface="Arial" panose="020B0604020202020204"/>
                </a:rPr>
                <a:t>Evaluere </a:t>
              </a:r>
            </a:p>
            <a:p>
              <a:pPr algn="ctr" defTabSz="742950"/>
              <a:r>
                <a:rPr lang="nb-NO" sz="975" b="1" dirty="0">
                  <a:solidFill>
                    <a:srgbClr val="001A58"/>
                  </a:solidFill>
                  <a:latin typeface="Arial" panose="020B0604020202020204"/>
                </a:rPr>
                <a:t>implementeringen</a:t>
              </a:r>
            </a:p>
          </p:txBody>
        </p:sp>
        <p:sp>
          <p:nvSpPr>
            <p:cNvPr id="18" name="Arrow: Pentagon 17">
              <a:hlinkClick r:id="" action="ppaction://noaction"/>
              <a:extLst>
                <a:ext uri="{FF2B5EF4-FFF2-40B4-BE49-F238E27FC236}">
                  <a16:creationId xmlns:a16="http://schemas.microsoft.com/office/drawing/2014/main" id="{B3CF8D29-6F6C-429C-AA17-61058FA4FFE2}"/>
                </a:ext>
              </a:extLst>
            </p:cNvPr>
            <p:cNvSpPr/>
            <p:nvPr/>
          </p:nvSpPr>
          <p:spPr>
            <a:xfrm>
              <a:off x="6768381" y="1451118"/>
              <a:ext cx="2129704" cy="367691"/>
            </a:xfrm>
            <a:prstGeom prst="homePlat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nb-NO" sz="975" dirty="0">
                  <a:solidFill>
                    <a:srgbClr val="001A58"/>
                  </a:solidFill>
                  <a:latin typeface="Arial" panose="020B0604020202020204"/>
                </a:rPr>
                <a:t>    </a:t>
              </a:r>
              <a:r>
                <a:rPr lang="nb-NO" sz="975" b="1" dirty="0">
                  <a:solidFill>
                    <a:srgbClr val="001A58"/>
                  </a:solidFill>
                  <a:latin typeface="Arial" panose="020B0604020202020204"/>
                </a:rPr>
                <a:t>Implementere ny tjeneste</a:t>
              </a:r>
            </a:p>
          </p:txBody>
        </p:sp>
        <p:sp>
          <p:nvSpPr>
            <p:cNvPr id="15" name="Arrow: Pentagon 14">
              <a:hlinkClick r:id="" action="ppaction://noaction"/>
              <a:extLst>
                <a:ext uri="{FF2B5EF4-FFF2-40B4-BE49-F238E27FC236}">
                  <a16:creationId xmlns:a16="http://schemas.microsoft.com/office/drawing/2014/main" id="{C560DC13-3AB9-4C84-8ADF-3B840F34FA6B}"/>
                </a:ext>
              </a:extLst>
            </p:cNvPr>
            <p:cNvSpPr/>
            <p:nvPr/>
          </p:nvSpPr>
          <p:spPr>
            <a:xfrm>
              <a:off x="4913259" y="1448977"/>
              <a:ext cx="2147050" cy="367691"/>
            </a:xfrm>
            <a:prstGeom prst="homePlat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nb-NO" sz="975" b="1" dirty="0">
                  <a:solidFill>
                    <a:srgbClr val="001A58"/>
                  </a:solidFill>
                  <a:latin typeface="Arial" panose="020B0604020202020204"/>
                </a:rPr>
                <a:t>         Planlegge implementering</a:t>
              </a:r>
            </a:p>
          </p:txBody>
        </p:sp>
        <p:sp>
          <p:nvSpPr>
            <p:cNvPr id="13" name="Arrow: Pentagon 12">
              <a:hlinkClick r:id="" action="ppaction://noaction"/>
              <a:extLst>
                <a:ext uri="{FF2B5EF4-FFF2-40B4-BE49-F238E27FC236}">
                  <a16:creationId xmlns:a16="http://schemas.microsoft.com/office/drawing/2014/main" id="{12D2C652-5E6B-4042-8670-F3FCF01E099F}"/>
                </a:ext>
              </a:extLst>
            </p:cNvPr>
            <p:cNvSpPr/>
            <p:nvPr/>
          </p:nvSpPr>
          <p:spPr>
            <a:xfrm>
              <a:off x="3043120" y="1448233"/>
              <a:ext cx="2129705" cy="367691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nb-NO" sz="975" b="1" dirty="0">
                  <a:solidFill>
                    <a:srgbClr val="001A58"/>
                  </a:solidFill>
                  <a:latin typeface="Arial" panose="020B0604020202020204"/>
                </a:rPr>
                <a:t>Gjennomføre anskaffelse</a:t>
              </a:r>
            </a:p>
          </p:txBody>
        </p:sp>
        <p:sp>
          <p:nvSpPr>
            <p:cNvPr id="9" name="Arrow: Pentagon 8">
              <a:hlinkClick r:id="" action="ppaction://noaction"/>
              <a:extLst>
                <a:ext uri="{FF2B5EF4-FFF2-40B4-BE49-F238E27FC236}">
                  <a16:creationId xmlns:a16="http://schemas.microsoft.com/office/drawing/2014/main" id="{3E0C86B6-6AB0-4CFD-B49E-24494790E259}"/>
                </a:ext>
              </a:extLst>
            </p:cNvPr>
            <p:cNvSpPr/>
            <p:nvPr/>
          </p:nvSpPr>
          <p:spPr>
            <a:xfrm>
              <a:off x="1371600" y="1448233"/>
              <a:ext cx="1863900" cy="367691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3333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1571" tIns="31571" rIns="31571" bIns="3157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742950"/>
              <a:r>
                <a:rPr lang="nb-NO" sz="975" b="1" dirty="0">
                  <a:solidFill>
                    <a:srgbClr val="33334F"/>
                  </a:solidFill>
                  <a:latin typeface="Arial" panose="020B0604020202020204"/>
                </a:rPr>
                <a:t>Avklare behov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3B00D64C-ADF1-46C9-B033-574546F6F83B}"/>
                </a:ext>
              </a:extLst>
            </p:cNvPr>
            <p:cNvSpPr/>
            <p:nvPr/>
          </p:nvSpPr>
          <p:spPr>
            <a:xfrm>
              <a:off x="1462891" y="1906403"/>
              <a:ext cx="1575648" cy="602838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1571" tIns="31571" rIns="31571" bIns="3157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742950">
                <a:defRPr/>
              </a:pPr>
              <a:r>
                <a:rPr lang="nb-NO" sz="894" dirty="0">
                  <a:solidFill>
                    <a:srgbClr val="33334F"/>
                  </a:solidFill>
                  <a:latin typeface="Arial" panose="020B0604020202020204"/>
                </a:rPr>
                <a:t>Planlegge og etablere en struktur for behovskartlegging 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60EB3948-1AD6-4919-978C-62287E1ED0BE}"/>
                </a:ext>
              </a:extLst>
            </p:cNvPr>
            <p:cNvSpPr/>
            <p:nvPr/>
          </p:nvSpPr>
          <p:spPr>
            <a:xfrm>
              <a:off x="1451124" y="2729906"/>
              <a:ext cx="1575648" cy="602838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1571" tIns="31571" rIns="31571" bIns="3157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742950"/>
              <a:r>
                <a:rPr lang="nb-NO" sz="894" dirty="0">
                  <a:solidFill>
                    <a:srgbClr val="33334F"/>
                  </a:solidFill>
                  <a:latin typeface="Arial" panose="020B0604020202020204"/>
                </a:rPr>
                <a:t>Gjennomføre interessent- og forankringsanalyse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B3229F61-60C1-4F08-A01D-6643DF746537}"/>
                </a:ext>
              </a:extLst>
            </p:cNvPr>
            <p:cNvSpPr/>
            <p:nvPr/>
          </p:nvSpPr>
          <p:spPr>
            <a:xfrm>
              <a:off x="1437439" y="4392696"/>
              <a:ext cx="1575648" cy="602838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1571" tIns="31571" rIns="31571" bIns="3157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742950"/>
              <a:r>
                <a:rPr lang="nb-NO" sz="894" dirty="0">
                  <a:solidFill>
                    <a:srgbClr val="33334F"/>
                  </a:solidFill>
                  <a:latin typeface="Arial" panose="020B0604020202020204"/>
                </a:rPr>
                <a:t>Lage en pasientreise basert på behov</a:t>
              </a:r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070AEA22-E292-4AFD-B3DA-A24F1306F0CF}"/>
                </a:ext>
              </a:extLst>
            </p:cNvPr>
            <p:cNvSpPr/>
            <p:nvPr/>
          </p:nvSpPr>
          <p:spPr>
            <a:xfrm>
              <a:off x="1451124" y="5222300"/>
              <a:ext cx="1575648" cy="602838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1571" tIns="31571" rIns="31571" bIns="3157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742950"/>
              <a:r>
                <a:rPr lang="nb-NO" sz="894" dirty="0">
                  <a:solidFill>
                    <a:srgbClr val="33334F"/>
                  </a:solidFill>
                  <a:latin typeface="Arial" panose="020B0604020202020204"/>
                </a:rPr>
                <a:t>Vurdere tekniske løsninger opp mot behovsanalysen</a:t>
              </a:r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8E02F0FD-9773-414C-9456-1B98793829C6}"/>
                </a:ext>
              </a:extLst>
            </p:cNvPr>
            <p:cNvSpPr/>
            <p:nvPr/>
          </p:nvSpPr>
          <p:spPr>
            <a:xfrm>
              <a:off x="3321484" y="3571790"/>
              <a:ext cx="1575649" cy="60283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nb-NO" sz="894" dirty="0">
                  <a:solidFill>
                    <a:srgbClr val="001A58"/>
                  </a:solidFill>
                  <a:latin typeface="Arial" panose="020B0604020202020204"/>
                </a:rPr>
                <a:t>Utarbeide kravs-spesifikasjon og vurdere anskaffelsesregelverk</a:t>
              </a: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CF0DB280-FAD9-4AD8-B7E8-3E4517B8D8FB}"/>
                </a:ext>
              </a:extLst>
            </p:cNvPr>
            <p:cNvSpPr/>
            <p:nvPr/>
          </p:nvSpPr>
          <p:spPr>
            <a:xfrm>
              <a:off x="3320535" y="4392696"/>
              <a:ext cx="1575648" cy="60283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nb-NO" sz="894" dirty="0">
                  <a:solidFill>
                    <a:srgbClr val="001A58"/>
                  </a:solidFill>
                  <a:latin typeface="Arial" panose="020B0604020202020204"/>
                </a:rPr>
                <a:t>Komme til enighet om en prosedyre for anskaffelsen</a:t>
              </a: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E9B25BE1-DE31-4756-94E9-24E3282775D1}"/>
                </a:ext>
              </a:extLst>
            </p:cNvPr>
            <p:cNvSpPr/>
            <p:nvPr/>
          </p:nvSpPr>
          <p:spPr>
            <a:xfrm>
              <a:off x="3312907" y="5222300"/>
              <a:ext cx="1575648" cy="60283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nb-NO" sz="894" dirty="0">
                  <a:solidFill>
                    <a:srgbClr val="001A58"/>
                  </a:solidFill>
                  <a:latin typeface="Arial" panose="020B0604020202020204"/>
                </a:rPr>
                <a:t>Gjennomføre anskaffelsen</a:t>
              </a: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947AFE8F-1E16-4E38-98FD-9FA5F880FBD9}"/>
                </a:ext>
              </a:extLst>
            </p:cNvPr>
            <p:cNvSpPr/>
            <p:nvPr/>
          </p:nvSpPr>
          <p:spPr>
            <a:xfrm>
              <a:off x="5172992" y="1913668"/>
              <a:ext cx="1575649" cy="60283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nb-NO" sz="894" dirty="0">
                  <a:solidFill>
                    <a:srgbClr val="001A58"/>
                  </a:solidFill>
                  <a:latin typeface="Arial" panose="020B0604020202020204"/>
                </a:rPr>
                <a:t>Gjennomføre ROS-analyse og vurdere personvern og informasjonssikkerhet</a:t>
              </a:r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9B8B27E0-D770-4D00-89DB-3452D7874B1A}"/>
                </a:ext>
              </a:extLst>
            </p:cNvPr>
            <p:cNvSpPr/>
            <p:nvPr/>
          </p:nvSpPr>
          <p:spPr>
            <a:xfrm>
              <a:off x="5172991" y="3578569"/>
              <a:ext cx="1575648" cy="60283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nb-NO" sz="894" dirty="0">
                  <a:solidFill>
                    <a:srgbClr val="001A58"/>
                  </a:solidFill>
                  <a:latin typeface="Arial" panose="020B0604020202020204"/>
                </a:rPr>
                <a:t>Lage arbeidsprosesser og rutiner</a:t>
              </a:r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15AB50CF-E050-4EBA-82AD-FC02BBC43057}"/>
                </a:ext>
              </a:extLst>
            </p:cNvPr>
            <p:cNvSpPr/>
            <p:nvPr/>
          </p:nvSpPr>
          <p:spPr>
            <a:xfrm>
              <a:off x="1451124" y="3559510"/>
              <a:ext cx="1575648" cy="602838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1571" tIns="31571" rIns="31571" bIns="3157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742950"/>
              <a:r>
                <a:rPr lang="nb-NO" sz="894" dirty="0">
                  <a:solidFill>
                    <a:srgbClr val="33334F"/>
                  </a:solidFill>
                  <a:latin typeface="Arial" panose="020B0604020202020204"/>
                </a:rPr>
                <a:t>Avklare brukergruppers behov, inkl. de med størst nyttepotensiale</a:t>
              </a:r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1BB30C71-E6EF-41B4-A7FD-8FB5721912BE}"/>
                </a:ext>
              </a:extLst>
            </p:cNvPr>
            <p:cNvSpPr/>
            <p:nvPr/>
          </p:nvSpPr>
          <p:spPr>
            <a:xfrm>
              <a:off x="5190817" y="5216559"/>
              <a:ext cx="1575648" cy="60283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nb-NO" sz="894" dirty="0">
                  <a:solidFill>
                    <a:srgbClr val="001A58"/>
                  </a:solidFill>
                  <a:latin typeface="Arial" panose="020B0604020202020204"/>
                </a:rPr>
                <a:t>Planlegge teknisk utstyr og plassering av løsningen</a:t>
              </a:r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51B3D7F5-15D1-424A-BCAC-050453260474}"/>
                </a:ext>
              </a:extLst>
            </p:cNvPr>
            <p:cNvSpPr/>
            <p:nvPr/>
          </p:nvSpPr>
          <p:spPr>
            <a:xfrm>
              <a:off x="7060309" y="2720035"/>
              <a:ext cx="1575648" cy="602838"/>
            </a:xfrm>
            <a:prstGeom prst="round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nb-NO" sz="894" dirty="0">
                  <a:solidFill>
                    <a:srgbClr val="001A58"/>
                  </a:solidFill>
                  <a:latin typeface="Arial" panose="020B0604020202020204"/>
                </a:rPr>
                <a:t>Gjennomføre opplæring</a:t>
              </a:r>
            </a:p>
          </p:txBody>
        </p:sp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BFC6C140-1469-40B5-8DC7-C361DE9512C1}"/>
                </a:ext>
              </a:extLst>
            </p:cNvPr>
            <p:cNvSpPr/>
            <p:nvPr/>
          </p:nvSpPr>
          <p:spPr>
            <a:xfrm>
              <a:off x="7060073" y="3571790"/>
              <a:ext cx="1575648" cy="602838"/>
            </a:xfrm>
            <a:prstGeom prst="round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nb-NO" sz="894" dirty="0">
                  <a:solidFill>
                    <a:srgbClr val="001A58"/>
                  </a:solidFill>
                  <a:latin typeface="Arial" panose="020B0604020202020204"/>
                </a:rPr>
                <a:t>Utarbeide veileder for bruk, før, under og etter konsultasjoner</a:t>
              </a:r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4BEA9CE8-7093-4ACE-9514-BFCD9E70695B}"/>
                </a:ext>
              </a:extLst>
            </p:cNvPr>
            <p:cNvSpPr/>
            <p:nvPr/>
          </p:nvSpPr>
          <p:spPr>
            <a:xfrm>
              <a:off x="7043874" y="5221977"/>
              <a:ext cx="1576800" cy="602838"/>
            </a:xfrm>
            <a:prstGeom prst="round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nb-NO" sz="894" dirty="0">
                  <a:solidFill>
                    <a:srgbClr val="001A58"/>
                  </a:solidFill>
                  <a:latin typeface="Arial" panose="020B0604020202020204"/>
                </a:rPr>
                <a:t>Gjennomføre support og feilsøk etterhvert som feil oppstår</a:t>
              </a:r>
            </a:p>
          </p:txBody>
        </p:sp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A6C6434B-1428-4CD7-BD6E-F002DFBFB9F2}"/>
                </a:ext>
              </a:extLst>
            </p:cNvPr>
            <p:cNvSpPr/>
            <p:nvPr/>
          </p:nvSpPr>
          <p:spPr>
            <a:xfrm>
              <a:off x="8891196" y="2717345"/>
              <a:ext cx="1576800" cy="602838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nb-NO" sz="894" dirty="0">
                  <a:solidFill>
                    <a:srgbClr val="001A58"/>
                  </a:solidFill>
                  <a:latin typeface="Arial" panose="020B0604020202020204"/>
                </a:rPr>
                <a:t>Justere bruken av tjenesten</a:t>
              </a:r>
            </a:p>
          </p:txBody>
        </p:sp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9BC5F8FB-FDF2-40D7-8BFC-B45E5D6434B4}"/>
                </a:ext>
              </a:extLst>
            </p:cNvPr>
            <p:cNvSpPr/>
            <p:nvPr/>
          </p:nvSpPr>
          <p:spPr>
            <a:xfrm>
              <a:off x="8887368" y="3571790"/>
              <a:ext cx="1576800" cy="602838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nb-NO" sz="894" dirty="0">
                  <a:solidFill>
                    <a:srgbClr val="001A58"/>
                  </a:solidFill>
                  <a:latin typeface="Arial" panose="020B0604020202020204"/>
                </a:rPr>
                <a:t>Gjennomføre leverandørdialog om nødvendig</a:t>
              </a:r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5E13B7C9-8C12-4F7F-9106-A60F986C1ADB}"/>
                </a:ext>
              </a:extLst>
            </p:cNvPr>
            <p:cNvSpPr/>
            <p:nvPr/>
          </p:nvSpPr>
          <p:spPr>
            <a:xfrm>
              <a:off x="8884701" y="4397390"/>
              <a:ext cx="1576800" cy="602838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nb-NO" sz="894" dirty="0">
                  <a:solidFill>
                    <a:srgbClr val="001A58"/>
                  </a:solidFill>
                  <a:latin typeface="Arial" panose="020B0604020202020204"/>
                </a:rPr>
                <a:t>Innhente innsikt fra personale og brukere av ny løsning</a:t>
              </a:r>
            </a:p>
          </p:txBody>
        </p:sp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545F0965-5A81-4218-9654-AA8795D5FC4A}"/>
                </a:ext>
              </a:extLst>
            </p:cNvPr>
            <p:cNvSpPr/>
            <p:nvPr/>
          </p:nvSpPr>
          <p:spPr>
            <a:xfrm>
              <a:off x="3321484" y="1919784"/>
              <a:ext cx="1575648" cy="60283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nb-NO" sz="894" dirty="0">
                  <a:solidFill>
                    <a:srgbClr val="001A58"/>
                  </a:solidFill>
                  <a:latin typeface="Arial" panose="020B0604020202020204"/>
                </a:rPr>
                <a:t>Vurdere om eksisterende tekniske løsninger dekker behovene</a:t>
              </a:r>
            </a:p>
          </p:txBody>
        </p:sp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525BF6BD-41D5-47E3-A43D-B0A8DDB9FC64}"/>
                </a:ext>
              </a:extLst>
            </p:cNvPr>
            <p:cNvSpPr/>
            <p:nvPr/>
          </p:nvSpPr>
          <p:spPr>
            <a:xfrm>
              <a:off x="7060309" y="1921603"/>
              <a:ext cx="1575648" cy="602838"/>
            </a:xfrm>
            <a:prstGeom prst="round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nb-NO" sz="894" dirty="0">
                  <a:solidFill>
                    <a:srgbClr val="001A58"/>
                  </a:solidFill>
                  <a:latin typeface="Arial" panose="020B0604020202020204"/>
                </a:rPr>
                <a:t>Informere ansatte og brukere</a:t>
              </a:r>
            </a:p>
          </p:txBody>
        </p:sp>
        <p:sp>
          <p:nvSpPr>
            <p:cNvPr id="58" name="Rectangle: Rounded Corners 57">
              <a:extLst>
                <a:ext uri="{FF2B5EF4-FFF2-40B4-BE49-F238E27FC236}">
                  <a16:creationId xmlns:a16="http://schemas.microsoft.com/office/drawing/2014/main" id="{22959C79-BBE4-4E65-8864-561F9F0F11C6}"/>
                </a:ext>
              </a:extLst>
            </p:cNvPr>
            <p:cNvSpPr/>
            <p:nvPr/>
          </p:nvSpPr>
          <p:spPr>
            <a:xfrm>
              <a:off x="8892836" y="1921603"/>
              <a:ext cx="1575648" cy="602838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nb-NO" sz="894" dirty="0">
                  <a:solidFill>
                    <a:srgbClr val="001A58"/>
                  </a:solidFill>
                  <a:latin typeface="Arial" panose="020B0604020202020204"/>
                </a:rPr>
                <a:t>Evaluere bruken av tjenesten</a:t>
              </a:r>
            </a:p>
          </p:txBody>
        </p:sp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47C35BCD-09AC-45F4-8D9F-181F95EE2127}"/>
                </a:ext>
              </a:extLst>
            </p:cNvPr>
            <p:cNvSpPr/>
            <p:nvPr/>
          </p:nvSpPr>
          <p:spPr>
            <a:xfrm>
              <a:off x="5172991" y="2728053"/>
              <a:ext cx="1575648" cy="60283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nb-NO" sz="894" dirty="0">
                  <a:solidFill>
                    <a:srgbClr val="001A58"/>
                  </a:solidFill>
                  <a:latin typeface="Arial" panose="020B0604020202020204"/>
                </a:rPr>
                <a:t>Utpeke nøkkelpersonell til testfase</a:t>
              </a:r>
            </a:p>
          </p:txBody>
        </p:sp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978AC127-F280-4E42-9213-4DC3F961ACC5}"/>
                </a:ext>
              </a:extLst>
            </p:cNvPr>
            <p:cNvSpPr/>
            <p:nvPr/>
          </p:nvSpPr>
          <p:spPr>
            <a:xfrm>
              <a:off x="5174042" y="4405486"/>
              <a:ext cx="1575648" cy="60283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nb-NO" sz="894" dirty="0">
                  <a:solidFill>
                    <a:srgbClr val="001A58"/>
                  </a:solidFill>
                  <a:latin typeface="Arial" panose="020B0604020202020204"/>
                </a:rPr>
                <a:t>Planlegge utrulling av den tekniske løsningen</a:t>
              </a:r>
            </a:p>
          </p:txBody>
        </p:sp>
        <p:sp>
          <p:nvSpPr>
            <p:cNvPr id="83" name="Rectangle: Rounded Corners 82">
              <a:extLst>
                <a:ext uri="{FF2B5EF4-FFF2-40B4-BE49-F238E27FC236}">
                  <a16:creationId xmlns:a16="http://schemas.microsoft.com/office/drawing/2014/main" id="{D7F5616F-311A-4471-9100-DC3B75853418}"/>
                </a:ext>
              </a:extLst>
            </p:cNvPr>
            <p:cNvSpPr/>
            <p:nvPr/>
          </p:nvSpPr>
          <p:spPr>
            <a:xfrm>
              <a:off x="7055689" y="4399784"/>
              <a:ext cx="1576800" cy="602838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nb-NO" sz="894" dirty="0">
                  <a:solidFill>
                    <a:srgbClr val="001A58"/>
                  </a:solidFill>
                  <a:latin typeface="Arial" panose="020B0604020202020204"/>
                </a:rPr>
                <a:t>Gjennomføre nullpunkts-målinger</a:t>
              </a:r>
            </a:p>
          </p:txBody>
        </p:sp>
        <p:sp>
          <p:nvSpPr>
            <p:cNvPr id="84" name="Rectangle: Rounded Corners 83">
              <a:extLst>
                <a:ext uri="{FF2B5EF4-FFF2-40B4-BE49-F238E27FC236}">
                  <a16:creationId xmlns:a16="http://schemas.microsoft.com/office/drawing/2014/main" id="{AE374524-E148-4B67-BB93-D12DE7983BD7}"/>
                </a:ext>
              </a:extLst>
            </p:cNvPr>
            <p:cNvSpPr/>
            <p:nvPr/>
          </p:nvSpPr>
          <p:spPr>
            <a:xfrm>
              <a:off x="8891196" y="5216559"/>
              <a:ext cx="1576800" cy="602838"/>
            </a:xfrm>
            <a:prstGeom prst="round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nb-NO" sz="894" dirty="0">
                  <a:solidFill>
                    <a:srgbClr val="001A58"/>
                  </a:solidFill>
                  <a:latin typeface="Arial" panose="020B0604020202020204"/>
                </a:rPr>
                <a:t>Gjennomføre effektmålinger</a:t>
              </a:r>
            </a:p>
          </p:txBody>
        </p:sp>
        <p:sp>
          <p:nvSpPr>
            <p:cNvPr id="85" name="Rectangle: Rounded Corners 84">
              <a:extLst>
                <a:ext uri="{FF2B5EF4-FFF2-40B4-BE49-F238E27FC236}">
                  <a16:creationId xmlns:a16="http://schemas.microsoft.com/office/drawing/2014/main" id="{A0799E1D-5B73-46E2-B624-3A3F25BF9418}"/>
                </a:ext>
              </a:extLst>
            </p:cNvPr>
            <p:cNvSpPr/>
            <p:nvPr/>
          </p:nvSpPr>
          <p:spPr>
            <a:xfrm>
              <a:off x="3333446" y="2729592"/>
              <a:ext cx="1575648" cy="60283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nb-NO" sz="894" dirty="0">
                  <a:solidFill>
                    <a:srgbClr val="001A58"/>
                  </a:solidFill>
                  <a:latin typeface="Arial" panose="020B0604020202020204"/>
                </a:rPr>
                <a:t>Gjennomføre dialog med forskjellige leverandører</a:t>
              </a:r>
            </a:p>
          </p:txBody>
        </p: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62722F39-069C-4D4E-9957-25182E7CCCA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25263" y="2499370"/>
              <a:ext cx="1" cy="2305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7BAC0506-BB0B-4CC0-B82F-A422CC73594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25260" y="3322873"/>
              <a:ext cx="1" cy="2305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6FBED67F-897A-45A8-87EB-530E2694FDC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25262" y="4160463"/>
              <a:ext cx="1" cy="2305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BF91E9B4-79B1-4919-9CD0-42C61F80ACC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25261" y="4991764"/>
              <a:ext cx="1" cy="2305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CAEA0C00-1A12-4783-89E3-A10A8EC605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19228" y="2511215"/>
              <a:ext cx="1" cy="2305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7A452181-CFDA-414D-B206-683D651336C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21271" y="3348033"/>
              <a:ext cx="1" cy="2305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7BEDA461-57BF-400B-AD2E-A67C030A068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19227" y="4169248"/>
              <a:ext cx="1" cy="2305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CF32D106-88A8-4A4C-98C4-EC5E41EB55E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23478" y="4999840"/>
              <a:ext cx="1" cy="2305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DCBEBBCF-854E-4020-B54F-9793C3640BD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63747" y="2499370"/>
              <a:ext cx="1" cy="2305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4355BDD3-A819-4E17-A5D4-92756C50424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60816" y="3360565"/>
              <a:ext cx="1" cy="2305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E4B8C7CD-9BBC-4DB8-9FE1-A2767F443A7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54561" y="4197251"/>
              <a:ext cx="1" cy="2305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1A9FD23C-5560-4B3A-9FB4-AF4D9DD9901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71329" y="3332762"/>
              <a:ext cx="1" cy="2305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EA0B6E42-CECE-444C-B4A8-42CD16016FE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60474" y="4172637"/>
              <a:ext cx="1" cy="2305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61830965-CBD2-42FC-BD5E-A6553FB1165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67593" y="4983494"/>
              <a:ext cx="1" cy="2305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EF654D2D-A227-4A6B-80D0-B9F517F6A81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690650" y="3339839"/>
              <a:ext cx="1" cy="2305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D98BBA76-E4EB-4D1C-B5CE-30D96519C1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689756" y="4155772"/>
              <a:ext cx="1" cy="2305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445E6509-E0AE-42AB-9531-3A28C32D283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689756" y="4999840"/>
              <a:ext cx="1" cy="2305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56872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B8046DAE-84BE-4479-AE79-283DA3E6AA8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2720197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30" imgH="531" progId="TCLayout.ActiveDocument.1">
                  <p:embed/>
                </p:oleObj>
              </mc:Choice>
              <mc:Fallback>
                <p:oleObj name="think-cell Slide" r:id="rId4" imgW="530" imgH="53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B8046DAE-84BE-4479-AE79-283DA3E6AA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F0BDC0F2-5321-4402-9AC1-AE585787B75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nb-NO" sz="36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CECA97-2A9A-48D0-9440-ED87B513D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b-NO" dirty="0"/>
              <a:t>Avklare behov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E45D878-08E4-4EEE-98C0-EB33EFCAEC0C}"/>
              </a:ext>
            </a:extLst>
          </p:cNvPr>
          <p:cNvSpPr/>
          <p:nvPr/>
        </p:nvSpPr>
        <p:spPr>
          <a:xfrm>
            <a:off x="513295" y="1714403"/>
            <a:ext cx="1939259" cy="74195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856" tIns="38856" rIns="38856" bIns="388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nb-NO" sz="1100" b="1" dirty="0">
                <a:solidFill>
                  <a:srgbClr val="33334F"/>
                </a:solidFill>
              </a:rPr>
              <a:t>Planlegge og etablere struktur for behovskartlegging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B24E4DD-1A9D-4881-B391-8BFA923535E4}"/>
              </a:ext>
            </a:extLst>
          </p:cNvPr>
          <p:cNvSpPr/>
          <p:nvPr/>
        </p:nvSpPr>
        <p:spPr>
          <a:xfrm>
            <a:off x="513295" y="2672294"/>
            <a:ext cx="1939259" cy="74195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856" tIns="38856" rIns="38856" bIns="388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b="1" dirty="0">
                <a:solidFill>
                  <a:srgbClr val="33334F"/>
                </a:solidFill>
              </a:rPr>
              <a:t>Gjennomføre interessent- og forankringsanalyse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A2F0AAA-F27E-41E7-B1A8-BABB04E34297}"/>
              </a:ext>
            </a:extLst>
          </p:cNvPr>
          <p:cNvSpPr/>
          <p:nvPr/>
        </p:nvSpPr>
        <p:spPr>
          <a:xfrm>
            <a:off x="513296" y="4590799"/>
            <a:ext cx="1939259" cy="74195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856" tIns="38856" rIns="38856" bIns="388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b="1" dirty="0">
                <a:solidFill>
                  <a:srgbClr val="33334F"/>
                </a:solidFill>
              </a:rPr>
              <a:t>Lage en pasientreise basert på behov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112D0CB-D9C1-41D8-9C00-7C344B69C1D9}"/>
              </a:ext>
            </a:extLst>
          </p:cNvPr>
          <p:cNvSpPr/>
          <p:nvPr/>
        </p:nvSpPr>
        <p:spPr>
          <a:xfrm>
            <a:off x="513295" y="5598540"/>
            <a:ext cx="1939259" cy="74195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856" tIns="38856" rIns="38856" bIns="388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b="1" dirty="0">
                <a:solidFill>
                  <a:srgbClr val="33334F"/>
                </a:solidFill>
              </a:rPr>
              <a:t>Vurdere tekniske løsninger opp mot behovsanalysen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5402BA9-97CE-457B-84F8-73928E1174FD}"/>
              </a:ext>
            </a:extLst>
          </p:cNvPr>
          <p:cNvSpPr/>
          <p:nvPr/>
        </p:nvSpPr>
        <p:spPr>
          <a:xfrm>
            <a:off x="513296" y="3583058"/>
            <a:ext cx="1939259" cy="74195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856" tIns="38856" rIns="38856" bIns="388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nb-NO" sz="1100" b="1" dirty="0">
                <a:solidFill>
                  <a:srgbClr val="33334F"/>
                </a:solidFill>
              </a:rPr>
              <a:t>Avklare brukergruppers behov, inkl. de med størst nyttepotensiale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F4FDCD-CB5F-4202-AB84-EA194A99B405}"/>
              </a:ext>
            </a:extLst>
          </p:cNvPr>
          <p:cNvSpPr/>
          <p:nvPr/>
        </p:nvSpPr>
        <p:spPr>
          <a:xfrm>
            <a:off x="2639929" y="1670292"/>
            <a:ext cx="8771021" cy="830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856" tIns="38856" rIns="38856" bIns="388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b-NO" sz="1100" dirty="0">
              <a:solidFill>
                <a:srgbClr val="33334F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100" dirty="0">
              <a:solidFill>
                <a:srgbClr val="33334F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Etabler en klar forståelse og plan for hvordan man skal analysere de ulike behovene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Utarbeid en behovsanalyse som identifiserer alle relevante aktører sine behov ved å gjennomføre for eksempel en workshop hvor alle behovene er drøftet og oppsummert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100" dirty="0">
              <a:solidFill>
                <a:srgbClr val="33334F"/>
              </a:solidFill>
            </a:endParaRPr>
          </a:p>
          <a:p>
            <a:endParaRPr lang="nb-NO" sz="1100" dirty="0">
              <a:solidFill>
                <a:srgbClr val="33334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2CF34-8760-4A75-8A1F-4A77923AEAB4}"/>
              </a:ext>
            </a:extLst>
          </p:cNvPr>
          <p:cNvSpPr/>
          <p:nvPr/>
        </p:nvSpPr>
        <p:spPr>
          <a:xfrm>
            <a:off x="2683039" y="2628183"/>
            <a:ext cx="8771021" cy="830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856" tIns="38856" rIns="38856" bIns="388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Ta stilling til hvilke interessenter som er involvert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Vurder de ulike interessentene sine interesser og holdninger til innføring av video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919B3A-5ABD-45FF-97EC-601C03B4F509}"/>
              </a:ext>
            </a:extLst>
          </p:cNvPr>
          <p:cNvSpPr/>
          <p:nvPr/>
        </p:nvSpPr>
        <p:spPr>
          <a:xfrm>
            <a:off x="2683040" y="3583058"/>
            <a:ext cx="8771021" cy="830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856" tIns="38856" rIns="38856" bIns="388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Kartlegg dagens pasientforløp ved bruk av observasjoner og/eller intervjuer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Vurder hvilke brukergrupper som har størst nytte av/behov for løsningen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32C282A-31D9-4C9C-83C9-BF7248D926D7}"/>
              </a:ext>
            </a:extLst>
          </p:cNvPr>
          <p:cNvSpPr/>
          <p:nvPr/>
        </p:nvSpPr>
        <p:spPr>
          <a:xfrm>
            <a:off x="2683040" y="4590799"/>
            <a:ext cx="8771021" cy="830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856" tIns="38856" rIns="38856" bIns="388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Lag en pasientreise basert på gjennomførte intervjuer, observasjoner og behovsanalyse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Fremhev nytteeffekt fra videoløsningen i fremtidens pasientreise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116338-000F-457A-9FDC-303F7E9C94AB}"/>
              </a:ext>
            </a:extLst>
          </p:cNvPr>
          <p:cNvSpPr/>
          <p:nvPr/>
        </p:nvSpPr>
        <p:spPr>
          <a:xfrm>
            <a:off x="2683040" y="5598540"/>
            <a:ext cx="8771021" cy="830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856" tIns="38856" rIns="38856" bIns="388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Analyser om kartlagte behov blir tilfredsstilt med innføring video</a:t>
            </a:r>
          </a:p>
        </p:txBody>
      </p:sp>
    </p:spTree>
    <p:extLst>
      <p:ext uri="{BB962C8B-B14F-4D97-AF65-F5344CB8AC3E}">
        <p14:creationId xmlns:p14="http://schemas.microsoft.com/office/powerpoint/2010/main" val="1663485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B8046DAE-84BE-4479-AE79-283DA3E6AA8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416349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30" imgH="531" progId="TCLayout.ActiveDocument.1">
                  <p:embed/>
                </p:oleObj>
              </mc:Choice>
              <mc:Fallback>
                <p:oleObj name="think-cell Slide" r:id="rId4" imgW="530" imgH="53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B8046DAE-84BE-4479-AE79-283DA3E6AA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F0BDC0F2-5321-4402-9AC1-AE585787B75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nb-NO" sz="36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CECA97-2A9A-48D0-9440-ED87B513D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b-NO" dirty="0">
                <a:solidFill>
                  <a:srgbClr val="33334F"/>
                </a:solidFill>
              </a:rPr>
              <a:t>Gjennomføre anskaffelse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E45D878-08E4-4EEE-98C0-EB33EFCAEC0C}"/>
              </a:ext>
            </a:extLst>
          </p:cNvPr>
          <p:cNvSpPr/>
          <p:nvPr/>
        </p:nvSpPr>
        <p:spPr>
          <a:xfrm>
            <a:off x="513295" y="1559114"/>
            <a:ext cx="1939259" cy="74195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b="1" dirty="0">
                <a:solidFill>
                  <a:srgbClr val="33334F"/>
                </a:solidFill>
              </a:rPr>
              <a:t>Vurdere om eksisterende tekniske løsninger dekker behovene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B24E4DD-1A9D-4881-B391-8BFA923535E4}"/>
              </a:ext>
            </a:extLst>
          </p:cNvPr>
          <p:cNvSpPr/>
          <p:nvPr/>
        </p:nvSpPr>
        <p:spPr>
          <a:xfrm>
            <a:off x="513295" y="2583118"/>
            <a:ext cx="1939259" cy="74195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b="1" dirty="0">
                <a:solidFill>
                  <a:srgbClr val="33334F"/>
                </a:solidFill>
              </a:rPr>
              <a:t>Gjennomføre dialog med forskjellige leverandører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A2F0AAA-F27E-41E7-B1A8-BABB04E34297}"/>
              </a:ext>
            </a:extLst>
          </p:cNvPr>
          <p:cNvSpPr/>
          <p:nvPr/>
        </p:nvSpPr>
        <p:spPr>
          <a:xfrm>
            <a:off x="513295" y="4590799"/>
            <a:ext cx="1939259" cy="74195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b="1" dirty="0">
                <a:solidFill>
                  <a:srgbClr val="33334F"/>
                </a:solidFill>
              </a:rPr>
              <a:t>Komme til enighet om en prosedyre for anskaffelsen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112D0CB-D9C1-41D8-9C00-7C344B69C1D9}"/>
              </a:ext>
            </a:extLst>
          </p:cNvPr>
          <p:cNvSpPr/>
          <p:nvPr/>
        </p:nvSpPr>
        <p:spPr>
          <a:xfrm>
            <a:off x="513294" y="5598540"/>
            <a:ext cx="1939259" cy="74195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b="1" dirty="0">
                <a:solidFill>
                  <a:srgbClr val="33334F"/>
                </a:solidFill>
              </a:rPr>
              <a:t>Gjennomføre anskaffelsen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5402BA9-97CE-457B-84F8-73928E1174FD}"/>
              </a:ext>
            </a:extLst>
          </p:cNvPr>
          <p:cNvSpPr/>
          <p:nvPr/>
        </p:nvSpPr>
        <p:spPr>
          <a:xfrm>
            <a:off x="513295" y="3583058"/>
            <a:ext cx="1939259" cy="74195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b="1" dirty="0">
                <a:solidFill>
                  <a:srgbClr val="33334F"/>
                </a:solidFill>
              </a:rPr>
              <a:t>Utarbeide kravspesifikasjon og vurdere anskaffelsesregelverk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F4FDCD-CB5F-4202-AB84-EA194A99B405}"/>
              </a:ext>
            </a:extLst>
          </p:cNvPr>
          <p:cNvSpPr/>
          <p:nvPr/>
        </p:nvSpPr>
        <p:spPr>
          <a:xfrm>
            <a:off x="2683042" y="1559114"/>
            <a:ext cx="8771021" cy="8301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Kartlegg hvilke tekniske løsninger som er tilgjengelige i organisasjonen fra før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Vurder om noen av disse løsningene kan dekke behovene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2CF34-8760-4A75-8A1F-4A77923AEAB4}"/>
              </a:ext>
            </a:extLst>
          </p:cNvPr>
          <p:cNvSpPr/>
          <p:nvPr/>
        </p:nvSpPr>
        <p:spPr>
          <a:xfrm>
            <a:off x="2683040" y="2583118"/>
            <a:ext cx="8771021" cy="8301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Innhent informasjon om ulike tekniske løsninger fra flere leverandører (ca.3-5)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Oppsummer innsikten i en enkel oversikt over mulige alternativer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919B3A-5ABD-45FF-97EC-601C03B4F509}"/>
              </a:ext>
            </a:extLst>
          </p:cNvPr>
          <p:cNvSpPr/>
          <p:nvPr/>
        </p:nvSpPr>
        <p:spPr>
          <a:xfrm>
            <a:off x="2683039" y="3583058"/>
            <a:ext cx="8771021" cy="8301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Vurder interne retningslinjer for anskaffelser av nye tekniske løsninger i organisasjonen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Lag kravspesifikasjon og gjennomfør en vurdering av anskaffelsesregelverket som gjelder for det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32C282A-31D9-4C9C-83C9-BF7248D926D7}"/>
              </a:ext>
            </a:extLst>
          </p:cNvPr>
          <p:cNvSpPr/>
          <p:nvPr/>
        </p:nvSpPr>
        <p:spPr>
          <a:xfrm>
            <a:off x="2683039" y="4590799"/>
            <a:ext cx="8771021" cy="8301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b-NO" sz="1100" dirty="0">
              <a:solidFill>
                <a:srgbClr val="33334F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Utarbeid en prosedyre for anskaffelsen som ivaretar interne regler, anskaffelsesregelverket og økonomiske rammer for prosjektet </a:t>
            </a:r>
            <a:br>
              <a:rPr lang="nb-NO" sz="1100" dirty="0">
                <a:solidFill>
                  <a:srgbClr val="33334F"/>
                </a:solidFill>
              </a:rPr>
            </a:br>
            <a:endParaRPr lang="nb-NO" sz="1100" dirty="0">
              <a:solidFill>
                <a:srgbClr val="33334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116338-000F-457A-9FDC-303F7E9C94AB}"/>
              </a:ext>
            </a:extLst>
          </p:cNvPr>
          <p:cNvSpPr/>
          <p:nvPr/>
        </p:nvSpPr>
        <p:spPr>
          <a:xfrm>
            <a:off x="2683040" y="5598540"/>
            <a:ext cx="8771021" cy="8301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Gjennomfør anskaffelse etter det er godkjent av riktige instanser</a:t>
            </a:r>
          </a:p>
        </p:txBody>
      </p:sp>
    </p:spTree>
    <p:extLst>
      <p:ext uri="{BB962C8B-B14F-4D97-AF65-F5344CB8AC3E}">
        <p14:creationId xmlns:p14="http://schemas.microsoft.com/office/powerpoint/2010/main" val="3009962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B8046DAE-84BE-4479-AE79-283DA3E6AA8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200552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30" imgH="531" progId="TCLayout.ActiveDocument.1">
                  <p:embed/>
                </p:oleObj>
              </mc:Choice>
              <mc:Fallback>
                <p:oleObj name="think-cell Slide" r:id="rId4" imgW="530" imgH="53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B8046DAE-84BE-4479-AE79-283DA3E6AA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F0BDC0F2-5321-4402-9AC1-AE585787B75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nb-NO" sz="36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CECA97-2A9A-48D0-9440-ED87B513D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b-NO" dirty="0">
                <a:solidFill>
                  <a:srgbClr val="33334F"/>
                </a:solidFill>
              </a:rPr>
              <a:t>Planlegge implementering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E45D878-08E4-4EEE-98C0-EB33EFCAEC0C}"/>
              </a:ext>
            </a:extLst>
          </p:cNvPr>
          <p:cNvSpPr/>
          <p:nvPr/>
        </p:nvSpPr>
        <p:spPr>
          <a:xfrm>
            <a:off x="513296" y="1559114"/>
            <a:ext cx="1939259" cy="74195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b="1" dirty="0">
                <a:solidFill>
                  <a:srgbClr val="33334F"/>
                </a:solidFill>
              </a:rPr>
              <a:t>Gjennomføre ROS-analyse og vurdere personvern og informasjonssikkerhet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B24E4DD-1A9D-4881-B391-8BFA923535E4}"/>
              </a:ext>
            </a:extLst>
          </p:cNvPr>
          <p:cNvSpPr/>
          <p:nvPr/>
        </p:nvSpPr>
        <p:spPr>
          <a:xfrm>
            <a:off x="513296" y="2583118"/>
            <a:ext cx="1939259" cy="74195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b="1" dirty="0">
                <a:solidFill>
                  <a:srgbClr val="33334F"/>
                </a:solidFill>
              </a:rPr>
              <a:t>Utpeke nøkkelpersonell til testfase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A2F0AAA-F27E-41E7-B1A8-BABB04E34297}"/>
              </a:ext>
            </a:extLst>
          </p:cNvPr>
          <p:cNvSpPr/>
          <p:nvPr/>
        </p:nvSpPr>
        <p:spPr>
          <a:xfrm>
            <a:off x="513295" y="4590799"/>
            <a:ext cx="1939259" cy="74195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b="1" dirty="0">
                <a:solidFill>
                  <a:srgbClr val="33334F"/>
                </a:solidFill>
              </a:rPr>
              <a:t>Planlegge utrulling av den teknologiske løsningen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112D0CB-D9C1-41D8-9C00-7C344B69C1D9}"/>
              </a:ext>
            </a:extLst>
          </p:cNvPr>
          <p:cNvSpPr/>
          <p:nvPr/>
        </p:nvSpPr>
        <p:spPr>
          <a:xfrm>
            <a:off x="513294" y="5598540"/>
            <a:ext cx="1939259" cy="74195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b="1" dirty="0">
                <a:solidFill>
                  <a:srgbClr val="33334F"/>
                </a:solidFill>
              </a:rPr>
              <a:t>Planlegge teknisk utstyr og plassering av løsningen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5402BA9-97CE-457B-84F8-73928E1174FD}"/>
              </a:ext>
            </a:extLst>
          </p:cNvPr>
          <p:cNvSpPr/>
          <p:nvPr/>
        </p:nvSpPr>
        <p:spPr>
          <a:xfrm>
            <a:off x="513295" y="3583058"/>
            <a:ext cx="1939259" cy="74195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b="1" dirty="0">
                <a:solidFill>
                  <a:srgbClr val="33334F"/>
                </a:solidFill>
              </a:rPr>
              <a:t>Lage arbeidsprosesser og rutiner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F4FDCD-CB5F-4202-AB84-EA194A99B405}"/>
              </a:ext>
            </a:extLst>
          </p:cNvPr>
          <p:cNvSpPr/>
          <p:nvPr/>
        </p:nvSpPr>
        <p:spPr>
          <a:xfrm>
            <a:off x="2683042" y="1559114"/>
            <a:ext cx="8771021" cy="8301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Gjennomfør en ROS-analyse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Vurder personvern og informasjonssikkerhet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2CF34-8760-4A75-8A1F-4A77923AEAB4}"/>
              </a:ext>
            </a:extLst>
          </p:cNvPr>
          <p:cNvSpPr/>
          <p:nvPr/>
        </p:nvSpPr>
        <p:spPr>
          <a:xfrm>
            <a:off x="2683040" y="2583118"/>
            <a:ext cx="8771021" cy="8301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Utpek nøkkelpersonell som deltar i hele prosessen: fra planlegging til implementering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919B3A-5ABD-45FF-97EC-601C03B4F509}"/>
              </a:ext>
            </a:extLst>
          </p:cNvPr>
          <p:cNvSpPr/>
          <p:nvPr/>
        </p:nvSpPr>
        <p:spPr>
          <a:xfrm>
            <a:off x="2683039" y="3583058"/>
            <a:ext cx="8771021" cy="8301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Utarbeid arbeidsprosesser og rutiner for implementering og drift av løsningen før det rulles ut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32C282A-31D9-4C9C-83C9-BF7248D926D7}"/>
              </a:ext>
            </a:extLst>
          </p:cNvPr>
          <p:cNvSpPr/>
          <p:nvPr/>
        </p:nvSpPr>
        <p:spPr>
          <a:xfrm>
            <a:off x="2671008" y="4590799"/>
            <a:ext cx="8771021" cy="8301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Lag en plan for utrulling av video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Tenk gjennom detaljer, som f.eks. hvilken dag og tidspunkt som passer best for utrulling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116338-000F-457A-9FDC-303F7E9C94AB}"/>
              </a:ext>
            </a:extLst>
          </p:cNvPr>
          <p:cNvSpPr/>
          <p:nvPr/>
        </p:nvSpPr>
        <p:spPr>
          <a:xfrm>
            <a:off x="2683040" y="5598540"/>
            <a:ext cx="8771021" cy="8301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Gjennomfør en vurdering av hvilket ekstra utstyr og materiell som kreves før utrulling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Vurder hvor videoløsningen skal plasseres i avdelingen</a:t>
            </a:r>
          </a:p>
        </p:txBody>
      </p:sp>
    </p:spTree>
    <p:extLst>
      <p:ext uri="{BB962C8B-B14F-4D97-AF65-F5344CB8AC3E}">
        <p14:creationId xmlns:p14="http://schemas.microsoft.com/office/powerpoint/2010/main" val="2146214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B8046DAE-84BE-4479-AE79-283DA3E6AA8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956542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30" imgH="531" progId="TCLayout.ActiveDocument.1">
                  <p:embed/>
                </p:oleObj>
              </mc:Choice>
              <mc:Fallback>
                <p:oleObj name="think-cell Slide" r:id="rId4" imgW="530" imgH="53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B8046DAE-84BE-4479-AE79-283DA3E6AA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F0BDC0F2-5321-4402-9AC1-AE585787B75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nb-NO" sz="36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CECA97-2A9A-48D0-9440-ED87B513D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b-NO" dirty="0">
                <a:solidFill>
                  <a:srgbClr val="33334F"/>
                </a:solidFill>
              </a:rPr>
              <a:t>Implementere ny tjeneste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E45D878-08E4-4EEE-98C0-EB33EFCAEC0C}"/>
              </a:ext>
            </a:extLst>
          </p:cNvPr>
          <p:cNvSpPr/>
          <p:nvPr/>
        </p:nvSpPr>
        <p:spPr>
          <a:xfrm>
            <a:off x="513295" y="1559114"/>
            <a:ext cx="1939259" cy="741955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b="1" dirty="0">
                <a:solidFill>
                  <a:srgbClr val="33334F"/>
                </a:solidFill>
              </a:rPr>
              <a:t>Informere ansatte og brukere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B24E4DD-1A9D-4881-B391-8BFA923535E4}"/>
              </a:ext>
            </a:extLst>
          </p:cNvPr>
          <p:cNvSpPr/>
          <p:nvPr/>
        </p:nvSpPr>
        <p:spPr>
          <a:xfrm>
            <a:off x="513294" y="2583118"/>
            <a:ext cx="1939259" cy="741955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b="1" dirty="0">
                <a:solidFill>
                  <a:srgbClr val="33334F"/>
                </a:solidFill>
              </a:rPr>
              <a:t>Gjennomføre opplæring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A2F0AAA-F27E-41E7-B1A8-BABB04E34297}"/>
              </a:ext>
            </a:extLst>
          </p:cNvPr>
          <p:cNvSpPr/>
          <p:nvPr/>
        </p:nvSpPr>
        <p:spPr>
          <a:xfrm>
            <a:off x="513293" y="4590799"/>
            <a:ext cx="1939259" cy="741955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b="1" dirty="0">
                <a:solidFill>
                  <a:srgbClr val="33334F"/>
                </a:solidFill>
              </a:rPr>
              <a:t>Gjennomføre nullpunkts-målinger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112D0CB-D9C1-41D8-9C00-7C344B69C1D9}"/>
              </a:ext>
            </a:extLst>
          </p:cNvPr>
          <p:cNvSpPr/>
          <p:nvPr/>
        </p:nvSpPr>
        <p:spPr>
          <a:xfrm>
            <a:off x="513292" y="5598540"/>
            <a:ext cx="1939259" cy="741955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b="1" dirty="0">
                <a:solidFill>
                  <a:srgbClr val="33334F"/>
                </a:solidFill>
              </a:rPr>
              <a:t>Gjennomføre support og feilsøk etterhvert som feil oppstår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5402BA9-97CE-457B-84F8-73928E1174FD}"/>
              </a:ext>
            </a:extLst>
          </p:cNvPr>
          <p:cNvSpPr/>
          <p:nvPr/>
        </p:nvSpPr>
        <p:spPr>
          <a:xfrm>
            <a:off x="513293" y="3583058"/>
            <a:ext cx="1939259" cy="741955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b="1" dirty="0">
                <a:solidFill>
                  <a:srgbClr val="33334F"/>
                </a:solidFill>
              </a:rPr>
              <a:t>Utarbeide veileder for bruk, før, under og etter konsultasjoner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F4FDCD-CB5F-4202-AB84-EA194A99B405}"/>
              </a:ext>
            </a:extLst>
          </p:cNvPr>
          <p:cNvSpPr/>
          <p:nvPr/>
        </p:nvSpPr>
        <p:spPr>
          <a:xfrm>
            <a:off x="2683042" y="1559114"/>
            <a:ext cx="8771021" cy="830179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Informer alle involverte aktører om videoløsningen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2CF34-8760-4A75-8A1F-4A77923AEAB4}"/>
              </a:ext>
            </a:extLst>
          </p:cNvPr>
          <p:cNvSpPr/>
          <p:nvPr/>
        </p:nvSpPr>
        <p:spPr>
          <a:xfrm>
            <a:off x="2683040" y="2583118"/>
            <a:ext cx="8771021" cy="830179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Bruk tid på å gjennomføre en god og grundig opplæring av alle involverte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919B3A-5ABD-45FF-97EC-601C03B4F509}"/>
              </a:ext>
            </a:extLst>
          </p:cNvPr>
          <p:cNvSpPr/>
          <p:nvPr/>
        </p:nvSpPr>
        <p:spPr>
          <a:xfrm>
            <a:off x="2683039" y="3583058"/>
            <a:ext cx="8771021" cy="830179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Utarbeid en veileder med rutiner og instrukser for hvordan man bruker løsningen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Veileder skal dekke hva som skjer før, under og etter videokonsultasjoner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32C282A-31D9-4C9C-83C9-BF7248D926D7}"/>
              </a:ext>
            </a:extLst>
          </p:cNvPr>
          <p:cNvSpPr/>
          <p:nvPr/>
        </p:nvSpPr>
        <p:spPr>
          <a:xfrm>
            <a:off x="2671008" y="4590799"/>
            <a:ext cx="8771021" cy="830179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b-NO" sz="1100" dirty="0">
              <a:solidFill>
                <a:srgbClr val="33334F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100" dirty="0">
              <a:solidFill>
                <a:srgbClr val="33334F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Gjennomfør nullpunktsmålinger før implementering av løsningen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Relevante tall å se på kan f.eks være tidsbruk per besøk hos pasient, bruk av smittevernsutstyr og pasienttilfredshet </a:t>
            </a:r>
          </a:p>
          <a:p>
            <a:br>
              <a:rPr lang="nb-NO" sz="1100" dirty="0">
                <a:solidFill>
                  <a:srgbClr val="33334F"/>
                </a:solidFill>
              </a:rPr>
            </a:br>
            <a:endParaRPr lang="nb-NO" sz="1100" dirty="0">
              <a:solidFill>
                <a:srgbClr val="33334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116338-000F-457A-9FDC-303F7E9C94AB}"/>
              </a:ext>
            </a:extLst>
          </p:cNvPr>
          <p:cNvSpPr/>
          <p:nvPr/>
        </p:nvSpPr>
        <p:spPr>
          <a:xfrm>
            <a:off x="2671008" y="5614803"/>
            <a:ext cx="8771021" cy="830179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Sikre tilgjengelig support og rask feilretting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Juster løsningen når det oppstår feil eller når veilederen avviker fra virkelig bruk</a:t>
            </a:r>
          </a:p>
        </p:txBody>
      </p:sp>
    </p:spTree>
    <p:extLst>
      <p:ext uri="{BB962C8B-B14F-4D97-AF65-F5344CB8AC3E}">
        <p14:creationId xmlns:p14="http://schemas.microsoft.com/office/powerpoint/2010/main" val="2164312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B8046DAE-84BE-4479-AE79-283DA3E6AA8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30" imgH="531" progId="TCLayout.ActiveDocument.1">
                  <p:embed/>
                </p:oleObj>
              </mc:Choice>
              <mc:Fallback>
                <p:oleObj name="think-cell Slide" r:id="rId4" imgW="530" imgH="53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B8046DAE-84BE-4479-AE79-283DA3E6AA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F0BDC0F2-5321-4402-9AC1-AE585787B75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nb-NO" sz="36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CECA97-2A9A-48D0-9440-ED87B513D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865"/>
            <a:ext cx="10515600" cy="1072088"/>
          </a:xfrm>
        </p:spPr>
        <p:txBody>
          <a:bodyPr vert="horz"/>
          <a:lstStyle/>
          <a:p>
            <a:r>
              <a:rPr lang="nb-NO" dirty="0">
                <a:solidFill>
                  <a:srgbClr val="33334F"/>
                </a:solidFill>
              </a:rPr>
              <a:t>Evaluere implementeringen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E45D878-08E4-4EEE-98C0-EB33EFCAEC0C}"/>
              </a:ext>
            </a:extLst>
          </p:cNvPr>
          <p:cNvSpPr/>
          <p:nvPr/>
        </p:nvSpPr>
        <p:spPr>
          <a:xfrm>
            <a:off x="513293" y="2541303"/>
            <a:ext cx="1939259" cy="74195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b="1" dirty="0">
                <a:solidFill>
                  <a:srgbClr val="33334F"/>
                </a:solidFill>
              </a:rPr>
              <a:t>Justere bruken av tjenesten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B24E4DD-1A9D-4881-B391-8BFA923535E4}"/>
              </a:ext>
            </a:extLst>
          </p:cNvPr>
          <p:cNvSpPr/>
          <p:nvPr/>
        </p:nvSpPr>
        <p:spPr>
          <a:xfrm>
            <a:off x="513294" y="3545143"/>
            <a:ext cx="1939259" cy="74195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b="1" dirty="0">
                <a:solidFill>
                  <a:srgbClr val="33334F"/>
                </a:solidFill>
              </a:rPr>
              <a:t>Gjennomføre leverandørdialog om nødvendig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A2F0AAA-F27E-41E7-B1A8-BABB04E34297}"/>
              </a:ext>
            </a:extLst>
          </p:cNvPr>
          <p:cNvSpPr/>
          <p:nvPr/>
        </p:nvSpPr>
        <p:spPr>
          <a:xfrm>
            <a:off x="513293" y="5552824"/>
            <a:ext cx="1939259" cy="74195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b="1" dirty="0">
                <a:solidFill>
                  <a:srgbClr val="33334F"/>
                </a:solidFill>
              </a:rPr>
              <a:t>Gjennomføre effektmålinger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112D0CB-D9C1-41D8-9C00-7C344B69C1D9}"/>
              </a:ext>
            </a:extLst>
          </p:cNvPr>
          <p:cNvSpPr/>
          <p:nvPr/>
        </p:nvSpPr>
        <p:spPr>
          <a:xfrm>
            <a:off x="513293" y="1609423"/>
            <a:ext cx="1939259" cy="74195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b="1" dirty="0">
                <a:solidFill>
                  <a:srgbClr val="33334F"/>
                </a:solidFill>
              </a:rPr>
              <a:t>Evaluere bruken av tjenesten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5402BA9-97CE-457B-84F8-73928E1174FD}"/>
              </a:ext>
            </a:extLst>
          </p:cNvPr>
          <p:cNvSpPr/>
          <p:nvPr/>
        </p:nvSpPr>
        <p:spPr>
          <a:xfrm>
            <a:off x="513294" y="4545083"/>
            <a:ext cx="1939259" cy="74195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b="1" dirty="0">
                <a:solidFill>
                  <a:srgbClr val="33334F"/>
                </a:solidFill>
              </a:rPr>
              <a:t>Innhente innsikt fra personalet og brukere av ny løsning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F4FDCD-CB5F-4202-AB84-EA194A99B405}"/>
              </a:ext>
            </a:extLst>
          </p:cNvPr>
          <p:cNvSpPr/>
          <p:nvPr/>
        </p:nvSpPr>
        <p:spPr>
          <a:xfrm>
            <a:off x="2683039" y="2545203"/>
            <a:ext cx="8771021" cy="83017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Evaluer og juster bruken av løsningen etter utttesting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2CF34-8760-4A75-8A1F-4A77923AEAB4}"/>
              </a:ext>
            </a:extLst>
          </p:cNvPr>
          <p:cNvSpPr/>
          <p:nvPr/>
        </p:nvSpPr>
        <p:spPr>
          <a:xfrm>
            <a:off x="2683039" y="3545143"/>
            <a:ext cx="8771021" cy="83017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Gjennomfør dialog med leverandør ved eventuelle ønskede endringer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919B3A-5ABD-45FF-97EC-601C03B4F509}"/>
              </a:ext>
            </a:extLst>
          </p:cNvPr>
          <p:cNvSpPr/>
          <p:nvPr/>
        </p:nvSpPr>
        <p:spPr>
          <a:xfrm>
            <a:off x="2683039" y="4545083"/>
            <a:ext cx="8771021" cy="83017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 Innhent innsikt om uttestingen av løsningen ved hjelp av intervju og observasjon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32C282A-31D9-4C9C-83C9-BF7248D926D7}"/>
              </a:ext>
            </a:extLst>
          </p:cNvPr>
          <p:cNvSpPr/>
          <p:nvPr/>
        </p:nvSpPr>
        <p:spPr>
          <a:xfrm>
            <a:off x="2683039" y="5552824"/>
            <a:ext cx="8771021" cy="83017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 Gjennomfør effektmålinger av samme tall som ved </a:t>
            </a:r>
            <a:r>
              <a:rPr lang="nb-NO" sz="1100" dirty="0" err="1">
                <a:solidFill>
                  <a:srgbClr val="33334F"/>
                </a:solidFill>
              </a:rPr>
              <a:t>nullpunktsmålingene</a:t>
            </a:r>
            <a:endParaRPr lang="nb-NO" sz="1100" dirty="0">
              <a:solidFill>
                <a:srgbClr val="33334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116338-000F-457A-9FDC-303F7E9C94AB}"/>
              </a:ext>
            </a:extLst>
          </p:cNvPr>
          <p:cNvSpPr/>
          <p:nvPr/>
        </p:nvSpPr>
        <p:spPr>
          <a:xfrm>
            <a:off x="2683039" y="1614211"/>
            <a:ext cx="8771021" cy="83017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Gjennomfør en evaluering om løsningen har fungert slik som tiltenkt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3334F"/>
                </a:solidFill>
              </a:rPr>
              <a:t>Vurder om løsningen skal nedjusteres eller skaleres i bruk</a:t>
            </a:r>
          </a:p>
        </p:txBody>
      </p:sp>
    </p:spTree>
    <p:extLst>
      <p:ext uri="{BB962C8B-B14F-4D97-AF65-F5344CB8AC3E}">
        <p14:creationId xmlns:p14="http://schemas.microsoft.com/office/powerpoint/2010/main" val="3579608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E95220EE-C35C-4286-B9B1-0CD3DF13B3E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30" imgH="531" progId="TCLayout.ActiveDocument.1">
                  <p:embed/>
                </p:oleObj>
              </mc:Choice>
              <mc:Fallback>
                <p:oleObj name="think-cell Slide" r:id="rId3" imgW="530" imgH="53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E95220EE-C35C-4286-B9B1-0CD3DF13B3E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E9C15AE-45B7-4BD9-9746-B31784148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b-NO" dirty="0">
                <a:solidFill>
                  <a:srgbClr val="33334F"/>
                </a:solidFill>
              </a:rPr>
              <a:t>Forankring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834219-9A13-4A0D-83E7-1097CF8207BE}"/>
              </a:ext>
            </a:extLst>
          </p:cNvPr>
          <p:cNvSpPr txBox="1"/>
          <p:nvPr/>
        </p:nvSpPr>
        <p:spPr>
          <a:xfrm>
            <a:off x="649705" y="2252333"/>
            <a:ext cx="6112041" cy="353943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rgbClr val="33334F"/>
                </a:solidFill>
              </a:rPr>
              <a:t>For at implementeringen av en ny tjenste skal bli vellykket, må det fra starten være fokus på forankring av tjenesten mot alle involverte parter.</a:t>
            </a:r>
            <a:br>
              <a:rPr lang="nb-NO" sz="1400" dirty="0">
                <a:solidFill>
                  <a:srgbClr val="33334F"/>
                </a:solidFill>
              </a:rPr>
            </a:br>
            <a:br>
              <a:rPr lang="nb-NO" sz="1400" dirty="0">
                <a:solidFill>
                  <a:srgbClr val="33334F"/>
                </a:solidFill>
              </a:rPr>
            </a:br>
            <a:r>
              <a:rPr lang="nb-NO" sz="1400" b="1" dirty="0">
                <a:solidFill>
                  <a:srgbClr val="33334F"/>
                </a:solidFill>
              </a:rPr>
              <a:t>1) Kartlegg aktører som er pådrivere av tjenesten: </a:t>
            </a:r>
            <a:br>
              <a:rPr lang="nb-NO" sz="1400" b="1" dirty="0">
                <a:solidFill>
                  <a:srgbClr val="33334F"/>
                </a:solidFill>
              </a:rPr>
            </a:br>
            <a:r>
              <a:rPr lang="nb-NO" sz="1400" dirty="0">
                <a:solidFill>
                  <a:srgbClr val="33334F"/>
                </a:solidFill>
              </a:rPr>
              <a:t>Et viktig ledd i forankringen er å identifisere pådrivere av innføring av tjenesten. Disse må brukes aktivt inn i forankringsarbeidet. </a:t>
            </a:r>
            <a:br>
              <a:rPr lang="nb-NO" sz="1400" dirty="0">
                <a:solidFill>
                  <a:srgbClr val="33334F"/>
                </a:solidFill>
              </a:rPr>
            </a:br>
            <a:br>
              <a:rPr lang="nb-NO" sz="1400" dirty="0">
                <a:solidFill>
                  <a:srgbClr val="33334F"/>
                </a:solidFill>
              </a:rPr>
            </a:br>
            <a:r>
              <a:rPr lang="nb-NO" sz="1400" b="1" dirty="0">
                <a:solidFill>
                  <a:srgbClr val="33334F"/>
                </a:solidFill>
              </a:rPr>
              <a:t>2) Synliggjør gevinster ved innføring av video:</a:t>
            </a:r>
            <a:br>
              <a:rPr lang="nb-NO" sz="1400" b="1" dirty="0">
                <a:solidFill>
                  <a:srgbClr val="33334F"/>
                </a:solidFill>
              </a:rPr>
            </a:br>
            <a:r>
              <a:rPr lang="nb-NO" sz="1400" dirty="0">
                <a:solidFill>
                  <a:srgbClr val="33334F"/>
                </a:solidFill>
              </a:rPr>
              <a:t>Det er viktig å synliggjøre gevinstene som innføring av løsningen skaper. De ulike aktørene bør få god oversikt over de spesifikke gevinstene de får, da de ofte varierer fra målgruppen til målgruppen.</a:t>
            </a:r>
            <a:br>
              <a:rPr lang="nb-NO" sz="1400" dirty="0">
                <a:solidFill>
                  <a:srgbClr val="33334F"/>
                </a:solidFill>
              </a:rPr>
            </a:br>
            <a:br>
              <a:rPr lang="nb-NO" sz="1400" dirty="0">
                <a:solidFill>
                  <a:srgbClr val="33334F"/>
                </a:solidFill>
              </a:rPr>
            </a:br>
            <a:r>
              <a:rPr lang="nb-NO" sz="1400" b="1" dirty="0">
                <a:solidFill>
                  <a:srgbClr val="33334F"/>
                </a:solidFill>
              </a:rPr>
              <a:t>3) Følg opp interessenter underveis i implementeringen: </a:t>
            </a:r>
            <a:br>
              <a:rPr lang="nb-NO" sz="1400" b="1" dirty="0">
                <a:solidFill>
                  <a:srgbClr val="33334F"/>
                </a:solidFill>
              </a:rPr>
            </a:br>
            <a:r>
              <a:rPr lang="nb-NO" sz="1400" dirty="0">
                <a:solidFill>
                  <a:srgbClr val="33334F"/>
                </a:solidFill>
              </a:rPr>
              <a:t>Det er viktig å følge med på de ulike aktørenes stilling til innføring av tjenesten hele veien. Dersom en pådriver går fra å være pådriver til mindre positiv til tjenesten, må det fanges opp og jobbes med.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3888E2E-A1FF-4A11-8179-31B2717A58C9}"/>
              </a:ext>
            </a:extLst>
          </p:cNvPr>
          <p:cNvSpPr/>
          <p:nvPr/>
        </p:nvSpPr>
        <p:spPr>
          <a:xfrm>
            <a:off x="7507705" y="2039782"/>
            <a:ext cx="3354927" cy="74195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33334F"/>
                </a:solidFill>
              </a:rPr>
              <a:t>1) Kartlegg aktører som er pådriver og mindre positiv til tjenesten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FD279C3-1F64-4623-A9F4-615203C91D73}"/>
              </a:ext>
            </a:extLst>
          </p:cNvPr>
          <p:cNvSpPr/>
          <p:nvPr/>
        </p:nvSpPr>
        <p:spPr>
          <a:xfrm>
            <a:off x="7507705" y="3544795"/>
            <a:ext cx="3354927" cy="74195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33334F"/>
                </a:solidFill>
              </a:rPr>
              <a:t>2) Synliggjør gevinster ved innføring av video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C7D4776-702E-430D-AB05-B19706224883}"/>
              </a:ext>
            </a:extLst>
          </p:cNvPr>
          <p:cNvSpPr/>
          <p:nvPr/>
        </p:nvSpPr>
        <p:spPr>
          <a:xfrm>
            <a:off x="7507705" y="5049808"/>
            <a:ext cx="3354927" cy="74195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33334F"/>
                </a:solidFill>
              </a:rPr>
              <a:t>3) Følg opp interessenter underveis i implementeringen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90BE9C2-BA32-4302-89A4-779D286DECD6}"/>
              </a:ext>
            </a:extLst>
          </p:cNvPr>
          <p:cNvSpPr txBox="1"/>
          <p:nvPr/>
        </p:nvSpPr>
        <p:spPr>
          <a:xfrm>
            <a:off x="649705" y="1716784"/>
            <a:ext cx="61120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rgbClr val="33334F"/>
                </a:solidFill>
              </a:rPr>
              <a:t>Forankring – langsgående prosess som må prioriteres hele veien</a:t>
            </a:r>
          </a:p>
        </p:txBody>
      </p:sp>
    </p:spTree>
    <p:extLst>
      <p:ext uri="{BB962C8B-B14F-4D97-AF65-F5344CB8AC3E}">
        <p14:creationId xmlns:p14="http://schemas.microsoft.com/office/powerpoint/2010/main" val="4194073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E95220EE-C35C-4286-B9B1-0CD3DF13B3E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9395247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30" imgH="531" progId="TCLayout.ActiveDocument.1">
                  <p:embed/>
                </p:oleObj>
              </mc:Choice>
              <mc:Fallback>
                <p:oleObj name="think-cell Slide" r:id="rId3" imgW="530" imgH="53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E95220EE-C35C-4286-B9B1-0CD3DF13B3E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E9C15AE-45B7-4BD9-9746-B31784148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b-NO" dirty="0">
                <a:solidFill>
                  <a:srgbClr val="33334F"/>
                </a:solidFill>
              </a:rPr>
              <a:t>Gevinstrealisering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834219-9A13-4A0D-83E7-1097CF8207BE}"/>
              </a:ext>
            </a:extLst>
          </p:cNvPr>
          <p:cNvSpPr txBox="1"/>
          <p:nvPr/>
        </p:nvSpPr>
        <p:spPr>
          <a:xfrm>
            <a:off x="649705" y="2098444"/>
            <a:ext cx="6112041" cy="369331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nb-NO" sz="1300" dirty="0">
                <a:solidFill>
                  <a:srgbClr val="33334F"/>
                </a:solidFill>
              </a:rPr>
              <a:t>Å jobbe med målinger og fremvisning av gevinster er viktig. Dette gjelder både i arbeidet mot beslutningstakere som skal ta vurdering om man skal innføre en ny tjeneste og som ledd i forankringsarbeidet. </a:t>
            </a:r>
            <a:br>
              <a:rPr lang="nb-NO" sz="1300" dirty="0">
                <a:solidFill>
                  <a:srgbClr val="33334F"/>
                </a:solidFill>
              </a:rPr>
            </a:br>
            <a:br>
              <a:rPr lang="nb-NO" sz="1300" dirty="0">
                <a:solidFill>
                  <a:srgbClr val="33334F"/>
                </a:solidFill>
              </a:rPr>
            </a:br>
            <a:br>
              <a:rPr lang="nb-NO" sz="1300" dirty="0">
                <a:solidFill>
                  <a:srgbClr val="33334F"/>
                </a:solidFill>
              </a:rPr>
            </a:br>
            <a:r>
              <a:rPr lang="nb-NO" sz="1300" b="1" dirty="0">
                <a:solidFill>
                  <a:srgbClr val="33334F"/>
                </a:solidFill>
              </a:rPr>
              <a:t>1) Kartlegg hvilke gevinster som er ønskelig å oppnå:</a:t>
            </a:r>
            <a:br>
              <a:rPr lang="nb-NO" sz="1300" b="1" dirty="0">
                <a:solidFill>
                  <a:srgbClr val="33334F"/>
                </a:solidFill>
              </a:rPr>
            </a:br>
            <a:r>
              <a:rPr lang="nb-NO" sz="1300" dirty="0">
                <a:solidFill>
                  <a:srgbClr val="33334F"/>
                </a:solidFill>
              </a:rPr>
              <a:t>Man ønsker å innføre en ny tjeneste for å oppnå ulike gevinster, og disse må kartlegges. </a:t>
            </a:r>
            <a:br>
              <a:rPr lang="nb-NO" sz="1300" dirty="0">
                <a:solidFill>
                  <a:srgbClr val="33334F"/>
                </a:solidFill>
              </a:rPr>
            </a:br>
            <a:br>
              <a:rPr lang="nb-NO" sz="1300" dirty="0">
                <a:solidFill>
                  <a:srgbClr val="33334F"/>
                </a:solidFill>
              </a:rPr>
            </a:br>
            <a:r>
              <a:rPr lang="nb-NO" sz="1300" b="1" dirty="0">
                <a:solidFill>
                  <a:srgbClr val="33334F"/>
                </a:solidFill>
              </a:rPr>
              <a:t>2) Gjennomfør nullpunktsmålinger og effektmålinger:</a:t>
            </a:r>
            <a:br>
              <a:rPr lang="nb-NO" sz="1300" b="1" dirty="0">
                <a:solidFill>
                  <a:srgbClr val="33334F"/>
                </a:solidFill>
              </a:rPr>
            </a:br>
            <a:r>
              <a:rPr lang="nb-NO" sz="1300" dirty="0">
                <a:solidFill>
                  <a:srgbClr val="33334F"/>
                </a:solidFill>
              </a:rPr>
              <a:t>For å kunne måle effekten ved innføringen av en ny tjeneste må man gjennomføre nullpunktsmålinger og effektmålinger. </a:t>
            </a:r>
            <a:br>
              <a:rPr lang="nb-NO" sz="1300" dirty="0">
                <a:solidFill>
                  <a:srgbClr val="33334F"/>
                </a:solidFill>
              </a:rPr>
            </a:br>
            <a:br>
              <a:rPr lang="nb-NO" sz="1300" dirty="0">
                <a:solidFill>
                  <a:srgbClr val="33334F"/>
                </a:solidFill>
              </a:rPr>
            </a:br>
            <a:r>
              <a:rPr lang="nb-NO" sz="1300" b="1" dirty="0">
                <a:solidFill>
                  <a:srgbClr val="33334F"/>
                </a:solidFill>
              </a:rPr>
              <a:t>3) Lag brukercaser som synliggjør gevinster: </a:t>
            </a:r>
            <a:br>
              <a:rPr lang="nb-NO" sz="1300" b="1" dirty="0">
                <a:solidFill>
                  <a:srgbClr val="33334F"/>
                </a:solidFill>
              </a:rPr>
            </a:br>
            <a:r>
              <a:rPr lang="nb-NO" sz="1300" dirty="0">
                <a:solidFill>
                  <a:srgbClr val="33334F"/>
                </a:solidFill>
              </a:rPr>
              <a:t>For å kunne fortsette å ta i bruk tjenesten eller for å kunne øke volumet av tjenesten er det viktig å synliggjøre gevinstene tjenesten har medført i ulike brukersituasjoner. Dette kan være alt fra økonomiske caser til brukercaser som synliggjør gevinster for brukeren og personalet.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3888E2E-A1FF-4A11-8179-31B2717A58C9}"/>
              </a:ext>
            </a:extLst>
          </p:cNvPr>
          <p:cNvSpPr/>
          <p:nvPr/>
        </p:nvSpPr>
        <p:spPr>
          <a:xfrm>
            <a:off x="7507705" y="2039782"/>
            <a:ext cx="3354927" cy="74195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33334F"/>
                </a:solidFill>
              </a:rPr>
              <a:t>1) Kartlegg hvilke gevinster som er ønskelig å oppnå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FD279C3-1F64-4623-A9F4-615203C91D73}"/>
              </a:ext>
            </a:extLst>
          </p:cNvPr>
          <p:cNvSpPr/>
          <p:nvPr/>
        </p:nvSpPr>
        <p:spPr>
          <a:xfrm>
            <a:off x="7507705" y="3544795"/>
            <a:ext cx="3354927" cy="74195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33334F"/>
                </a:solidFill>
              </a:rPr>
              <a:t>2) Gjennomfør nullpunktsmålinger og effektmålinger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C7D4776-702E-430D-AB05-B19706224883}"/>
              </a:ext>
            </a:extLst>
          </p:cNvPr>
          <p:cNvSpPr/>
          <p:nvPr/>
        </p:nvSpPr>
        <p:spPr>
          <a:xfrm>
            <a:off x="7507705" y="5049808"/>
            <a:ext cx="3354927" cy="74195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33334F"/>
                </a:solidFill>
              </a:rPr>
              <a:t>3) Lag brukercaser som synliggjør gevinster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90BE9C2-BA32-4302-89A4-779D286DECD6}"/>
              </a:ext>
            </a:extLst>
          </p:cNvPr>
          <p:cNvSpPr txBox="1"/>
          <p:nvPr/>
        </p:nvSpPr>
        <p:spPr>
          <a:xfrm>
            <a:off x="649705" y="1716784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rgbClr val="33334F"/>
                </a:solidFill>
              </a:rPr>
              <a:t>Gevinstrealisering – langsgående prosess som må prioriteres hele veien</a:t>
            </a:r>
          </a:p>
        </p:txBody>
      </p:sp>
    </p:spTree>
    <p:extLst>
      <p:ext uri="{BB962C8B-B14F-4D97-AF65-F5344CB8AC3E}">
        <p14:creationId xmlns:p14="http://schemas.microsoft.com/office/powerpoint/2010/main" val="17145095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ydvkfKIGkHeeiRQ6e1Va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e2pYZ4hAa67v8k_7O5AC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PhpMJNe2GziXxynsC2Dl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OXGdusXmR1JDHGT7xIXW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aXxgUtLEwG0Go22tmld0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F6heYD6w2eA9amx2I4hD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D9QYEDB.htKOsCurVvGm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2uHOV0a1eQSF8vZ071OO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2uHOV0a1eQSF8vZ071OO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UqfzccvI.cPLbit2InUz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2uHOV0a1eQSF8vZ071OO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yxWVPQ3NG.P0VrOOTili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yxWVPQ3NG.P0VrOOTili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yxWVPQ3NG.P0VrOOTili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yxWVPQ3NG.P0VrOOTili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yxWVPQ3NG.P0VrOOTili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k2Sp8GFanlLKoVKucx36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xEiGDgiTmqXd0dL5T2Bi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uFGnY3rEkDq6.4XegKPWg"/>
</p:tagLst>
</file>

<file path=ppt/theme/theme1.xml><?xml version="1.0" encoding="utf-8"?>
<a:theme xmlns:a="http://schemas.openxmlformats.org/drawingml/2006/main" name="Lys med mønster">
  <a:themeElements>
    <a:clrScheme name="Custom 2">
      <a:dk1>
        <a:srgbClr val="040439"/>
      </a:dk1>
      <a:lt1>
        <a:srgbClr val="FFFFFF"/>
      </a:lt1>
      <a:dk2>
        <a:srgbClr val="20207A"/>
      </a:dk2>
      <a:lt2>
        <a:srgbClr val="BAAA9C"/>
      </a:lt2>
      <a:accent1>
        <a:srgbClr val="85A0BE"/>
      </a:accent1>
      <a:accent2>
        <a:srgbClr val="6DD2CD"/>
      </a:accent2>
      <a:accent3>
        <a:srgbClr val="FEBF7D"/>
      </a:accent3>
      <a:accent4>
        <a:srgbClr val="99E0DD"/>
      </a:accent4>
      <a:accent5>
        <a:srgbClr val="FCAC94"/>
      </a:accent5>
      <a:accent6>
        <a:srgbClr val="B6EAF7"/>
      </a:accent6>
      <a:hlink>
        <a:srgbClr val="20207A"/>
      </a:hlink>
      <a:folHlink>
        <a:srgbClr val="85A0B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C7057D0-6097-44F4-A2E5-70A5DCBAA566}" vid="{2719B6C5-9A54-423D-86A4-95EF36B6C8EF}"/>
    </a:ext>
  </a:extLst>
</a:theme>
</file>

<file path=ppt/theme/theme10.xml><?xml version="1.0" encoding="utf-8"?>
<a:theme xmlns:a="http://schemas.openxmlformats.org/drawingml/2006/main" name="4_Mørk med mønster">
  <a:themeElements>
    <a:clrScheme name="UiT Norges arktiske universitet">
      <a:dk1>
        <a:sysClr val="windowText" lastClr="000000"/>
      </a:dk1>
      <a:lt1>
        <a:sysClr val="window" lastClr="FFFFFF"/>
      </a:lt1>
      <a:dk2>
        <a:srgbClr val="00617F"/>
      </a:dk2>
      <a:lt2>
        <a:srgbClr val="A6BBC8"/>
      </a:lt2>
      <a:accent1>
        <a:srgbClr val="007396"/>
      </a:accent1>
      <a:accent2>
        <a:srgbClr val="CB333B"/>
      </a:accent2>
      <a:accent3>
        <a:srgbClr val="F2A900"/>
      </a:accent3>
      <a:accent4>
        <a:srgbClr val="009CB6"/>
      </a:accent4>
      <a:accent5>
        <a:srgbClr val="DE7C00"/>
      </a:accent5>
      <a:accent6>
        <a:srgbClr val="59BEC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C7057D0-6097-44F4-A2E5-70A5DCBAA566}" vid="{CADEB79E-6854-4014-82C8-288D7F871FF7}"/>
    </a:ext>
  </a:extLst>
</a:theme>
</file>

<file path=ppt/theme/theme11.xml><?xml version="1.0" encoding="utf-8"?>
<a:theme xmlns:a="http://schemas.openxmlformats.org/drawingml/2006/main" name="7_Mørk med mønster">
  <a:themeElements>
    <a:clrScheme name="UiT Norges arktiske universitet">
      <a:dk1>
        <a:sysClr val="windowText" lastClr="000000"/>
      </a:dk1>
      <a:lt1>
        <a:sysClr val="window" lastClr="FFFFFF"/>
      </a:lt1>
      <a:dk2>
        <a:srgbClr val="00617F"/>
      </a:dk2>
      <a:lt2>
        <a:srgbClr val="A6BBC8"/>
      </a:lt2>
      <a:accent1>
        <a:srgbClr val="007396"/>
      </a:accent1>
      <a:accent2>
        <a:srgbClr val="CB333B"/>
      </a:accent2>
      <a:accent3>
        <a:srgbClr val="F2A900"/>
      </a:accent3>
      <a:accent4>
        <a:srgbClr val="009CB6"/>
      </a:accent4>
      <a:accent5>
        <a:srgbClr val="DE7C00"/>
      </a:accent5>
      <a:accent6>
        <a:srgbClr val="59BEC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C7057D0-6097-44F4-A2E5-70A5DCBAA566}" vid="{CADEB79E-6854-4014-82C8-288D7F871FF7}"/>
    </a:ext>
  </a:extLst>
</a:theme>
</file>

<file path=ppt/theme/theme12.xml><?xml version="1.0" encoding="utf-8"?>
<a:theme xmlns:a="http://schemas.openxmlformats.org/drawingml/2006/main" name="1_Lys med mønster">
  <a:themeElements>
    <a:clrScheme name="Custom 2">
      <a:dk1>
        <a:srgbClr val="040439"/>
      </a:dk1>
      <a:lt1>
        <a:srgbClr val="FFFFFF"/>
      </a:lt1>
      <a:dk2>
        <a:srgbClr val="20207A"/>
      </a:dk2>
      <a:lt2>
        <a:srgbClr val="BAAA9C"/>
      </a:lt2>
      <a:accent1>
        <a:srgbClr val="85A0BE"/>
      </a:accent1>
      <a:accent2>
        <a:srgbClr val="6DD2CD"/>
      </a:accent2>
      <a:accent3>
        <a:srgbClr val="FEBF7D"/>
      </a:accent3>
      <a:accent4>
        <a:srgbClr val="99E0DD"/>
      </a:accent4>
      <a:accent5>
        <a:srgbClr val="FCAC94"/>
      </a:accent5>
      <a:accent6>
        <a:srgbClr val="B6EAF7"/>
      </a:accent6>
      <a:hlink>
        <a:srgbClr val="20207A"/>
      </a:hlink>
      <a:folHlink>
        <a:srgbClr val="85A0B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C7057D0-6097-44F4-A2E5-70A5DCBAA566}" vid="{2719B6C5-9A54-423D-86A4-95EF36B6C8EF}"/>
    </a:ext>
  </a:extLst>
</a:theme>
</file>

<file path=ppt/theme/theme13.xml><?xml version="1.0" encoding="utf-8"?>
<a:theme xmlns:a="http://schemas.openxmlformats.org/drawingml/2006/main" name="2_Lys med mønster">
  <a:themeElements>
    <a:clrScheme name="Custom 2">
      <a:dk1>
        <a:srgbClr val="040439"/>
      </a:dk1>
      <a:lt1>
        <a:srgbClr val="FFFFFF"/>
      </a:lt1>
      <a:dk2>
        <a:srgbClr val="20207A"/>
      </a:dk2>
      <a:lt2>
        <a:srgbClr val="BAAA9C"/>
      </a:lt2>
      <a:accent1>
        <a:srgbClr val="85A0BE"/>
      </a:accent1>
      <a:accent2>
        <a:srgbClr val="6DD2CD"/>
      </a:accent2>
      <a:accent3>
        <a:srgbClr val="FEBF7D"/>
      </a:accent3>
      <a:accent4>
        <a:srgbClr val="99E0DD"/>
      </a:accent4>
      <a:accent5>
        <a:srgbClr val="FCAC94"/>
      </a:accent5>
      <a:accent6>
        <a:srgbClr val="B6EAF7"/>
      </a:accent6>
      <a:hlink>
        <a:srgbClr val="20207A"/>
      </a:hlink>
      <a:folHlink>
        <a:srgbClr val="85A0B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C7057D0-6097-44F4-A2E5-70A5DCBAA566}" vid="{2719B6C5-9A54-423D-86A4-95EF36B6C8EF}"/>
    </a:ext>
  </a:extLst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ørk med mønster">
  <a:themeElements>
    <a:clrScheme name="UiT Norges arktiske universitet">
      <a:dk1>
        <a:sysClr val="windowText" lastClr="000000"/>
      </a:dk1>
      <a:lt1>
        <a:sysClr val="window" lastClr="FFFFFF"/>
      </a:lt1>
      <a:dk2>
        <a:srgbClr val="00617F"/>
      </a:dk2>
      <a:lt2>
        <a:srgbClr val="A6BBC8"/>
      </a:lt2>
      <a:accent1>
        <a:srgbClr val="007396"/>
      </a:accent1>
      <a:accent2>
        <a:srgbClr val="CB333B"/>
      </a:accent2>
      <a:accent3>
        <a:srgbClr val="F2A900"/>
      </a:accent3>
      <a:accent4>
        <a:srgbClr val="009CB6"/>
      </a:accent4>
      <a:accent5>
        <a:srgbClr val="DE7C00"/>
      </a:accent5>
      <a:accent6>
        <a:srgbClr val="59BEC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C7057D0-6097-44F4-A2E5-70A5DCBAA566}" vid="{CADEB79E-6854-4014-82C8-288D7F871FF7}"/>
    </a:ext>
  </a:extLst>
</a:theme>
</file>

<file path=ppt/theme/theme3.xml><?xml version="1.0" encoding="utf-8"?>
<a:theme xmlns:a="http://schemas.openxmlformats.org/drawingml/2006/main" name="6_Mørk med mønster">
  <a:themeElements>
    <a:clrScheme name="UiT Norges arktiske universitet">
      <a:dk1>
        <a:sysClr val="windowText" lastClr="000000"/>
      </a:dk1>
      <a:lt1>
        <a:sysClr val="window" lastClr="FFFFFF"/>
      </a:lt1>
      <a:dk2>
        <a:srgbClr val="00617F"/>
      </a:dk2>
      <a:lt2>
        <a:srgbClr val="A6BBC8"/>
      </a:lt2>
      <a:accent1>
        <a:srgbClr val="007396"/>
      </a:accent1>
      <a:accent2>
        <a:srgbClr val="CB333B"/>
      </a:accent2>
      <a:accent3>
        <a:srgbClr val="F2A900"/>
      </a:accent3>
      <a:accent4>
        <a:srgbClr val="009CB6"/>
      </a:accent4>
      <a:accent5>
        <a:srgbClr val="DE7C00"/>
      </a:accent5>
      <a:accent6>
        <a:srgbClr val="59BEC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C7057D0-6097-44F4-A2E5-70A5DCBAA566}" vid="{CADEB79E-6854-4014-82C8-288D7F871FF7}"/>
    </a:ext>
  </a:extLst>
</a:theme>
</file>

<file path=ppt/theme/theme4.xml><?xml version="1.0" encoding="utf-8"?>
<a:theme xmlns:a="http://schemas.openxmlformats.org/drawingml/2006/main" name="8_Mørk med mønster">
  <a:themeElements>
    <a:clrScheme name="UiT Norges arktiske universitet">
      <a:dk1>
        <a:sysClr val="windowText" lastClr="000000"/>
      </a:dk1>
      <a:lt1>
        <a:sysClr val="window" lastClr="FFFFFF"/>
      </a:lt1>
      <a:dk2>
        <a:srgbClr val="00617F"/>
      </a:dk2>
      <a:lt2>
        <a:srgbClr val="A6BBC8"/>
      </a:lt2>
      <a:accent1>
        <a:srgbClr val="007396"/>
      </a:accent1>
      <a:accent2>
        <a:srgbClr val="CB333B"/>
      </a:accent2>
      <a:accent3>
        <a:srgbClr val="F2A900"/>
      </a:accent3>
      <a:accent4>
        <a:srgbClr val="009CB6"/>
      </a:accent4>
      <a:accent5>
        <a:srgbClr val="DE7C00"/>
      </a:accent5>
      <a:accent6>
        <a:srgbClr val="59BEC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C7057D0-6097-44F4-A2E5-70A5DCBAA566}" vid="{CADEB79E-6854-4014-82C8-288D7F871FF7}"/>
    </a:ext>
  </a:extLst>
</a:theme>
</file>

<file path=ppt/theme/theme5.xml><?xml version="1.0" encoding="utf-8"?>
<a:theme xmlns:a="http://schemas.openxmlformats.org/drawingml/2006/main" name="3_Mørk med mønster">
  <a:themeElements>
    <a:clrScheme name="UiT Norges arktiske universitet">
      <a:dk1>
        <a:sysClr val="windowText" lastClr="000000"/>
      </a:dk1>
      <a:lt1>
        <a:sysClr val="window" lastClr="FFFFFF"/>
      </a:lt1>
      <a:dk2>
        <a:srgbClr val="00617F"/>
      </a:dk2>
      <a:lt2>
        <a:srgbClr val="A6BBC8"/>
      </a:lt2>
      <a:accent1>
        <a:srgbClr val="007396"/>
      </a:accent1>
      <a:accent2>
        <a:srgbClr val="CB333B"/>
      </a:accent2>
      <a:accent3>
        <a:srgbClr val="F2A900"/>
      </a:accent3>
      <a:accent4>
        <a:srgbClr val="009CB6"/>
      </a:accent4>
      <a:accent5>
        <a:srgbClr val="DE7C00"/>
      </a:accent5>
      <a:accent6>
        <a:srgbClr val="59BEC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C7057D0-6097-44F4-A2E5-70A5DCBAA566}" vid="{CADEB79E-6854-4014-82C8-288D7F871FF7}"/>
    </a:ext>
  </a:extLst>
</a:theme>
</file>

<file path=ppt/theme/theme6.xml><?xml version="1.0" encoding="utf-8"?>
<a:theme xmlns:a="http://schemas.openxmlformats.org/drawingml/2006/main" name="9_Mørk med mønster">
  <a:themeElements>
    <a:clrScheme name="UiT Norges arktiske universitet">
      <a:dk1>
        <a:sysClr val="windowText" lastClr="000000"/>
      </a:dk1>
      <a:lt1>
        <a:sysClr val="window" lastClr="FFFFFF"/>
      </a:lt1>
      <a:dk2>
        <a:srgbClr val="00617F"/>
      </a:dk2>
      <a:lt2>
        <a:srgbClr val="A6BBC8"/>
      </a:lt2>
      <a:accent1>
        <a:srgbClr val="007396"/>
      </a:accent1>
      <a:accent2>
        <a:srgbClr val="CB333B"/>
      </a:accent2>
      <a:accent3>
        <a:srgbClr val="F2A900"/>
      </a:accent3>
      <a:accent4>
        <a:srgbClr val="009CB6"/>
      </a:accent4>
      <a:accent5>
        <a:srgbClr val="DE7C00"/>
      </a:accent5>
      <a:accent6>
        <a:srgbClr val="59BEC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C7057D0-6097-44F4-A2E5-70A5DCBAA566}" vid="{CADEB79E-6854-4014-82C8-288D7F871FF7}"/>
    </a:ext>
  </a:extLst>
</a:theme>
</file>

<file path=ppt/theme/theme7.xml><?xml version="1.0" encoding="utf-8"?>
<a:theme xmlns:a="http://schemas.openxmlformats.org/drawingml/2006/main" name="5_Mørk med mønster">
  <a:themeElements>
    <a:clrScheme name="UiT Norges arktiske universitet">
      <a:dk1>
        <a:sysClr val="windowText" lastClr="000000"/>
      </a:dk1>
      <a:lt1>
        <a:sysClr val="window" lastClr="FFFFFF"/>
      </a:lt1>
      <a:dk2>
        <a:srgbClr val="00617F"/>
      </a:dk2>
      <a:lt2>
        <a:srgbClr val="A6BBC8"/>
      </a:lt2>
      <a:accent1>
        <a:srgbClr val="007396"/>
      </a:accent1>
      <a:accent2>
        <a:srgbClr val="CB333B"/>
      </a:accent2>
      <a:accent3>
        <a:srgbClr val="F2A900"/>
      </a:accent3>
      <a:accent4>
        <a:srgbClr val="009CB6"/>
      </a:accent4>
      <a:accent5>
        <a:srgbClr val="DE7C00"/>
      </a:accent5>
      <a:accent6>
        <a:srgbClr val="59BEC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C7057D0-6097-44F4-A2E5-70A5DCBAA566}" vid="{CADEB79E-6854-4014-82C8-288D7F871FF7}"/>
    </a:ext>
  </a:extLst>
</a:theme>
</file>

<file path=ppt/theme/theme8.xml><?xml version="1.0" encoding="utf-8"?>
<a:theme xmlns:a="http://schemas.openxmlformats.org/drawingml/2006/main" name="2_Mørk med mønster">
  <a:themeElements>
    <a:clrScheme name="UiT Norges arktiske universitet">
      <a:dk1>
        <a:sysClr val="windowText" lastClr="000000"/>
      </a:dk1>
      <a:lt1>
        <a:sysClr val="window" lastClr="FFFFFF"/>
      </a:lt1>
      <a:dk2>
        <a:srgbClr val="00617F"/>
      </a:dk2>
      <a:lt2>
        <a:srgbClr val="A6BBC8"/>
      </a:lt2>
      <a:accent1>
        <a:srgbClr val="007396"/>
      </a:accent1>
      <a:accent2>
        <a:srgbClr val="CB333B"/>
      </a:accent2>
      <a:accent3>
        <a:srgbClr val="F2A900"/>
      </a:accent3>
      <a:accent4>
        <a:srgbClr val="009CB6"/>
      </a:accent4>
      <a:accent5>
        <a:srgbClr val="DE7C00"/>
      </a:accent5>
      <a:accent6>
        <a:srgbClr val="59BEC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C7057D0-6097-44F4-A2E5-70A5DCBAA566}" vid="{CADEB79E-6854-4014-82C8-288D7F871FF7}"/>
    </a:ext>
  </a:extLst>
</a:theme>
</file>

<file path=ppt/theme/theme9.xml><?xml version="1.0" encoding="utf-8"?>
<a:theme xmlns:a="http://schemas.openxmlformats.org/drawingml/2006/main" name="1_Mørk med mønster">
  <a:themeElements>
    <a:clrScheme name="UiT Norges arktiske universitet">
      <a:dk1>
        <a:sysClr val="windowText" lastClr="000000"/>
      </a:dk1>
      <a:lt1>
        <a:sysClr val="window" lastClr="FFFFFF"/>
      </a:lt1>
      <a:dk2>
        <a:srgbClr val="00617F"/>
      </a:dk2>
      <a:lt2>
        <a:srgbClr val="A6BBC8"/>
      </a:lt2>
      <a:accent1>
        <a:srgbClr val="007396"/>
      </a:accent1>
      <a:accent2>
        <a:srgbClr val="CB333B"/>
      </a:accent2>
      <a:accent3>
        <a:srgbClr val="F2A900"/>
      </a:accent3>
      <a:accent4>
        <a:srgbClr val="009CB6"/>
      </a:accent4>
      <a:accent5>
        <a:srgbClr val="DE7C00"/>
      </a:accent5>
      <a:accent6>
        <a:srgbClr val="59BEC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C7057D0-6097-44F4-A2E5-70A5DCBAA566}" vid="{CADEB79E-6854-4014-82C8-288D7F871FF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C3009DE6A1A345AEDF3C833343A369" ma:contentTypeVersion="15" ma:contentTypeDescription="Create a new document." ma:contentTypeScope="" ma:versionID="67ef5b94037872f749eeacbd53123dd3">
  <xsd:schema xmlns:xsd="http://www.w3.org/2001/XMLSchema" xmlns:xs="http://www.w3.org/2001/XMLSchema" xmlns:p="http://schemas.microsoft.com/office/2006/metadata/properties" xmlns:ns1="http://schemas.microsoft.com/sharepoint/v3" xmlns:ns2="104de783-ba29-4d31-8bb7-a99b7cb56285" xmlns:ns3="6ff85476-6fdb-4321-837a-df86d80fe77f" targetNamespace="http://schemas.microsoft.com/office/2006/metadata/properties" ma:root="true" ma:fieldsID="226344eb1134e98e07df22a45d491e0c" ns1:_="" ns2:_="" ns3:_="">
    <xsd:import namespace="http://schemas.microsoft.com/sharepoint/v3"/>
    <xsd:import namespace="104de783-ba29-4d31-8bb7-a99b7cb56285"/>
    <xsd:import namespace="6ff85476-6fdb-4321-837a-df86d80fe7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4de783-ba29-4d31-8bb7-a99b7cb56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f85476-6fdb-4321-837a-df86d80fe77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B6906F1-BC5A-4F5D-9478-51E87E6F6B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BE3BE4-EB4D-4320-B037-D437154CCC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04de783-ba29-4d31-8bb7-a99b7cb56285"/>
    <ds:schemaRef ds:uri="6ff85476-6fdb-4321-837a-df86d80fe7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D1808F-9832-46E2-89EE-68E7FE346F1E}">
  <ds:schemaRefs>
    <ds:schemaRef ds:uri="http://purl.org/dc/terms/"/>
    <ds:schemaRef ds:uri="http://purl.org/dc/dcmitype/"/>
    <ds:schemaRef ds:uri="http://schemas.microsoft.com/sharepoint/v3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6ff85476-6fdb-4321-837a-df86d80fe77f"/>
    <ds:schemaRef ds:uri="104de783-ba29-4d31-8bb7-a99b7cb56285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10789</TotalTime>
  <Words>1135</Words>
  <Application>Microsoft Office PowerPoint</Application>
  <PresentationFormat>Widescreen</PresentationFormat>
  <Paragraphs>124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7" baseType="lpstr">
      <vt:lpstr>Arial</vt:lpstr>
      <vt:lpstr>Calibri</vt:lpstr>
      <vt:lpstr>Century</vt:lpstr>
      <vt:lpstr>Wingdings</vt:lpstr>
      <vt:lpstr>Lys med mønster</vt:lpstr>
      <vt:lpstr>Mørk med mønster</vt:lpstr>
      <vt:lpstr>6_Mørk med mønster</vt:lpstr>
      <vt:lpstr>8_Mørk med mønster</vt:lpstr>
      <vt:lpstr>3_Mørk med mønster</vt:lpstr>
      <vt:lpstr>9_Mørk med mønster</vt:lpstr>
      <vt:lpstr>5_Mørk med mønster</vt:lpstr>
      <vt:lpstr>2_Mørk med mønster</vt:lpstr>
      <vt:lpstr>1_Mørk med mønster</vt:lpstr>
      <vt:lpstr>4_Mørk med mønster</vt:lpstr>
      <vt:lpstr>7_Mørk med mønster</vt:lpstr>
      <vt:lpstr>1_Lys med mønster</vt:lpstr>
      <vt:lpstr>2_Lys med mønster</vt:lpstr>
      <vt:lpstr>think-cell Slide</vt:lpstr>
      <vt:lpstr>Innføring av video på akuttmottak på sykehus</vt:lpstr>
      <vt:lpstr>PowerPoint Presentation</vt:lpstr>
      <vt:lpstr>Avklare behov</vt:lpstr>
      <vt:lpstr>Gjennomføre anskaffelse</vt:lpstr>
      <vt:lpstr>Planlegge implementering</vt:lpstr>
      <vt:lpstr>Implementere ny tjeneste</vt:lpstr>
      <vt:lpstr>Evaluere implementeringen</vt:lpstr>
      <vt:lpstr>Forankring</vt:lpstr>
      <vt:lpstr>Gevinstrealisering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Dette er InnoMed 2020</dc:title>
  <dc:creator>Trude Arntsen</dc:creator>
  <cp:lastModifiedBy>Laura Kleiven</cp:lastModifiedBy>
  <cp:revision>156</cp:revision>
  <dcterms:created xsi:type="dcterms:W3CDTF">2020-03-31T14:00:41Z</dcterms:created>
  <dcterms:modified xsi:type="dcterms:W3CDTF">2021-10-04T11:50:00Z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0x01010089C3009DE6A1A345AEDF3C833343A369</vt:lpwstr>
  </property>
</Properties>
</file>