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2.xml" ContentType="application/vnd.openxmlformats-officedocument.theme+xml"/>
  <Override PartName="/ppt/tags/tag1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3.xml" ContentType="application/vnd.openxmlformats-officedocument.theme+xml"/>
  <Override PartName="/ppt/tags/tag1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4.xml" ContentType="application/vnd.openxmlformats-officedocument.theme+xml"/>
  <Override PartName="/ppt/tags/tag15.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5.xml" ContentType="application/vnd.openxmlformats-officedocument.theme+xml"/>
  <Override PartName="/ppt/tags/tag1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722" r:id="rId6"/>
    <p:sldMasterId id="2147483728" r:id="rId7"/>
    <p:sldMasterId id="2147483703" r:id="rId8"/>
    <p:sldMasterId id="2147483731" r:id="rId9"/>
    <p:sldMasterId id="2147483709" r:id="rId10"/>
    <p:sldMasterId id="2147483700" r:id="rId11"/>
    <p:sldMasterId id="2147483695" r:id="rId12"/>
    <p:sldMasterId id="2147483706" r:id="rId13"/>
    <p:sldMasterId id="2147483725" r:id="rId14"/>
    <p:sldMasterId id="2147483760" r:id="rId15"/>
    <p:sldMasterId id="2147483775" r:id="rId16"/>
    <p:sldMasterId id="2147483793" r:id="rId17"/>
    <p:sldMasterId id="2147483800" r:id="rId18"/>
    <p:sldMasterId id="2147483832" r:id="rId19"/>
  </p:sldMasterIdLst>
  <p:notesMasterIdLst>
    <p:notesMasterId r:id="rId41"/>
  </p:notesMasterIdLst>
  <p:handoutMasterIdLst>
    <p:handoutMasterId r:id="rId42"/>
  </p:handoutMasterIdLst>
  <p:sldIdLst>
    <p:sldId id="256" r:id="rId20"/>
    <p:sldId id="2076138249" r:id="rId21"/>
    <p:sldId id="2076138260" r:id="rId22"/>
    <p:sldId id="2076138316" r:id="rId23"/>
    <p:sldId id="2076138248" r:id="rId24"/>
    <p:sldId id="412" r:id="rId25"/>
    <p:sldId id="846" r:id="rId26"/>
    <p:sldId id="1882" r:id="rId27"/>
    <p:sldId id="2076138322" r:id="rId28"/>
    <p:sldId id="2076138261" r:id="rId29"/>
    <p:sldId id="2076138264" r:id="rId30"/>
    <p:sldId id="2076138262" r:id="rId31"/>
    <p:sldId id="2076138265" r:id="rId32"/>
    <p:sldId id="2076138266" r:id="rId33"/>
    <p:sldId id="258" r:id="rId34"/>
    <p:sldId id="424" r:id="rId35"/>
    <p:sldId id="425" r:id="rId36"/>
    <p:sldId id="2076138235" r:id="rId37"/>
    <p:sldId id="2076138243" r:id="rId38"/>
    <p:sldId id="423" r:id="rId39"/>
    <p:sldId id="375" r:id="rId40"/>
  </p:sldIdLst>
  <p:sldSz cx="12192000" cy="6858000"/>
  <p:notesSz cx="6858000" cy="9144000"/>
  <p:custDataLst>
    <p:tags r:id="rId43"/>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4DD85B63-6858-4112-9D5C-95A050E7C8AF}">
          <p14:sldIdLst>
            <p14:sldId id="256"/>
            <p14:sldId id="2076138249"/>
            <p14:sldId id="2076138260"/>
          </p14:sldIdLst>
        </p14:section>
        <p14:section name="Ideutvikling" id="{0EF9303B-C97B-40E1-9DC0-CAE2B6A62638}">
          <p14:sldIdLst>
            <p14:sldId id="2076138316"/>
            <p14:sldId id="2076138248"/>
            <p14:sldId id="412"/>
            <p14:sldId id="846"/>
            <p14:sldId id="1882"/>
          </p14:sldIdLst>
        </p14:section>
        <p14:section name="Oppgaver" id="{963B69E5-8E12-B444-8A75-19EC18E557AD}">
          <p14:sldIdLst>
            <p14:sldId id="2076138322"/>
            <p14:sldId id="2076138261"/>
            <p14:sldId id="2076138264"/>
            <p14:sldId id="2076138262"/>
            <p14:sldId id="2076138265"/>
            <p14:sldId id="2076138266"/>
          </p14:sldIdLst>
        </p14:section>
        <p14:section name="Praktisk" id="{38B8B752-D652-2142-8AE3-A334C6A38C60}">
          <p14:sldIdLst>
            <p14:sldId id="258"/>
            <p14:sldId id="424"/>
            <p14:sldId id="425"/>
            <p14:sldId id="2076138235"/>
          </p14:sldIdLst>
        </p14:section>
        <p14:section name="Vedlegg" id="{A8DAF0F3-D1A7-044F-9BCC-5C98550DB65A}">
          <p14:sldIdLst>
            <p14:sldId id="2076138243"/>
            <p14:sldId id="423"/>
            <p14:sldId id="375"/>
          </p14:sldIdLst>
        </p14:section>
      </p14:sectionLst>
    </p:ext>
    <p:ext uri="{EFAFB233-063F-42B5-8137-9DF3F51BA10A}">
      <p15:sldGuideLst xmlns:p15="http://schemas.microsoft.com/office/powerpoint/2012/main">
        <p15:guide id="1" orient="horz" pos="2115" userDrawn="1">
          <p15:clr>
            <a:srgbClr val="A4A3A4"/>
          </p15:clr>
        </p15:guide>
        <p15:guide id="2" pos="370" userDrawn="1">
          <p15:clr>
            <a:srgbClr val="A4A3A4"/>
          </p15:clr>
        </p15:guide>
        <p15:guide id="3" pos="1776" userDrawn="1">
          <p15:clr>
            <a:srgbClr val="A4A3A4"/>
          </p15:clr>
        </p15:guide>
        <p15:guide id="4" orient="horz" pos="1298" userDrawn="1">
          <p15:clr>
            <a:srgbClr val="A4A3A4"/>
          </p15:clr>
        </p15:guide>
        <p15:guide id="5" orient="horz" pos="16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Kleiven" initials="LK" lastIdx="1" clrIdx="0">
    <p:extLst>
      <p:ext uri="{19B8F6BF-5375-455C-9EA6-DF929625EA0E}">
        <p15:presenceInfo xmlns:p15="http://schemas.microsoft.com/office/powerpoint/2012/main" userId="S::Laura.Kleiven@paconsulting.com::2328b5d4-b6c0-4495-b810-1943dced17e9" providerId="AD"/>
      </p:ext>
    </p:extLst>
  </p:cmAuthor>
  <p:cmAuthor id="2" name="Per Lier" initials="PL" lastIdx="1" clrIdx="1">
    <p:extLst>
      <p:ext uri="{19B8F6BF-5375-455C-9EA6-DF929625EA0E}">
        <p15:presenceInfo xmlns:p15="http://schemas.microsoft.com/office/powerpoint/2012/main" userId="S::per.lier@paconsulting.com::dbd9f457-59ea-4bdf-9886-999d97987d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A0BE"/>
    <a:srgbClr val="F3CCCC"/>
    <a:srgbClr val="F4FB00"/>
    <a:srgbClr val="3CB2AC"/>
    <a:srgbClr val="567391"/>
    <a:srgbClr val="384F69"/>
    <a:srgbClr val="040439"/>
    <a:srgbClr val="929292"/>
    <a:srgbClr val="FFC07D"/>
    <a:srgbClr val="6ED3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54"/>
    <p:restoredTop sz="96110"/>
  </p:normalViewPr>
  <p:slideViewPr>
    <p:cSldViewPr snapToGrid="0">
      <p:cViewPr varScale="1">
        <p:scale>
          <a:sx n="116" d="100"/>
          <a:sy n="116" d="100"/>
        </p:scale>
        <p:origin x="1016" y="176"/>
      </p:cViewPr>
      <p:guideLst>
        <p:guide orient="horz" pos="2115"/>
        <p:guide pos="370"/>
        <p:guide pos="1776"/>
        <p:guide orient="horz" pos="1298"/>
        <p:guide orient="horz" pos="161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750899-3D14-4A38-B0C5-4D2CF77B5B8A}" type="datetimeFigureOut">
              <a:rPr lang="nb-NO" smtClean="0"/>
              <a:t>24.04.2023</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E35F46-3402-4F9A-A575-76C8BB429A56}" type="slidenum">
              <a:rPr lang="nb-NO" smtClean="0"/>
              <a:t>‹#›</a:t>
            </a:fld>
            <a:endParaRPr lang="nb-NO"/>
          </a:p>
        </p:txBody>
      </p:sp>
    </p:spTree>
    <p:extLst>
      <p:ext uri="{BB962C8B-B14F-4D97-AF65-F5344CB8AC3E}">
        <p14:creationId xmlns:p14="http://schemas.microsoft.com/office/powerpoint/2010/main" val="2774814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499BC-7AB1-4A47-B6CE-7BD3AA0F0B75}" type="datetimeFigureOut">
              <a:rPr lang="en-NO" smtClean="0"/>
              <a:t>24/04/2023</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C001C-C9A9-8541-8CD7-D2444895E3D3}" type="slidenum">
              <a:rPr lang="en-NO" smtClean="0"/>
              <a:t>‹#›</a:t>
            </a:fld>
            <a:endParaRPr lang="en-NO"/>
          </a:p>
        </p:txBody>
      </p:sp>
    </p:spTree>
    <p:extLst>
      <p:ext uri="{BB962C8B-B14F-4D97-AF65-F5344CB8AC3E}">
        <p14:creationId xmlns:p14="http://schemas.microsoft.com/office/powerpoint/2010/main" val="19415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80377DB-C4B0-49B2-8838-0F01BA83B7C4}" type="slidenum">
              <a:rPr lang="nb-NO" smtClean="0"/>
              <a:t>3</a:t>
            </a:fld>
            <a:endParaRPr lang="nb-NO"/>
          </a:p>
        </p:txBody>
      </p:sp>
    </p:spTree>
    <p:extLst>
      <p:ext uri="{BB962C8B-B14F-4D97-AF65-F5344CB8AC3E}">
        <p14:creationId xmlns:p14="http://schemas.microsoft.com/office/powerpoint/2010/main" val="3346803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180377DB-C4B0-49B2-8838-0F01BA83B7C4}" type="slidenum">
              <a:rPr lang="nb-NO" smtClean="0"/>
              <a:t>14</a:t>
            </a:fld>
            <a:endParaRPr lang="nb-NO"/>
          </a:p>
        </p:txBody>
      </p:sp>
    </p:spTree>
    <p:extLst>
      <p:ext uri="{BB962C8B-B14F-4D97-AF65-F5344CB8AC3E}">
        <p14:creationId xmlns:p14="http://schemas.microsoft.com/office/powerpoint/2010/main" val="4090507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60460" tIns="30230" rIns="60460" bIns="30230"/>
          <a:lstStyle/>
          <a:p>
            <a:pPr defTabSz="879211">
              <a:defRPr/>
            </a:pPr>
            <a:r>
              <a:rPr lang="nb-NO" sz="1100">
                <a:solidFill>
                  <a:schemeClr val="tx1">
                    <a:lumMod val="65000"/>
                    <a:lumOff val="35000"/>
                  </a:schemeClr>
                </a:solidFill>
              </a:rPr>
              <a:t>Tegne opp, skriv pent, lett å skjønne, ikke skriv for mye, gruppenavn, </a:t>
            </a:r>
          </a:p>
          <a:p>
            <a:pPr defTabSz="879211">
              <a:defRPr/>
            </a:pPr>
            <a:r>
              <a:rPr lang="nb-NO" sz="1100">
                <a:solidFill>
                  <a:schemeClr val="tx1">
                    <a:lumMod val="65000"/>
                    <a:lumOff val="35000"/>
                  </a:schemeClr>
                </a:solidFill>
              </a:rPr>
              <a:t>Ta bilder på de som får mest prikker på </a:t>
            </a:r>
          </a:p>
          <a:p>
            <a:endParaRPr lang="nb-NO"/>
          </a:p>
        </p:txBody>
      </p:sp>
      <p:sp>
        <p:nvSpPr>
          <p:cNvPr id="4" name="Slide Number Placeholder 3"/>
          <p:cNvSpPr>
            <a:spLocks noGrp="1"/>
          </p:cNvSpPr>
          <p:nvPr>
            <p:ph type="sldNum" sz="quarter" idx="10"/>
          </p:nvPr>
        </p:nvSpPr>
        <p:spPr>
          <a:xfrm>
            <a:off x="3885101" y="8685023"/>
            <a:ext cx="2971800" cy="456946"/>
          </a:xfrm>
          <a:prstGeom prst="rect">
            <a:avLst/>
          </a:prstGeom>
        </p:spPr>
        <p:txBody>
          <a:bodyPr lIns="60460" tIns="30230" rIns="60460" bIns="30230"/>
          <a:lstStyle/>
          <a:p>
            <a:pPr marL="0" marR="0" lvl="0" indent="0" algn="r" defTabSz="457200" rtl="0" eaLnBrk="1" fontAlgn="auto" latinLnBrk="0" hangingPunct="1">
              <a:lnSpc>
                <a:spcPct val="100000"/>
              </a:lnSpc>
              <a:spcBef>
                <a:spcPts val="0"/>
              </a:spcBef>
              <a:spcAft>
                <a:spcPts val="0"/>
              </a:spcAft>
              <a:buClrTx/>
              <a:buSzTx/>
              <a:buFontTx/>
              <a:buNone/>
              <a:tabLst/>
              <a:defRPr/>
            </a:pPr>
            <a:fld id="{C2887791-6CCB-4BE0-A894-4C9FFA8621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712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60460" tIns="30230" rIns="60460" bIns="30230"/>
          <a:lstStyle/>
          <a:p>
            <a:pPr defTabSz="879211">
              <a:defRPr/>
            </a:pPr>
            <a:endParaRPr lang="nb-NO" sz="1100">
              <a:solidFill>
                <a:schemeClr val="tx1">
                  <a:lumMod val="65000"/>
                  <a:lumOff val="35000"/>
                </a:schemeClr>
              </a:solidFill>
            </a:endParaRPr>
          </a:p>
          <a:p>
            <a:endParaRPr lang="nb-NO"/>
          </a:p>
        </p:txBody>
      </p:sp>
      <p:sp>
        <p:nvSpPr>
          <p:cNvPr id="4" name="Slide Number Placeholder 3"/>
          <p:cNvSpPr>
            <a:spLocks noGrp="1"/>
          </p:cNvSpPr>
          <p:nvPr>
            <p:ph type="sldNum" sz="quarter" idx="10"/>
          </p:nvPr>
        </p:nvSpPr>
        <p:spPr>
          <a:xfrm>
            <a:off x="3885101" y="8685023"/>
            <a:ext cx="2971800" cy="456946"/>
          </a:xfrm>
          <a:prstGeom prst="rect">
            <a:avLst/>
          </a:prstGeom>
        </p:spPr>
        <p:txBody>
          <a:bodyPr lIns="60460" tIns="30230" rIns="60460" bIns="30230"/>
          <a:lstStyle/>
          <a:p>
            <a:fld id="{C2887791-6CCB-4BE0-A894-4C9FFA86219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9824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60460" tIns="30230" rIns="60460" bIns="30230"/>
          <a:lstStyle/>
          <a:p>
            <a:pPr defTabSz="879211">
              <a:defRPr/>
            </a:pPr>
            <a:endParaRPr lang="nb-NO" sz="1100">
              <a:solidFill>
                <a:schemeClr val="tx1">
                  <a:lumMod val="65000"/>
                  <a:lumOff val="35000"/>
                </a:schemeClr>
              </a:solidFill>
            </a:endParaRPr>
          </a:p>
          <a:p>
            <a:endParaRPr lang="nb-NO"/>
          </a:p>
        </p:txBody>
      </p:sp>
      <p:sp>
        <p:nvSpPr>
          <p:cNvPr id="4" name="Slide Number Placeholder 3"/>
          <p:cNvSpPr>
            <a:spLocks noGrp="1"/>
          </p:cNvSpPr>
          <p:nvPr>
            <p:ph type="sldNum" sz="quarter" idx="10"/>
          </p:nvPr>
        </p:nvSpPr>
        <p:spPr>
          <a:xfrm>
            <a:off x="3885101" y="8685023"/>
            <a:ext cx="2971800" cy="456946"/>
          </a:xfrm>
          <a:prstGeom prst="rect">
            <a:avLst/>
          </a:prstGeom>
        </p:spPr>
        <p:txBody>
          <a:bodyPr lIns="60460" tIns="30230" rIns="60460" bIns="30230"/>
          <a:lstStyle/>
          <a:p>
            <a:pPr marL="0" marR="0" lvl="0" indent="0" algn="r" defTabSz="457200" rtl="0" eaLnBrk="1" fontAlgn="auto" latinLnBrk="0" hangingPunct="1">
              <a:lnSpc>
                <a:spcPct val="100000"/>
              </a:lnSpc>
              <a:spcBef>
                <a:spcPts val="0"/>
              </a:spcBef>
              <a:spcAft>
                <a:spcPts val="0"/>
              </a:spcAft>
              <a:buClrTx/>
              <a:buSzTx/>
              <a:buFontTx/>
              <a:buNone/>
              <a:tabLst/>
              <a:defRPr/>
            </a:pPr>
            <a:fld id="{C2887791-6CCB-4BE0-A894-4C9FFA8621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25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Ev. Gruppeleder er den med bursdag nærmest i dag... </a:t>
            </a:r>
          </a:p>
        </p:txBody>
      </p:sp>
      <p:sp>
        <p:nvSpPr>
          <p:cNvPr id="4" name="Plassholder for lysbildenummer 3"/>
          <p:cNvSpPr>
            <a:spLocks noGrp="1"/>
          </p:cNvSpPr>
          <p:nvPr>
            <p:ph type="sldNum" sz="quarter" idx="5"/>
          </p:nvPr>
        </p:nvSpPr>
        <p:spPr/>
        <p:txBody>
          <a:bodyPr/>
          <a:lstStyle/>
          <a:p>
            <a:fld id="{CA5C001C-C9A9-8541-8CD7-D2444895E3D3}" type="slidenum">
              <a:rPr lang="en-NO" smtClean="0"/>
              <a:t>19</a:t>
            </a:fld>
            <a:endParaRPr lang="en-NO"/>
          </a:p>
        </p:txBody>
      </p:sp>
    </p:spTree>
    <p:extLst>
      <p:ext uri="{BB962C8B-B14F-4D97-AF65-F5344CB8AC3E}">
        <p14:creationId xmlns:p14="http://schemas.microsoft.com/office/powerpoint/2010/main" val="380030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CA5C001C-C9A9-8541-8CD7-D2444895E3D3}" type="slidenum">
              <a:rPr lang="en-NO" smtClean="0"/>
              <a:t>4</a:t>
            </a:fld>
            <a:endParaRPr lang="en-NO"/>
          </a:p>
        </p:txBody>
      </p:sp>
    </p:spTree>
    <p:extLst>
      <p:ext uri="{BB962C8B-B14F-4D97-AF65-F5344CB8AC3E}">
        <p14:creationId xmlns:p14="http://schemas.microsoft.com/office/powerpoint/2010/main" val="72521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CA5C001C-C9A9-8541-8CD7-D2444895E3D3}" type="slidenum">
              <a:rPr lang="en-NO" smtClean="0"/>
              <a:t>5</a:t>
            </a:fld>
            <a:endParaRPr lang="en-NO"/>
          </a:p>
        </p:txBody>
      </p:sp>
    </p:spTree>
    <p:extLst>
      <p:ext uri="{BB962C8B-B14F-4D97-AF65-F5344CB8AC3E}">
        <p14:creationId xmlns:p14="http://schemas.microsoft.com/office/powerpoint/2010/main" val="50262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397B6664-7021-E44E-ABF4-BC24DFF02CBA}" type="slidenum">
              <a:rPr lang="en-US" smtClean="0"/>
              <a:t>7</a:t>
            </a:fld>
            <a:endParaRPr lang="en-US"/>
          </a:p>
        </p:txBody>
      </p:sp>
    </p:spTree>
    <p:extLst>
      <p:ext uri="{BB962C8B-B14F-4D97-AF65-F5344CB8AC3E}">
        <p14:creationId xmlns:p14="http://schemas.microsoft.com/office/powerpoint/2010/main" val="372999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80377DB-C4B0-49B2-8838-0F01BA83B7C4}" type="slidenum">
              <a:rPr lang="nb-NO" smtClean="0"/>
              <a:t>9</a:t>
            </a:fld>
            <a:endParaRPr lang="nb-NO"/>
          </a:p>
        </p:txBody>
      </p:sp>
    </p:spTree>
    <p:extLst>
      <p:ext uri="{BB962C8B-B14F-4D97-AF65-F5344CB8AC3E}">
        <p14:creationId xmlns:p14="http://schemas.microsoft.com/office/powerpoint/2010/main" val="65156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180377DB-C4B0-49B2-8838-0F01BA83B7C4}" type="slidenum">
              <a:rPr lang="nb-NO" smtClean="0"/>
              <a:t>10</a:t>
            </a:fld>
            <a:endParaRPr lang="nb-NO"/>
          </a:p>
        </p:txBody>
      </p:sp>
    </p:spTree>
    <p:extLst>
      <p:ext uri="{BB962C8B-B14F-4D97-AF65-F5344CB8AC3E}">
        <p14:creationId xmlns:p14="http://schemas.microsoft.com/office/powerpoint/2010/main" val="292718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180377DB-C4B0-49B2-8838-0F01BA83B7C4}" type="slidenum">
              <a:rPr lang="nb-NO" smtClean="0"/>
              <a:t>11</a:t>
            </a:fld>
            <a:endParaRPr lang="nb-NO"/>
          </a:p>
        </p:txBody>
      </p:sp>
    </p:spTree>
    <p:extLst>
      <p:ext uri="{BB962C8B-B14F-4D97-AF65-F5344CB8AC3E}">
        <p14:creationId xmlns:p14="http://schemas.microsoft.com/office/powerpoint/2010/main" val="35049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180377DB-C4B0-49B2-8838-0F01BA83B7C4}" type="slidenum">
              <a:rPr lang="nb-NO" smtClean="0"/>
              <a:t>12</a:t>
            </a:fld>
            <a:endParaRPr lang="nb-NO"/>
          </a:p>
        </p:txBody>
      </p:sp>
    </p:spTree>
    <p:extLst>
      <p:ext uri="{BB962C8B-B14F-4D97-AF65-F5344CB8AC3E}">
        <p14:creationId xmlns:p14="http://schemas.microsoft.com/office/powerpoint/2010/main" val="266720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Se vedlegg ‘World café’</a:t>
            </a:r>
          </a:p>
        </p:txBody>
      </p:sp>
      <p:sp>
        <p:nvSpPr>
          <p:cNvPr id="4" name="Slide Number Placeholder 3"/>
          <p:cNvSpPr>
            <a:spLocks noGrp="1"/>
          </p:cNvSpPr>
          <p:nvPr>
            <p:ph type="sldNum" sz="quarter" idx="5"/>
          </p:nvPr>
        </p:nvSpPr>
        <p:spPr/>
        <p:txBody>
          <a:bodyPr/>
          <a:lstStyle/>
          <a:p>
            <a:fld id="{180377DB-C4B0-49B2-8838-0F01BA83B7C4}" type="slidenum">
              <a:rPr lang="nb-NO" smtClean="0"/>
              <a:t>13</a:t>
            </a:fld>
            <a:endParaRPr lang="nb-NO"/>
          </a:p>
        </p:txBody>
      </p:sp>
    </p:spTree>
    <p:extLst>
      <p:ext uri="{BB962C8B-B14F-4D97-AF65-F5344CB8AC3E}">
        <p14:creationId xmlns:p14="http://schemas.microsoft.com/office/powerpoint/2010/main" val="2400410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s://fonts.google.com/specimen/Inter" TargetMode="External"/><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8D42-4B5A-4841-894A-AB738FF23F2B}"/>
              </a:ext>
            </a:extLst>
          </p:cNvPr>
          <p:cNvSpPr/>
          <p:nvPr userDrawn="1"/>
        </p:nvSpPr>
        <p:spPr>
          <a:xfrm>
            <a:off x="245327" y="217448"/>
            <a:ext cx="11745951" cy="5363613"/>
          </a:xfrm>
          <a:prstGeom prst="rect">
            <a:avLst/>
          </a:prstGeom>
          <a:solidFill>
            <a:srgbClr val="33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solidFill>
                <a:srgbClr val="3CB2AC"/>
              </a:solidFill>
            </a:endParaRPr>
          </a:p>
        </p:txBody>
      </p:sp>
      <p:sp>
        <p:nvSpPr>
          <p:cNvPr id="7" name="Subtitle 2">
            <a:extLst>
              <a:ext uri="{FF2B5EF4-FFF2-40B4-BE49-F238E27FC236}">
                <a16:creationId xmlns:a16="http://schemas.microsoft.com/office/drawing/2014/main" id="{18E0C99E-2E05-8B49-A8E3-6C24F3C124AE}"/>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4" name="Straight Connector 3">
            <a:extLst>
              <a:ext uri="{FF2B5EF4-FFF2-40B4-BE49-F238E27FC236}">
                <a16:creationId xmlns:a16="http://schemas.microsoft.com/office/drawing/2014/main" id="{49C411C8-86CD-4C4E-AC27-428BC093E22D}"/>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8" name="Title 7">
            <a:extLst>
              <a:ext uri="{FF2B5EF4-FFF2-40B4-BE49-F238E27FC236}">
                <a16:creationId xmlns:a16="http://schemas.microsoft.com/office/drawing/2014/main" id="{940EBAD5-1E43-3947-A0BA-EEA311EE2072}"/>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5D8F041F-1564-1C41-AD56-373DCECCB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74086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DE5D1A9-60CF-784B-90C5-938A622EED7E}"/>
              </a:ext>
            </a:extLst>
          </p:cNvPr>
          <p:cNvSpPr>
            <a:spLocks noGrp="1"/>
          </p:cNvSpPr>
          <p:nvPr>
            <p:ph type="body" sz="quarter" idx="13" hasCustomPrompt="1"/>
          </p:nvPr>
        </p:nvSpPr>
        <p:spPr>
          <a:xfrm>
            <a:off x="1918728"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3" name="Text Placeholder 4">
            <a:extLst>
              <a:ext uri="{FF2B5EF4-FFF2-40B4-BE49-F238E27FC236}">
                <a16:creationId xmlns:a16="http://schemas.microsoft.com/office/drawing/2014/main" id="{D840FFFE-B6FA-A647-B7AA-E0C5F51D5EA5}"/>
              </a:ext>
            </a:extLst>
          </p:cNvPr>
          <p:cNvSpPr>
            <a:spLocks noGrp="1"/>
          </p:cNvSpPr>
          <p:nvPr>
            <p:ph type="body" sz="quarter" idx="14" hasCustomPrompt="1"/>
          </p:nvPr>
        </p:nvSpPr>
        <p:spPr>
          <a:xfrm>
            <a:off x="5200837"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4" name="Text Placeholder 4">
            <a:extLst>
              <a:ext uri="{FF2B5EF4-FFF2-40B4-BE49-F238E27FC236}">
                <a16:creationId xmlns:a16="http://schemas.microsoft.com/office/drawing/2014/main" id="{20A5184F-066D-F346-825B-4CFDB6FD07F4}"/>
              </a:ext>
            </a:extLst>
          </p:cNvPr>
          <p:cNvSpPr>
            <a:spLocks noGrp="1"/>
          </p:cNvSpPr>
          <p:nvPr>
            <p:ph type="body" sz="quarter" idx="15" hasCustomPrompt="1"/>
          </p:nvPr>
        </p:nvSpPr>
        <p:spPr>
          <a:xfrm>
            <a:off x="8385146" y="2928243"/>
            <a:ext cx="2469600" cy="2069178"/>
          </a:xfrm>
          <a:prstGeom prst="rect">
            <a:avLst/>
          </a:prstGeom>
        </p:spPr>
        <p:txBody>
          <a:bodyPr>
            <a:noAutofit/>
          </a:bodyPr>
          <a:lstStyle>
            <a:lvl1pPr marL="0" indent="0" algn="l">
              <a:buNone/>
              <a:defRPr lang="en-US" sz="1800" kern="1200" dirty="0" smtClean="0">
                <a:solidFill>
                  <a:schemeClr val="tx1"/>
                </a:solidFill>
                <a:latin typeface="Arial" panose="020B0604020202020204" pitchFamily="34" charset="0"/>
                <a:ea typeface="+mn-ea"/>
                <a:cs typeface="Arial" panose="020B0604020202020204" pitchFamily="34" charset="0"/>
              </a:defRPr>
            </a:lvl1pPr>
          </a:lstStyle>
          <a:p>
            <a:pPr lvl="0"/>
            <a:r>
              <a:rPr lang="nb-NO" noProof="0"/>
              <a:t>Klikk for å legge til tekst</a:t>
            </a:r>
          </a:p>
        </p:txBody>
      </p:sp>
      <p:sp>
        <p:nvSpPr>
          <p:cNvPr id="5" name="Title 1">
            <a:extLst>
              <a:ext uri="{FF2B5EF4-FFF2-40B4-BE49-F238E27FC236}">
                <a16:creationId xmlns:a16="http://schemas.microsoft.com/office/drawing/2014/main" id="{7B30DEAC-D0B6-4842-9EF1-0772D7DE0BA2}"/>
              </a:ext>
            </a:extLst>
          </p:cNvPr>
          <p:cNvSpPr>
            <a:spLocks noGrp="1"/>
          </p:cNvSpPr>
          <p:nvPr>
            <p:ph type="ctrTitle" hasCustomPrompt="1"/>
          </p:nvPr>
        </p:nvSpPr>
        <p:spPr>
          <a:xfrm>
            <a:off x="1674362" y="1129059"/>
            <a:ext cx="8843275" cy="1126884"/>
          </a:xfrm>
        </p:spPr>
        <p:txBody>
          <a:bodyPr anchor="b">
            <a:noAutofit/>
          </a:bodyPr>
          <a:lstStyle>
            <a:lvl1pPr algn="ctr">
              <a:defRPr sz="3600"/>
            </a:lvl1pPr>
          </a:lstStyle>
          <a:p>
            <a:r>
              <a:rPr lang="nb-NO"/>
              <a:t>Klikk for å legge til en tittel</a:t>
            </a:r>
            <a:endParaRPr lang="nb-NO" noProof="0"/>
          </a:p>
        </p:txBody>
      </p:sp>
      <p:cxnSp>
        <p:nvCxnSpPr>
          <p:cNvPr id="11" name="Straight Connector 10">
            <a:extLst>
              <a:ext uri="{FF2B5EF4-FFF2-40B4-BE49-F238E27FC236}">
                <a16:creationId xmlns:a16="http://schemas.microsoft.com/office/drawing/2014/main" id="{A4BBF8FB-C7F0-C844-9206-95EE530E0D3E}"/>
              </a:ext>
            </a:extLst>
          </p:cNvPr>
          <p:cNvCxnSpPr/>
          <p:nvPr userDrawn="1"/>
        </p:nvCxnSpPr>
        <p:spPr>
          <a:xfrm>
            <a:off x="5588158" y="2531917"/>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C9A64C-1400-D94D-A87A-B69946BBCF7F}"/>
              </a:ext>
            </a:extLst>
          </p:cNvPr>
          <p:cNvSpPr/>
          <p:nvPr userDrawn="1"/>
        </p:nvSpPr>
        <p:spPr>
          <a:xfrm>
            <a:off x="1443801" y="29648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29CA1FC8-34C7-7C42-A2C1-338ED7DEF487}"/>
              </a:ext>
            </a:extLst>
          </p:cNvPr>
          <p:cNvSpPr/>
          <p:nvPr userDrawn="1"/>
        </p:nvSpPr>
        <p:spPr>
          <a:xfrm>
            <a:off x="4735014" y="2943286"/>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82857E8-62F6-7F42-B011-DB77BB8BCEFE}"/>
              </a:ext>
            </a:extLst>
          </p:cNvPr>
          <p:cNvSpPr/>
          <p:nvPr userDrawn="1"/>
        </p:nvSpPr>
        <p:spPr>
          <a:xfrm>
            <a:off x="7896232" y="2936359"/>
            <a:ext cx="334672" cy="334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49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9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98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bg2">
                    <a:lumMod val="20000"/>
                    <a:lumOff val="80000"/>
                  </a:schemeClr>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560677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rgbClr val="20207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bg1">
                    <a:lumMod val="95000"/>
                  </a:schemeClr>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bg2">
                    <a:lumMod val="20000"/>
                    <a:lumOff val="80000"/>
                  </a:schemeClr>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bg2">
                    <a:lumMod val="20000"/>
                    <a:lumOff val="80000"/>
                  </a:schemeClr>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679081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37120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2274598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AEAE43D9-1357-1D48-8629-F46395728492}"/>
              </a:ext>
            </a:extLst>
          </p:cNvPr>
          <p:cNvSpPr>
            <a:spLocks noGrp="1"/>
          </p:cNvSpPr>
          <p:nvPr>
            <p:ph type="pic" sz="quarter" idx="12" hasCustomPrompt="1"/>
          </p:nvPr>
        </p:nvSpPr>
        <p:spPr>
          <a:xfrm>
            <a:off x="8734706" y="3914274"/>
            <a:ext cx="2757488" cy="2219441"/>
          </a:xfrm>
        </p:spPr>
        <p:txBody>
          <a:bodyPr/>
          <a:lstStyle/>
          <a:p>
            <a:r>
              <a:rPr lang="nb-NO"/>
              <a:t>bilde</a:t>
            </a:r>
          </a:p>
        </p:txBody>
      </p:sp>
      <p:sp>
        <p:nvSpPr>
          <p:cNvPr id="11" name="Title 1">
            <a:extLst>
              <a:ext uri="{FF2B5EF4-FFF2-40B4-BE49-F238E27FC236}">
                <a16:creationId xmlns:a16="http://schemas.microsoft.com/office/drawing/2014/main" id="{EFE4E59D-84AE-0248-B501-8AC94D03FDDD}"/>
              </a:ext>
            </a:extLst>
          </p:cNvPr>
          <p:cNvSpPr>
            <a:spLocks noGrp="1"/>
          </p:cNvSpPr>
          <p:nvPr>
            <p:ph type="title" hasCustomPrompt="1"/>
          </p:nvPr>
        </p:nvSpPr>
        <p:spPr>
          <a:xfrm>
            <a:off x="838200" y="365125"/>
            <a:ext cx="10515600" cy="1325563"/>
          </a:xfrm>
        </p:spPr>
        <p:txBody>
          <a:bodyPr/>
          <a:lstStyle>
            <a:lvl1pPr algn="l">
              <a:defRPr/>
            </a:lvl1pPr>
          </a:lstStyle>
          <a:p>
            <a:r>
              <a:rPr lang="nb-NO"/>
              <a:t>Klikk for å legge til en tittel</a:t>
            </a:r>
          </a:p>
        </p:txBody>
      </p:sp>
      <p:sp>
        <p:nvSpPr>
          <p:cNvPr id="13" name="Picture Placeholder 9">
            <a:extLst>
              <a:ext uri="{FF2B5EF4-FFF2-40B4-BE49-F238E27FC236}">
                <a16:creationId xmlns:a16="http://schemas.microsoft.com/office/drawing/2014/main" id="{5F28C990-F61D-564C-891B-B88CFA04DB48}"/>
              </a:ext>
            </a:extLst>
          </p:cNvPr>
          <p:cNvSpPr>
            <a:spLocks noGrp="1"/>
          </p:cNvSpPr>
          <p:nvPr>
            <p:ph type="pic" sz="quarter" idx="11" hasCustomPrompt="1"/>
          </p:nvPr>
        </p:nvSpPr>
        <p:spPr>
          <a:xfrm>
            <a:off x="4355972" y="2085474"/>
            <a:ext cx="4800600" cy="3381018"/>
          </a:xfrm>
        </p:spPr>
        <p:txBody>
          <a:bodyPr/>
          <a:lstStyle/>
          <a:p>
            <a:r>
              <a:rPr lang="nb-NO"/>
              <a:t>bilde</a:t>
            </a:r>
          </a:p>
        </p:txBody>
      </p:sp>
      <p:sp>
        <p:nvSpPr>
          <p:cNvPr id="15" name="Text Placeholder 21">
            <a:extLst>
              <a:ext uri="{FF2B5EF4-FFF2-40B4-BE49-F238E27FC236}">
                <a16:creationId xmlns:a16="http://schemas.microsoft.com/office/drawing/2014/main" id="{C8588792-D1A6-104F-9F42-2ADB0767BF4B}"/>
              </a:ext>
            </a:extLst>
          </p:cNvPr>
          <p:cNvSpPr>
            <a:spLocks noGrp="1"/>
          </p:cNvSpPr>
          <p:nvPr>
            <p:ph type="body" sz="quarter" idx="14"/>
          </p:nvPr>
        </p:nvSpPr>
        <p:spPr>
          <a:xfrm>
            <a:off x="8734705" y="6130555"/>
            <a:ext cx="2757488" cy="362320"/>
          </a:xfrm>
        </p:spPr>
        <p:txBody>
          <a:bodyPr lIns="90000" rIns="0">
            <a:noAutofit/>
          </a:bodyPr>
          <a:lstStyle>
            <a:lvl1pPr marL="0" indent="0" algn="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6" name="Text Placeholder 21">
            <a:extLst>
              <a:ext uri="{FF2B5EF4-FFF2-40B4-BE49-F238E27FC236}">
                <a16:creationId xmlns:a16="http://schemas.microsoft.com/office/drawing/2014/main" id="{3EBFA98C-7F54-4D4D-B32C-BA33E573D75E}"/>
              </a:ext>
            </a:extLst>
          </p:cNvPr>
          <p:cNvSpPr>
            <a:spLocks noGrp="1"/>
          </p:cNvSpPr>
          <p:nvPr>
            <p:ph type="body" sz="quarter" idx="15"/>
          </p:nvPr>
        </p:nvSpPr>
        <p:spPr>
          <a:xfrm>
            <a:off x="5536406" y="5515704"/>
            <a:ext cx="2757488" cy="315912"/>
          </a:xfrm>
        </p:spPr>
        <p:txBody>
          <a:bodyPr lIns="90000" rIns="0">
            <a:noAutofit/>
          </a:bodyPr>
          <a:lstStyle>
            <a:lvl1pPr marL="0" indent="0" algn="ctr">
              <a:buNone/>
              <a:defRPr sz="1400" b="1" i="0">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Edit Master </a:t>
            </a:r>
            <a:r>
              <a:rPr lang="nb-NO" noProof="0" err="1"/>
              <a:t>text</a:t>
            </a:r>
            <a:r>
              <a:rPr lang="nb-NO" noProof="0"/>
              <a:t> styles</a:t>
            </a:r>
          </a:p>
        </p:txBody>
      </p:sp>
      <p:sp>
        <p:nvSpPr>
          <p:cNvPr id="19" name="Rectangle 18">
            <a:extLst>
              <a:ext uri="{FF2B5EF4-FFF2-40B4-BE49-F238E27FC236}">
                <a16:creationId xmlns:a16="http://schemas.microsoft.com/office/drawing/2014/main" id="{DC28B29E-8271-9149-8110-B3A364B02E62}"/>
              </a:ext>
            </a:extLst>
          </p:cNvPr>
          <p:cNvSpPr/>
          <p:nvPr userDrawn="1"/>
        </p:nvSpPr>
        <p:spPr>
          <a:xfrm>
            <a:off x="833066" y="2762775"/>
            <a:ext cx="4011650" cy="3495345"/>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E3B98C77-8098-F348-99C2-43EFA7F9549B}"/>
              </a:ext>
            </a:extLst>
          </p:cNvPr>
          <p:cNvCxnSpPr/>
          <p:nvPr userDrawn="1"/>
        </p:nvCxnSpPr>
        <p:spPr>
          <a:xfrm>
            <a:off x="884149" y="1437212"/>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4" name="Text Placeholder 25">
            <a:extLst>
              <a:ext uri="{FF2B5EF4-FFF2-40B4-BE49-F238E27FC236}">
                <a16:creationId xmlns:a16="http://schemas.microsoft.com/office/drawing/2014/main" id="{86CE5D7E-B630-AB46-B64E-507769488728}"/>
              </a:ext>
            </a:extLst>
          </p:cNvPr>
          <p:cNvSpPr>
            <a:spLocks noGrp="1"/>
          </p:cNvSpPr>
          <p:nvPr>
            <p:ph type="body" sz="quarter" idx="17" hasCustomPrompt="1"/>
          </p:nvPr>
        </p:nvSpPr>
        <p:spPr>
          <a:xfrm>
            <a:off x="1023143" y="3001035"/>
            <a:ext cx="3211973" cy="973397"/>
          </a:xfrm>
        </p:spPr>
        <p:txBody>
          <a:bodyPr lIns="90000" rIns="90000"/>
          <a:lstStyle>
            <a:lvl1pPr marL="0" indent="0" algn="l">
              <a:buNone/>
              <a:defRPr>
                <a:solidFill>
                  <a:schemeClr val="tx1"/>
                </a:solidFill>
              </a:defRPr>
            </a:lvl1pPr>
          </a:lstStyle>
          <a:p>
            <a:pPr lvl="0"/>
            <a:r>
              <a:rPr lang="nb-NO"/>
              <a:t>Tittel:</a:t>
            </a:r>
          </a:p>
          <a:p>
            <a:pPr lvl="0"/>
            <a:r>
              <a:rPr lang="nb-NO"/>
              <a:t>Erfaring:</a:t>
            </a:r>
            <a:endParaRPr lang="en-US"/>
          </a:p>
        </p:txBody>
      </p:sp>
      <p:sp>
        <p:nvSpPr>
          <p:cNvPr id="18" name="Text Placeholder 21">
            <a:extLst>
              <a:ext uri="{FF2B5EF4-FFF2-40B4-BE49-F238E27FC236}">
                <a16:creationId xmlns:a16="http://schemas.microsoft.com/office/drawing/2014/main" id="{1EC0F363-6C66-9345-9586-28F928BCAF5C}"/>
              </a:ext>
            </a:extLst>
          </p:cNvPr>
          <p:cNvSpPr>
            <a:spLocks noGrp="1"/>
          </p:cNvSpPr>
          <p:nvPr>
            <p:ph type="body" sz="quarter" idx="18" hasCustomPrompt="1"/>
          </p:nvPr>
        </p:nvSpPr>
        <p:spPr>
          <a:xfrm>
            <a:off x="1023143" y="5748546"/>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3967737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rgbClr val="FDAD9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9C09-AD66-0148-8ECF-37CE947557DF}"/>
              </a:ext>
            </a:extLst>
          </p:cNvPr>
          <p:cNvSpPr/>
          <p:nvPr userDrawn="1"/>
        </p:nvSpPr>
        <p:spPr>
          <a:xfrm>
            <a:off x="1054464" y="908232"/>
            <a:ext cx="5041536" cy="5041536"/>
          </a:xfrm>
          <a:prstGeom prst="rect">
            <a:avLst/>
          </a:prstGeom>
          <a:solidFill>
            <a:schemeClr val="accent3">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7"/>
          <p:cNvSpPr>
            <a:spLocks noGrp="1"/>
          </p:cNvSpPr>
          <p:nvPr>
            <p:ph type="title" hasCustomPrompt="1"/>
          </p:nvPr>
        </p:nvSpPr>
        <p:spPr>
          <a:xfrm>
            <a:off x="1054464" y="1287739"/>
            <a:ext cx="5041536" cy="483554"/>
          </a:xfrm>
        </p:spPr>
        <p:txBody>
          <a:bodyPr lIns="0" anchor="b">
            <a:normAutofit/>
          </a:bodyPr>
          <a:lstStyle>
            <a:lvl1pPr marL="471170" marR="253365" algn="l" defTabSz="914400" rtl="0" eaLnBrk="1" latinLnBrk="0" hangingPunct="1">
              <a:lnSpc>
                <a:spcPct val="100499"/>
              </a:lnSpc>
              <a:spcBef>
                <a:spcPts val="165"/>
              </a:spcBef>
              <a:defRPr lang="nb-NO" sz="2400" b="1" kern="1200" spc="35" noProof="0" dirty="0">
                <a:solidFill>
                  <a:schemeClr val="tx1"/>
                </a:solidFill>
                <a:latin typeface="Arial" panose="020B0604020202020204" pitchFamily="34" charset="0"/>
                <a:ea typeface="+mn-ea"/>
                <a:cs typeface="Arial" panose="020B0604020202020204" pitchFamily="34" charset="0"/>
              </a:defRPr>
            </a:lvl1pPr>
          </a:lstStyle>
          <a:p>
            <a:r>
              <a:rPr lang="nb-NO" noProof="0"/>
              <a:t>Tittel dokumentet settes her</a:t>
            </a:r>
          </a:p>
        </p:txBody>
      </p:sp>
      <p:sp>
        <p:nvSpPr>
          <p:cNvPr id="7" name="Picture Placeholder 5">
            <a:extLst>
              <a:ext uri="{FF2B5EF4-FFF2-40B4-BE49-F238E27FC236}">
                <a16:creationId xmlns:a16="http://schemas.microsoft.com/office/drawing/2014/main" id="{8EE8121B-FCE6-F246-A3ED-0DA93049FB14}"/>
              </a:ext>
            </a:extLst>
          </p:cNvPr>
          <p:cNvSpPr>
            <a:spLocks noGrp="1"/>
          </p:cNvSpPr>
          <p:nvPr>
            <p:ph type="pic" sz="quarter" idx="4294967295"/>
          </p:nvPr>
        </p:nvSpPr>
        <p:spPr>
          <a:xfrm>
            <a:off x="5687122" y="217448"/>
            <a:ext cx="6225123" cy="6423103"/>
          </a:xfrm>
        </p:spPr>
        <p:txBody>
          <a:bodyPr/>
          <a:lstStyle>
            <a:lvl1pPr marL="0" indent="0">
              <a:buNone/>
              <a:defRPr/>
            </a:lvl1pPr>
          </a:lstStyle>
          <a:p>
            <a:endParaRPr lang="en-NO"/>
          </a:p>
        </p:txBody>
      </p:sp>
      <p:sp>
        <p:nvSpPr>
          <p:cNvPr id="9" name="Text Placeholder 25">
            <a:extLst>
              <a:ext uri="{FF2B5EF4-FFF2-40B4-BE49-F238E27FC236}">
                <a16:creationId xmlns:a16="http://schemas.microsoft.com/office/drawing/2014/main" id="{6DF0C655-BF30-E145-807A-4985324BF403}"/>
              </a:ext>
            </a:extLst>
          </p:cNvPr>
          <p:cNvSpPr>
            <a:spLocks noGrp="1"/>
          </p:cNvSpPr>
          <p:nvPr>
            <p:ph type="body" sz="quarter" idx="17" hasCustomPrompt="1"/>
          </p:nvPr>
        </p:nvSpPr>
        <p:spPr>
          <a:xfrm>
            <a:off x="1520448" y="1975378"/>
            <a:ext cx="4166674" cy="2339948"/>
          </a:xfrm>
        </p:spPr>
        <p:txBody>
          <a:bodyPr lIns="90000" rIns="90000">
            <a:normAutofit/>
          </a:bodyPr>
          <a:lstStyle>
            <a:lvl1pPr marL="0" indent="0" algn="l">
              <a:buNone/>
              <a:defRPr sz="2000">
                <a:solidFill>
                  <a:schemeClr val="tx1"/>
                </a:solidFill>
              </a:defRPr>
            </a:lvl1pPr>
          </a:lstStyle>
          <a:p>
            <a:pPr lvl="0"/>
            <a:r>
              <a:rPr lang="nb-NO"/>
              <a:t>Om prosjektet</a:t>
            </a:r>
          </a:p>
        </p:txBody>
      </p:sp>
      <p:sp>
        <p:nvSpPr>
          <p:cNvPr id="10" name="Text Placeholder 21">
            <a:extLst>
              <a:ext uri="{FF2B5EF4-FFF2-40B4-BE49-F238E27FC236}">
                <a16:creationId xmlns:a16="http://schemas.microsoft.com/office/drawing/2014/main" id="{A17423A9-EB70-D548-BB54-104A8F167FCF}"/>
              </a:ext>
            </a:extLst>
          </p:cNvPr>
          <p:cNvSpPr>
            <a:spLocks noGrp="1"/>
          </p:cNvSpPr>
          <p:nvPr>
            <p:ph type="body" sz="quarter" idx="18" hasCustomPrompt="1"/>
          </p:nvPr>
        </p:nvSpPr>
        <p:spPr>
          <a:xfrm>
            <a:off x="1520448" y="5412305"/>
            <a:ext cx="2757488" cy="315912"/>
          </a:xfrm>
        </p:spPr>
        <p:txBody>
          <a:bodyPr lIns="90000" rIns="0">
            <a:noAutofit/>
          </a:bodyPr>
          <a:lstStyle>
            <a:lvl1pPr marL="0" indent="0" algn="l">
              <a:buNone/>
              <a:defRPr sz="1400" b="1" i="0">
                <a:solidFill>
                  <a:schemeClr val="tx1"/>
                </a:solidFill>
                <a:latin typeface="Century" panose="02040604050505020304" pitchFamily="18" charset="0"/>
              </a:defRPr>
            </a:lvl1pPr>
            <a:lvl2pPr marL="457200" indent="0">
              <a:buNone/>
              <a:defRPr sz="1200" b="1" i="1"/>
            </a:lvl2pPr>
            <a:lvl3pPr marL="914400" indent="0">
              <a:buNone/>
              <a:defRPr sz="1200" b="1" i="1"/>
            </a:lvl3pPr>
            <a:lvl4pPr marL="1371600" indent="0">
              <a:buNone/>
              <a:defRPr sz="1200" b="1" i="1"/>
            </a:lvl4pPr>
            <a:lvl5pPr marL="1828800" indent="0">
              <a:buNone/>
              <a:defRPr sz="1200" b="1" i="1"/>
            </a:lvl5pPr>
          </a:lstStyle>
          <a:p>
            <a:pPr lvl="0"/>
            <a:r>
              <a:rPr lang="nb-NO" noProof="0"/>
              <a:t>Kontaktperson:</a:t>
            </a:r>
          </a:p>
        </p:txBody>
      </p:sp>
    </p:spTree>
    <p:extLst>
      <p:ext uri="{BB962C8B-B14F-4D97-AF65-F5344CB8AC3E}">
        <p14:creationId xmlns:p14="http://schemas.microsoft.com/office/powerpoint/2010/main" val="142034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08EEA4-D16F-AF41-992C-408C2A050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08926" y="171483"/>
            <a:ext cx="3663873" cy="6515033"/>
          </a:xfrm>
          <a:prstGeom prst="rect">
            <a:avLst/>
          </a:prstGeom>
        </p:spPr>
      </p:pic>
    </p:spTree>
    <p:extLst>
      <p:ext uri="{BB962C8B-B14F-4D97-AF65-F5344CB8AC3E}">
        <p14:creationId xmlns:p14="http://schemas.microsoft.com/office/powerpoint/2010/main" val="247394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6C0A748-27B3-6A4F-9802-1A0EF694D3A1}"/>
              </a:ext>
            </a:extLst>
          </p:cNvPr>
          <p:cNvSpPr>
            <a:spLocks noGrp="1"/>
          </p:cNvSpPr>
          <p:nvPr>
            <p:ph type="pic" sz="quarter" idx="4294967295" hasCustomPrompt="1"/>
          </p:nvPr>
        </p:nvSpPr>
        <p:spPr>
          <a:xfrm>
            <a:off x="257453" y="217448"/>
            <a:ext cx="11733825" cy="5335859"/>
          </a:xfrm>
        </p:spPr>
        <p:txBody>
          <a:bodyPr/>
          <a:lstStyle>
            <a:lvl1pPr marL="0" indent="0">
              <a:buNone/>
              <a:defRPr/>
            </a:lvl1pPr>
          </a:lstStyle>
          <a:p>
            <a:r>
              <a:rPr lang="en-NO"/>
              <a:t>bilde</a:t>
            </a:r>
          </a:p>
        </p:txBody>
      </p:sp>
      <p:sp>
        <p:nvSpPr>
          <p:cNvPr id="11" name="Subtitle 2">
            <a:extLst>
              <a:ext uri="{FF2B5EF4-FFF2-40B4-BE49-F238E27FC236}">
                <a16:creationId xmlns:a16="http://schemas.microsoft.com/office/drawing/2014/main" id="{5397BA3A-EE0C-6D40-8895-D7FCB6DBA192}"/>
              </a:ext>
            </a:extLst>
          </p:cNvPr>
          <p:cNvSpPr>
            <a:spLocks noGrp="1"/>
          </p:cNvSpPr>
          <p:nvPr>
            <p:ph type="subTitle" idx="1" hasCustomPrompt="1"/>
          </p:nvPr>
        </p:nvSpPr>
        <p:spPr>
          <a:xfrm>
            <a:off x="772631" y="5994193"/>
            <a:ext cx="5835805" cy="368792"/>
          </a:xfrm>
        </p:spPr>
        <p:txBody>
          <a:bodyPr>
            <a:noAutofit/>
          </a:bodyPr>
          <a:lstStyle>
            <a:lvl1pPr marL="0" indent="0" algn="l">
              <a:buNone/>
              <a:defRPr sz="2500">
                <a:solidFill>
                  <a:srgbClr val="33334F"/>
                </a:solidFill>
                <a:latin typeface="Century"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noProof="0"/>
              <a:t>Klikk for å legge til undertekst</a:t>
            </a:r>
          </a:p>
        </p:txBody>
      </p:sp>
      <p:cxnSp>
        <p:nvCxnSpPr>
          <p:cNvPr id="12" name="Straight Connector 11">
            <a:extLst>
              <a:ext uri="{FF2B5EF4-FFF2-40B4-BE49-F238E27FC236}">
                <a16:creationId xmlns:a16="http://schemas.microsoft.com/office/drawing/2014/main" id="{73976561-940E-064F-B597-BDD7DB092F90}"/>
              </a:ext>
            </a:extLst>
          </p:cNvPr>
          <p:cNvCxnSpPr>
            <a:cxnSpLocks/>
          </p:cNvCxnSpPr>
          <p:nvPr userDrawn="1"/>
        </p:nvCxnSpPr>
        <p:spPr>
          <a:xfrm>
            <a:off x="772631" y="6383247"/>
            <a:ext cx="1857872" cy="0"/>
          </a:xfrm>
          <a:prstGeom prst="line">
            <a:avLst/>
          </a:prstGeom>
          <a:ln>
            <a:solidFill>
              <a:srgbClr val="3CB2AC"/>
            </a:solidFill>
          </a:ln>
        </p:spPr>
        <p:style>
          <a:lnRef idx="1">
            <a:schemeClr val="accent1"/>
          </a:lnRef>
          <a:fillRef idx="0">
            <a:schemeClr val="accent1"/>
          </a:fillRef>
          <a:effectRef idx="0">
            <a:schemeClr val="accent1"/>
          </a:effectRef>
          <a:fontRef idx="minor">
            <a:schemeClr val="tx1"/>
          </a:fontRef>
        </p:style>
      </p:cxnSp>
      <p:sp>
        <p:nvSpPr>
          <p:cNvPr id="13" name="Title 7">
            <a:extLst>
              <a:ext uri="{FF2B5EF4-FFF2-40B4-BE49-F238E27FC236}">
                <a16:creationId xmlns:a16="http://schemas.microsoft.com/office/drawing/2014/main" id="{6759AEC6-615B-1E47-AD50-FE73FB6ACD93}"/>
              </a:ext>
            </a:extLst>
          </p:cNvPr>
          <p:cNvSpPr>
            <a:spLocks noGrp="1"/>
          </p:cNvSpPr>
          <p:nvPr>
            <p:ph type="title" hasCustomPrompt="1"/>
          </p:nvPr>
        </p:nvSpPr>
        <p:spPr>
          <a:xfrm>
            <a:off x="772631" y="2661129"/>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pic>
        <p:nvPicPr>
          <p:cNvPr id="9" name="Bilde 8" descr="Et bilde som inneholder sitter, mørk, mat&#10;&#10;Automatisk generert beskrivelse">
            <a:extLst>
              <a:ext uri="{FF2B5EF4-FFF2-40B4-BE49-F238E27FC236}">
                <a16:creationId xmlns:a16="http://schemas.microsoft.com/office/drawing/2014/main" id="{22074163-946B-1146-91DE-BD41DDFF7B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706973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6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EA162D-172C-7C4F-A08D-4D0F7F33FA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670159" y="1043182"/>
            <a:ext cx="7258370" cy="6155782"/>
          </a:xfrm>
          <a:prstGeom prst="rect">
            <a:avLst/>
          </a:prstGeom>
        </p:spPr>
      </p:pic>
    </p:spTree>
    <p:extLst>
      <p:ext uri="{BB962C8B-B14F-4D97-AF65-F5344CB8AC3E}">
        <p14:creationId xmlns:p14="http://schemas.microsoft.com/office/powerpoint/2010/main" val="1134756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tel øverst">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algn="r"/>
            <a:fld id="{3B523704-DDCB-334F-B579-C228A4B12EF8}" type="datetime1">
              <a:rPr lang="nb-NO" smtClean="0"/>
              <a:t>24.04.2023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A334FB63-2F9F-7342-A585-059C0048F1BB}" type="slidenum">
              <a:rPr lang="nb-NO" smtClean="0"/>
              <a:pPr/>
              <a:t>‹#›</a:t>
            </a:fld>
            <a:endParaRPr lang="nb-NO"/>
          </a:p>
        </p:txBody>
      </p:sp>
      <p:sp>
        <p:nvSpPr>
          <p:cNvPr id="10" name="TextBox 9"/>
          <p:cNvSpPr txBox="1"/>
          <p:nvPr userDrawn="1"/>
        </p:nvSpPr>
        <p:spPr>
          <a:xfrm>
            <a:off x="-28022" y="-366002"/>
            <a:ext cx="5531355" cy="276999"/>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1">
                <a:ln>
                  <a:noFill/>
                </a:ln>
                <a:solidFill>
                  <a:sysClr val="windowText" lastClr="000000"/>
                </a:solidFill>
                <a:effectLst/>
                <a:uLnTx/>
                <a:uFillTx/>
              </a:rPr>
              <a:t>Kun tittel øverst, hvit</a:t>
            </a:r>
            <a:endParaRPr kumimoji="0" lang="nb-NO" sz="1200" b="0" i="1" u="none" strike="noStrike" kern="0" cap="none" spc="0" normalizeH="0" baseline="0" noProof="1">
              <a:ln>
                <a:noFill/>
              </a:ln>
              <a:solidFill>
                <a:sysClr val="windowText" lastClr="000000"/>
              </a:solidFill>
              <a:effectLst/>
              <a:uLnTx/>
              <a:uFillTx/>
              <a:latin typeface="Franklin Gothic Medium"/>
            </a:endParaRPr>
          </a:p>
        </p:txBody>
      </p:sp>
      <p:sp>
        <p:nvSpPr>
          <p:cNvPr id="14" name="Title Placeholder 1">
            <a:extLst>
              <a:ext uri="{FF2B5EF4-FFF2-40B4-BE49-F238E27FC236}">
                <a16:creationId xmlns:a16="http://schemas.microsoft.com/office/drawing/2014/main" id="{4C9B1205-AED2-B648-8CF3-193555D1C7F4}"/>
              </a:ext>
            </a:extLst>
          </p:cNvPr>
          <p:cNvSpPr>
            <a:spLocks noGrp="1"/>
          </p:cNvSpPr>
          <p:nvPr>
            <p:ph type="title"/>
          </p:nvPr>
        </p:nvSpPr>
        <p:spPr>
          <a:xfrm>
            <a:off x="2616820" y="1"/>
            <a:ext cx="9111227" cy="927100"/>
          </a:xfrm>
          <a:prstGeom prst="rect">
            <a:avLst/>
          </a:prstGeom>
        </p:spPr>
        <p:txBody>
          <a:bodyPr vert="horz" wrap="square" lIns="0" tIns="0" rIns="90000" bIns="46800" rtlCol="0" anchor="ctr">
            <a:noAutofit/>
          </a:bodyPr>
          <a:lstStyle/>
          <a:p>
            <a:r>
              <a:rPr lang="nb-NO"/>
              <a:t>Klikk for å redigere tittelstil</a:t>
            </a:r>
          </a:p>
        </p:txBody>
      </p:sp>
    </p:spTree>
    <p:extLst>
      <p:ext uri="{BB962C8B-B14F-4D97-AF65-F5344CB8AC3E}">
        <p14:creationId xmlns:p14="http://schemas.microsoft.com/office/powerpoint/2010/main" val="2306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tel og mengdetekst 2 kolr">
    <p:spTree>
      <p:nvGrpSpPr>
        <p:cNvPr id="1" name=""/>
        <p:cNvGrpSpPr/>
        <p:nvPr/>
      </p:nvGrpSpPr>
      <p:grpSpPr>
        <a:xfrm>
          <a:off x="0" y="0"/>
          <a:ext cx="0" cy="0"/>
          <a:chOff x="0" y="0"/>
          <a:chExt cx="0" cy="0"/>
        </a:xfrm>
      </p:grpSpPr>
      <p:sp>
        <p:nvSpPr>
          <p:cNvPr id="304" name="Tekst"/>
          <p:cNvSpPr txBox="1"/>
          <p:nvPr/>
        </p:nvSpPr>
        <p:spPr>
          <a:xfrm>
            <a:off x="3366000" y="227079"/>
            <a:ext cx="1189083" cy="203069"/>
          </a:xfrm>
          <a:prstGeom prst="rect">
            <a:avLst/>
          </a:prstGeom>
          <a:ln w="12700">
            <a:miter lim="400000"/>
          </a:ln>
        </p:spPr>
        <p:txBody>
          <a:bodyPr lIns="35719" tIns="35719" rIns="35719" bIns="35719" anchor="ctr">
            <a:spAutoFit/>
          </a:bodyPr>
          <a:lstStyle/>
          <a:p>
            <a:pPr algn="l" defTabSz="292093">
              <a:defRPr sz="1700" u="sng">
                <a:latin typeface="Atlas Grotesk"/>
                <a:ea typeface="Atlas Grotesk"/>
                <a:cs typeface="Atlas Grotesk"/>
                <a:sym typeface="Atlas Grotesk"/>
              </a:defRPr>
            </a:pPr>
            <a:endParaRPr sz="851"/>
          </a:p>
        </p:txBody>
      </p:sp>
    </p:spTree>
    <p:extLst>
      <p:ext uri="{BB962C8B-B14F-4D97-AF65-F5344CB8AC3E}">
        <p14:creationId xmlns:p14="http://schemas.microsoft.com/office/powerpoint/2010/main" val="21631046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8FBC2E-150B-49D4-A5E9-D014A10F5E5B}" type="slidenum">
              <a:rPr lang="nb-NO" smtClean="0"/>
              <a:t>‹#›</a:t>
            </a:fld>
            <a:endParaRPr lang="nb-NO"/>
          </a:p>
        </p:txBody>
      </p:sp>
      <p:sp>
        <p:nvSpPr>
          <p:cNvPr id="5" name="Picture Placeholder 11">
            <a:extLst>
              <a:ext uri="{FF2B5EF4-FFF2-40B4-BE49-F238E27FC236}">
                <a16:creationId xmlns:a16="http://schemas.microsoft.com/office/drawing/2014/main" id="{2FFD504E-728F-FC46-BF11-DF57CEC72196}"/>
              </a:ext>
            </a:extLst>
          </p:cNvPr>
          <p:cNvSpPr>
            <a:spLocks noGrp="1"/>
          </p:cNvSpPr>
          <p:nvPr>
            <p:ph type="pic" sz="quarter" idx="14" hasCustomPrompt="1"/>
          </p:nvPr>
        </p:nvSpPr>
        <p:spPr>
          <a:xfrm>
            <a:off x="11909052" y="654438"/>
            <a:ext cx="288000" cy="7164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200">
                <a:solidFill>
                  <a:srgbClr val="454545"/>
                </a:solidFill>
              </a:defRPr>
            </a:lvl1pPr>
          </a:lstStyle>
          <a:p>
            <a:r>
              <a:rPr lang="nb-NO"/>
              <a:t>logo</a:t>
            </a:r>
          </a:p>
        </p:txBody>
      </p:sp>
    </p:spTree>
    <p:extLst>
      <p:ext uri="{BB962C8B-B14F-4D97-AF65-F5344CB8AC3E}">
        <p14:creationId xmlns:p14="http://schemas.microsoft.com/office/powerpoint/2010/main" val="169285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8FBC2E-150B-49D4-A5E9-D014A10F5E5B}" type="slidenum">
              <a:rPr lang="nb-NO" smtClean="0"/>
              <a:t>‹#›</a:t>
            </a:fld>
            <a:endParaRPr lang="nb-NO"/>
          </a:p>
        </p:txBody>
      </p:sp>
    </p:spTree>
    <p:extLst>
      <p:ext uri="{BB962C8B-B14F-4D97-AF65-F5344CB8AC3E}">
        <p14:creationId xmlns:p14="http://schemas.microsoft.com/office/powerpoint/2010/main" val="3617772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ilde+overskrift">
    <p:spTree>
      <p:nvGrpSpPr>
        <p:cNvPr id="1" name=""/>
        <p:cNvGrpSpPr/>
        <p:nvPr/>
      </p:nvGrpSpPr>
      <p:grpSpPr>
        <a:xfrm>
          <a:off x="0" y="0"/>
          <a:ext cx="0" cy="0"/>
          <a:chOff x="0" y="0"/>
          <a:chExt cx="0" cy="0"/>
        </a:xfrm>
      </p:grpSpPr>
      <p:sp>
        <p:nvSpPr>
          <p:cNvPr id="21" name="Picture Placeholder 20"/>
          <p:cNvSpPr>
            <a:spLocks noGrp="1"/>
          </p:cNvSpPr>
          <p:nvPr>
            <p:ph type="pic" sz="quarter" idx="12" hasCustomPrompt="1"/>
          </p:nvPr>
        </p:nvSpPr>
        <p:spPr>
          <a:xfrm>
            <a:off x="257908" y="1635124"/>
            <a:ext cx="11696028" cy="5033964"/>
          </a:xfrm>
          <a:solidFill>
            <a:srgbClr val="DCDE44"/>
          </a:solidFill>
        </p:spPr>
        <p:txBody>
          <a:bodyPr/>
          <a:lstStyle>
            <a:lvl1pPr>
              <a:defRPr b="0" baseline="0">
                <a:solidFill>
                  <a:schemeClr val="tx1"/>
                </a:solidFill>
              </a:defRPr>
            </a:lvl1pPr>
          </a:lstStyle>
          <a:p>
            <a:r>
              <a:rPr lang="nb-NO"/>
              <a:t>Klikk på ikon for å sette inn bilde som viser kontekst / workshop, hvis nødvendig</a:t>
            </a:r>
          </a:p>
        </p:txBody>
      </p:sp>
      <p:sp>
        <p:nvSpPr>
          <p:cNvPr id="18" name="Title Placeholder 1"/>
          <p:cNvSpPr>
            <a:spLocks noGrp="1"/>
          </p:cNvSpPr>
          <p:nvPr>
            <p:ph type="title" hasCustomPrompt="1"/>
          </p:nvPr>
        </p:nvSpPr>
        <p:spPr>
          <a:xfrm>
            <a:off x="257909" y="341780"/>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a:t>Klikk for å skrive inn tittel</a:t>
            </a:r>
          </a:p>
        </p:txBody>
      </p:sp>
      <p:sp>
        <p:nvSpPr>
          <p:cNvPr id="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a:t>...</a:t>
            </a:r>
          </a:p>
        </p:txBody>
      </p:sp>
    </p:spTree>
    <p:extLst>
      <p:ext uri="{BB962C8B-B14F-4D97-AF65-F5344CB8AC3E}">
        <p14:creationId xmlns:p14="http://schemas.microsoft.com/office/powerpoint/2010/main" val="2586785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563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123F-DDFC-D745-B171-BE5AD1F53B16}"/>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3" name="Straight Connector 2">
            <a:extLst>
              <a:ext uri="{FF2B5EF4-FFF2-40B4-BE49-F238E27FC236}">
                <a16:creationId xmlns:a16="http://schemas.microsoft.com/office/drawing/2014/main" id="{C70BDFA9-AA29-8A44-B987-83A3202DA04A}"/>
              </a:ext>
            </a:extLst>
          </p:cNvPr>
          <p:cNvCxnSpPr>
            <a:cxnSpLocks/>
          </p:cNvCxnSpPr>
          <p:nvPr userDrawn="1"/>
        </p:nvCxnSpPr>
        <p:spPr>
          <a:xfrm>
            <a:off x="5207620" y="4102216"/>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464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640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282C04-60D5-E440-8A22-D1AB48DF37A1}"/>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4" name="Straight Connector 3">
            <a:extLst>
              <a:ext uri="{FF2B5EF4-FFF2-40B4-BE49-F238E27FC236}">
                <a16:creationId xmlns:a16="http://schemas.microsoft.com/office/drawing/2014/main" id="{86AC1D9F-6BBB-7C45-A50A-15795B9F8B5C}"/>
              </a:ext>
            </a:extLst>
          </p:cNvPr>
          <p:cNvCxnSpPr>
            <a:cxnSpLocks/>
          </p:cNvCxnSpPr>
          <p:nvPr userDrawn="1"/>
        </p:nvCxnSpPr>
        <p:spPr>
          <a:xfrm>
            <a:off x="5207620" y="3990706"/>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23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044" y="959006"/>
            <a:ext cx="5569361" cy="2403087"/>
          </a:xfrm>
        </p:spPr>
        <p:txBody>
          <a:bodyPr lIns="0" anchor="b">
            <a:normAutofit/>
          </a:bodyPr>
          <a:lstStyle>
            <a:lvl1pPr>
              <a:defRPr sz="4800" baseline="0">
                <a:solidFill>
                  <a:srgbClr val="040439"/>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876044" y="3679730"/>
            <a:ext cx="5569361" cy="1055360"/>
          </a:xfrm>
        </p:spPr>
        <p:txBody>
          <a:bodyPr lIns="0">
            <a:noAutofit/>
          </a:bodyPr>
          <a:lstStyle>
            <a:lvl1pPr marL="0" indent="0">
              <a:buNone/>
              <a:defRPr sz="2800" b="0" i="0" baseline="0">
                <a:solidFill>
                  <a:srgbClr val="040439"/>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876044" y="6041182"/>
            <a:ext cx="5569361" cy="399424"/>
          </a:xfrm>
        </p:spPr>
        <p:txBody>
          <a:bodyPr lIns="0" anchor="b">
            <a:normAutofit/>
          </a:bodyPr>
          <a:lstStyle>
            <a:lvl1pPr marL="0" indent="0" algn="l">
              <a:buNone/>
              <a:defRPr sz="1400" baseline="0">
                <a:solidFill>
                  <a:srgbClr val="04043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445406" y="267629"/>
            <a:ext cx="5508702" cy="6423103"/>
          </a:xfrm>
        </p:spPr>
      </p:sp>
      <p:pic>
        <p:nvPicPr>
          <p:cNvPr id="9" name="Bilde 8" descr="Et bilde som inneholder sitter, mørk, mat&#10;&#10;Automatisk generert beskrivelse">
            <a:extLst>
              <a:ext uri="{FF2B5EF4-FFF2-40B4-BE49-F238E27FC236}">
                <a16:creationId xmlns:a16="http://schemas.microsoft.com/office/drawing/2014/main" id="{36852B20-414F-5440-A3D6-A30000E09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252564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5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737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58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765031-003E-8545-92D2-0BA520FDB48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AD874051-E71B-5B4C-8E1B-77F5FF8DE2E6}"/>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240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87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59A74D-84A1-C942-B90E-201F71C1331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37189D70-52F6-D04A-8CB4-80111A99B12A}"/>
              </a:ext>
            </a:extLst>
          </p:cNvPr>
          <p:cNvCxnSpPr>
            <a:cxnSpLocks/>
          </p:cNvCxnSpPr>
          <p:nvPr userDrawn="1"/>
        </p:nvCxnSpPr>
        <p:spPr>
          <a:xfrm>
            <a:off x="5207620" y="3968403"/>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464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847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312D70-1AB1-A14C-9B6D-967B8D6A8434}"/>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96939467-01B0-F24A-AF37-91F762AE9F61}"/>
              </a:ext>
            </a:extLst>
          </p:cNvPr>
          <p:cNvCxnSpPr>
            <a:cxnSpLocks/>
          </p:cNvCxnSpPr>
          <p:nvPr userDrawn="1"/>
        </p:nvCxnSpPr>
        <p:spPr>
          <a:xfrm>
            <a:off x="5207620" y="3968403"/>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348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782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756507-D0F5-5242-B7E7-534196FC666A}"/>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4" name="Straight Connector 3">
            <a:extLst>
              <a:ext uri="{FF2B5EF4-FFF2-40B4-BE49-F238E27FC236}">
                <a16:creationId xmlns:a16="http://schemas.microsoft.com/office/drawing/2014/main" id="{B89346BD-223F-6A4A-BCA9-B774E427BBC1}"/>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4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84C4C-989B-CF4A-8C82-21C99525D580}"/>
              </a:ext>
            </a:extLst>
          </p:cNvPr>
          <p:cNvSpPr/>
          <p:nvPr userDrawn="1"/>
        </p:nvSpPr>
        <p:spPr>
          <a:xfrm>
            <a:off x="223025" y="267629"/>
            <a:ext cx="5872976" cy="6423103"/>
          </a:xfrm>
          <a:prstGeom prst="rect">
            <a:avLst/>
          </a:prstGeom>
          <a:solidFill>
            <a:srgbClr val="333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icture Placeholder 5">
            <a:extLst>
              <a:ext uri="{FF2B5EF4-FFF2-40B4-BE49-F238E27FC236}">
                <a16:creationId xmlns:a16="http://schemas.microsoft.com/office/drawing/2014/main" id="{AB822E22-E957-AD4F-BFF4-6A982BB28BE1}"/>
              </a:ext>
            </a:extLst>
          </p:cNvPr>
          <p:cNvSpPr>
            <a:spLocks noGrp="1"/>
          </p:cNvSpPr>
          <p:nvPr>
            <p:ph type="pic" sz="quarter" idx="4294967295"/>
          </p:nvPr>
        </p:nvSpPr>
        <p:spPr>
          <a:xfrm>
            <a:off x="6081132" y="267629"/>
            <a:ext cx="5872976" cy="6423103"/>
          </a:xfrm>
        </p:spPr>
      </p:sp>
      <p:sp>
        <p:nvSpPr>
          <p:cNvPr id="8" name="Title 7"/>
          <p:cNvSpPr>
            <a:spLocks noGrp="1"/>
          </p:cNvSpPr>
          <p:nvPr>
            <p:ph type="title" hasCustomPrompt="1"/>
          </p:nvPr>
        </p:nvSpPr>
        <p:spPr>
          <a:xfrm>
            <a:off x="630722" y="959006"/>
            <a:ext cx="5212522" cy="2403087"/>
          </a:xfrm>
        </p:spPr>
        <p:txBody>
          <a:bodyPr lIns="0" anchor="b">
            <a:normAutofit/>
          </a:bodyPr>
          <a:lstStyle>
            <a:lvl1pPr>
              <a:defRPr sz="4800" baseline="0">
                <a:solidFill>
                  <a:schemeClr val="bg1">
                    <a:lumMod val="95000"/>
                  </a:schemeClr>
                </a:solidFill>
                <a:latin typeface="Arial" panose="020B0604020202020204" pitchFamily="34" charset="0"/>
                <a:cs typeface="Arial" panose="020B0604020202020204" pitchFamily="34" charset="0"/>
              </a:defRPr>
            </a:lvl1pPr>
          </a:lstStyle>
          <a:p>
            <a:r>
              <a:rPr lang="nb-NO" noProof="0"/>
              <a:t>Tittel dokumentet settes her</a:t>
            </a:r>
          </a:p>
        </p:txBody>
      </p:sp>
      <p:sp>
        <p:nvSpPr>
          <p:cNvPr id="4" name="Text Placeholder 3"/>
          <p:cNvSpPr>
            <a:spLocks noGrp="1"/>
          </p:cNvSpPr>
          <p:nvPr>
            <p:ph type="body" sz="quarter" idx="12" hasCustomPrompt="1"/>
          </p:nvPr>
        </p:nvSpPr>
        <p:spPr>
          <a:xfrm>
            <a:off x="630722" y="3679730"/>
            <a:ext cx="5205088" cy="1055360"/>
          </a:xfrm>
        </p:spPr>
        <p:txBody>
          <a:bodyPr lIns="0">
            <a:noAutofit/>
          </a:bodyPr>
          <a:lstStyle>
            <a:lvl1pPr marL="0" indent="0">
              <a:buNone/>
              <a:defRPr sz="2800" b="0" i="0" baseline="0">
                <a:solidFill>
                  <a:schemeClr val="bg1">
                    <a:lumMod val="95000"/>
                  </a:schemeClr>
                </a:solidFill>
                <a:latin typeface="Century" panose="02040604050505020304" pitchFamily="18" charset="0"/>
                <a:cs typeface="Calibri" panose="020F050202020403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a:t>Her kommer en utdypning eller undertittel</a:t>
            </a:r>
          </a:p>
        </p:txBody>
      </p:sp>
      <p:sp>
        <p:nvSpPr>
          <p:cNvPr id="3" name="Subtitle 2"/>
          <p:cNvSpPr>
            <a:spLocks noGrp="1"/>
          </p:cNvSpPr>
          <p:nvPr>
            <p:ph type="subTitle" idx="1" hasCustomPrompt="1"/>
          </p:nvPr>
        </p:nvSpPr>
        <p:spPr>
          <a:xfrm>
            <a:off x="638157" y="5977053"/>
            <a:ext cx="5205087" cy="549189"/>
          </a:xfrm>
        </p:spPr>
        <p:txBody>
          <a:bodyPr lIns="0" anchor="b">
            <a:normAutofit/>
          </a:bodyPr>
          <a:lstStyle>
            <a:lvl1pPr marL="0" indent="0" algn="l">
              <a:buNone/>
              <a:defRPr sz="1400" baseline="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Forfatters Navn og Etternavn</a:t>
            </a:r>
          </a:p>
        </p:txBody>
      </p:sp>
      <p:pic>
        <p:nvPicPr>
          <p:cNvPr id="10" name="Bilde 9" descr="Et bilde som inneholder sitter, mørk, mat&#10;&#10;Automatisk generert beskrivelse">
            <a:extLst>
              <a:ext uri="{FF2B5EF4-FFF2-40B4-BE49-F238E27FC236}">
                <a16:creationId xmlns:a16="http://schemas.microsoft.com/office/drawing/2014/main" id="{A2DFF06F-9D95-1A49-95FD-47588C21BF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4214" y="5788583"/>
            <a:ext cx="2762524" cy="711614"/>
          </a:xfrm>
          <a:prstGeom prst="rect">
            <a:avLst/>
          </a:prstGeom>
        </p:spPr>
      </p:pic>
    </p:spTree>
    <p:extLst>
      <p:ext uri="{BB962C8B-B14F-4D97-AF65-F5344CB8AC3E}">
        <p14:creationId xmlns:p14="http://schemas.microsoft.com/office/powerpoint/2010/main" val="3638748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721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579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B2847B-73C1-6C49-A2FC-DA0F39CB6B45}"/>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A9847223-0705-2742-8489-950531F5ED11}"/>
              </a:ext>
            </a:extLst>
          </p:cNvPr>
          <p:cNvCxnSpPr>
            <a:cxnSpLocks/>
          </p:cNvCxnSpPr>
          <p:nvPr userDrawn="1"/>
        </p:nvCxnSpPr>
        <p:spPr>
          <a:xfrm>
            <a:off x="5207620" y="3968404"/>
            <a:ext cx="1776761" cy="0"/>
          </a:xfrm>
          <a:prstGeom prst="line">
            <a:avLst/>
          </a:prstGeom>
          <a:ln w="127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531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84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4CC527-1A68-AB4D-8F42-B764764416FA}"/>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solidFill>
                  <a:srgbClr val="33334F"/>
                </a:solidFill>
              </a:defRPr>
            </a:lvl1pPr>
          </a:lstStyle>
          <a:p>
            <a:r>
              <a:rPr lang="nb-NO"/>
              <a:t>KAPITTEL INNDELING</a:t>
            </a:r>
          </a:p>
        </p:txBody>
      </p:sp>
      <p:cxnSp>
        <p:nvCxnSpPr>
          <p:cNvPr id="5" name="Straight Connector 4">
            <a:extLst>
              <a:ext uri="{FF2B5EF4-FFF2-40B4-BE49-F238E27FC236}">
                <a16:creationId xmlns:a16="http://schemas.microsoft.com/office/drawing/2014/main" id="{9CADE1C6-7BA2-054C-9D58-47FE0FF4A91C}"/>
              </a:ext>
            </a:extLst>
          </p:cNvPr>
          <p:cNvCxnSpPr>
            <a:cxnSpLocks/>
          </p:cNvCxnSpPr>
          <p:nvPr userDrawn="1"/>
        </p:nvCxnSpPr>
        <p:spPr>
          <a:xfrm>
            <a:off x="5207620" y="3990706"/>
            <a:ext cx="1776761" cy="0"/>
          </a:xfrm>
          <a:prstGeom prst="line">
            <a:avLst/>
          </a:prstGeom>
          <a:ln w="12700">
            <a:solidFill>
              <a:srgbClr val="3333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95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825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282C04-60D5-E440-8A22-D1AB48DF37A1}"/>
              </a:ext>
            </a:extLst>
          </p:cNvPr>
          <p:cNvSpPr>
            <a:spLocks noGrp="1"/>
          </p:cNvSpPr>
          <p:nvPr>
            <p:ph type="title" hasCustomPrompt="1"/>
          </p:nvPr>
        </p:nvSpPr>
        <p:spPr>
          <a:xfrm>
            <a:off x="838200" y="2766218"/>
            <a:ext cx="10515600" cy="1325563"/>
          </a:xfrm>
          <a:prstGeom prst="rect">
            <a:avLst/>
          </a:prstGeom>
        </p:spPr>
        <p:txBody>
          <a:bodyPr/>
          <a:lstStyle>
            <a:lvl1pPr algn="ctr">
              <a:defRPr/>
            </a:lvl1pPr>
          </a:lstStyle>
          <a:p>
            <a:r>
              <a:rPr lang="nb-NO"/>
              <a:t>Kapittel inndeling</a:t>
            </a:r>
          </a:p>
        </p:txBody>
      </p:sp>
      <p:cxnSp>
        <p:nvCxnSpPr>
          <p:cNvPr id="4" name="Straight Connector 3">
            <a:extLst>
              <a:ext uri="{FF2B5EF4-FFF2-40B4-BE49-F238E27FC236}">
                <a16:creationId xmlns:a16="http://schemas.microsoft.com/office/drawing/2014/main" id="{CD0D3C14-85DB-EA41-9896-310662A260B7}"/>
              </a:ext>
            </a:extLst>
          </p:cNvPr>
          <p:cNvCxnSpPr>
            <a:cxnSpLocks/>
          </p:cNvCxnSpPr>
          <p:nvPr userDrawn="1"/>
        </p:nvCxnSpPr>
        <p:spPr>
          <a:xfrm>
            <a:off x="5207620" y="3968404"/>
            <a:ext cx="1776761" cy="0"/>
          </a:xfrm>
          <a:prstGeom prst="line">
            <a:avLst/>
          </a:prstGeom>
          <a:ln w="127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585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575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spc="300">
                <a:latin typeface="Arial" panose="020B0604020202020204" pitchFamily="34" charset="0"/>
                <a:cs typeface="Arial" panose="020B0604020202020204" pitchFamily="34" charset="0"/>
              </a:defRPr>
            </a:lvl1pPr>
          </a:lstStyle>
          <a:p>
            <a:r>
              <a:rPr lang="nb-NO"/>
              <a:t>Klikk for å legge til en tittel</a:t>
            </a:r>
          </a:p>
        </p:txBody>
      </p:sp>
      <p:sp>
        <p:nvSpPr>
          <p:cNvPr id="3" name="Content Placeholder 2"/>
          <p:cNvSpPr>
            <a:spLocks noGrp="1"/>
          </p:cNvSpPr>
          <p:nvPr>
            <p:ph idx="1" hasCustomPrompt="1"/>
          </p:nvPr>
        </p:nvSpPr>
        <p:spPr/>
        <p:txBody>
          <a:bodyPr/>
          <a:lstStyle>
            <a:lvl1pPr>
              <a:defRPr b="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Tree>
    <p:extLst>
      <p:ext uri="{BB962C8B-B14F-4D97-AF65-F5344CB8AC3E}">
        <p14:creationId xmlns:p14="http://schemas.microsoft.com/office/powerpoint/2010/main" val="832622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Tree>
    <p:extLst>
      <p:ext uri="{BB962C8B-B14F-4D97-AF65-F5344CB8AC3E}">
        <p14:creationId xmlns:p14="http://schemas.microsoft.com/office/powerpoint/2010/main" val="218715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6096000"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dirty="0"/>
            </a:lvl2pPr>
            <a:lvl3pPr marL="1143000" indent="-228600">
              <a:buClr>
                <a:srgbClr val="3CB2AC"/>
              </a:buClr>
              <a:buFont typeface="Arial" panose="020B0604020202020204" pitchFamily="34" charset="0"/>
              <a:buChar char="•"/>
              <a:defRPr lang="nb-NO" dirty="0"/>
            </a:lvl3pPr>
            <a:lvl4pPr marL="1600200" indent="-228600">
              <a:buClr>
                <a:srgbClr val="3CB2AC"/>
              </a:buClr>
              <a:buFont typeface="Arial" panose="020B0604020202020204" pitchFamily="34" charset="0"/>
              <a:buChar char="•"/>
              <a:defRPr lang="nb-NO" dirty="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478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65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tel og 3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32031"/>
            <a:ext cx="10515600" cy="1325563"/>
          </a:xfrm>
        </p:spPr>
        <p:txBody>
          <a:bodyPr/>
          <a:lstStyle/>
          <a:p>
            <a:r>
              <a:rPr lang="nb-NO"/>
              <a:t>Klikk for å redigere tittelstil</a:t>
            </a:r>
          </a:p>
        </p:txBody>
      </p:sp>
      <p:sp>
        <p:nvSpPr>
          <p:cNvPr id="9" name="Plassholder for dato 8"/>
          <p:cNvSpPr>
            <a:spLocks noGrp="1"/>
          </p:cNvSpPr>
          <p:nvPr>
            <p:ph type="dt" sz="half" idx="14"/>
          </p:nvPr>
        </p:nvSpPr>
        <p:spPr>
          <a:xfrm>
            <a:off x="2880548" y="6534817"/>
            <a:ext cx="846221" cy="184666"/>
          </a:xfrm>
          <a:prstGeom prst="rect">
            <a:avLst/>
          </a:prstGeom>
        </p:spPr>
        <p:txBody>
          <a:bodyPr/>
          <a:lstStyle/>
          <a:p>
            <a:pPr defTabSz="914355"/>
            <a:fld id="{067C4A92-2A5C-4D7F-B93C-43AB13D36CCF}" type="datetime1">
              <a:rPr lang="nb-NO" smtClean="0">
                <a:solidFill>
                  <a:srgbClr val="281C2C"/>
                </a:solidFill>
              </a:rPr>
              <a:t>24.04.2023</a:t>
            </a:fld>
            <a:endParaRPr lang="nb-NO">
              <a:solidFill>
                <a:srgbClr val="281C2C"/>
              </a:solidFill>
            </a:endParaRPr>
          </a:p>
        </p:txBody>
      </p:sp>
      <p:sp>
        <p:nvSpPr>
          <p:cNvPr id="10" name="Plassholder for bunntekst 9"/>
          <p:cNvSpPr>
            <a:spLocks noGrp="1"/>
          </p:cNvSpPr>
          <p:nvPr>
            <p:ph type="ftr" sz="quarter" idx="15"/>
          </p:nvPr>
        </p:nvSpPr>
        <p:spPr/>
        <p:txBody>
          <a:bodyPr/>
          <a:lstStyle/>
          <a:p>
            <a:endParaRPr lang="nb-NO"/>
          </a:p>
        </p:txBody>
      </p:sp>
      <p:sp>
        <p:nvSpPr>
          <p:cNvPr id="11" name="Plassholder for lysbildenummer 10"/>
          <p:cNvSpPr>
            <a:spLocks noGrp="1"/>
          </p:cNvSpPr>
          <p:nvPr>
            <p:ph type="sldNum" sz="quarter" idx="16"/>
          </p:nvPr>
        </p:nvSpPr>
        <p:spPr/>
        <p:txBody>
          <a:bodyPr/>
          <a:lstStyle/>
          <a:p>
            <a:fld id="{5751DFAA-887F-4071-8EAD-E8CA316FCF06}" type="slidenum">
              <a:rPr lang="nb-NO" smtClean="0">
                <a:solidFill>
                  <a:prstClr val="white"/>
                </a:solidFill>
              </a:rPr>
              <a:pPr/>
              <a:t>‹#›</a:t>
            </a:fld>
            <a:endParaRPr lang="nb-NO">
              <a:solidFill>
                <a:prstClr val="white"/>
              </a:solidFill>
            </a:endParaRPr>
          </a:p>
        </p:txBody>
      </p:sp>
      <p:sp>
        <p:nvSpPr>
          <p:cNvPr id="5" name="Plassholder for innhold 4"/>
          <p:cNvSpPr>
            <a:spLocks noGrp="1"/>
          </p:cNvSpPr>
          <p:nvPr>
            <p:ph sz="quarter" idx="19"/>
          </p:nvPr>
        </p:nvSpPr>
        <p:spPr>
          <a:xfrm>
            <a:off x="720137" y="1818000"/>
            <a:ext cx="3528671" cy="4329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innhold 4"/>
          <p:cNvSpPr>
            <a:spLocks noGrp="1"/>
          </p:cNvSpPr>
          <p:nvPr>
            <p:ph sz="quarter" idx="20"/>
          </p:nvPr>
        </p:nvSpPr>
        <p:spPr>
          <a:xfrm>
            <a:off x="4347826" y="1818000"/>
            <a:ext cx="3528671" cy="4329000"/>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innhold 4"/>
          <p:cNvSpPr>
            <a:spLocks noGrp="1"/>
          </p:cNvSpPr>
          <p:nvPr>
            <p:ph sz="quarter" idx="21"/>
          </p:nvPr>
        </p:nvSpPr>
        <p:spPr>
          <a:xfrm>
            <a:off x="7975516" y="1818000"/>
            <a:ext cx="3528671" cy="4329000"/>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3495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Tom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871806" y="565848"/>
            <a:ext cx="4705662" cy="963024"/>
          </a:xfrm>
        </p:spPr>
        <p:txBody>
          <a:bodyPr vert="horz" lIns="90000" tIns="45720" rIns="91440" bIns="45720" rtlCol="0" anchor="b">
            <a:noAutofit/>
          </a:bodyPr>
          <a:lstStyle>
            <a:lvl1pPr>
              <a:defRPr lang="nb-NO" sz="28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872868" y="2026347"/>
            <a:ext cx="4704600" cy="4351338"/>
          </a:xfrm>
          <a:prstGeom prst="rect">
            <a:avLst/>
          </a:prstGeom>
        </p:spPr>
        <p:txBody>
          <a:bodyPr vert="horz" lIns="91440" tIns="45720" rIns="91440" bIns="45720" rtlCol="0">
            <a:noAutofit/>
          </a:bodyPr>
          <a:lstStyle>
            <a:lvl1pPr>
              <a:defRPr lang="nb-NO" noProof="0" dirty="0"/>
            </a:lvl1pPr>
            <a:lvl2pPr marL="685800" indent="-228600">
              <a:buClr>
                <a:srgbClr val="3CB2AC"/>
              </a:buClr>
              <a:buFont typeface="Wingdings" pitchFamily="2" charset="2"/>
              <a:buChar char="§"/>
              <a:defRPr lang="nb-NO" b="1" noProof="0" dirty="0"/>
            </a:lvl2pPr>
            <a:lvl3pPr marL="1143000" indent="-228600">
              <a:buClr>
                <a:srgbClr val="3CB2AC"/>
              </a:buClr>
              <a:buFont typeface="Wingdings" pitchFamily="2" charset="2"/>
              <a:buChar char="§"/>
              <a:defRPr lang="nb-NO" noProof="0" dirty="0"/>
            </a:lvl3pPr>
            <a:lvl4pPr marL="1600200" indent="-228600">
              <a:buClr>
                <a:srgbClr val="3CB2AC"/>
              </a:buClr>
              <a:buFont typeface="Wingdings" pitchFamily="2" charset="2"/>
              <a:buChar char="§"/>
              <a:defRPr/>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973228"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
        <p:nvSpPr>
          <p:cNvPr id="10" name="Picture Placeholder 5">
            <a:extLst>
              <a:ext uri="{FF2B5EF4-FFF2-40B4-BE49-F238E27FC236}">
                <a16:creationId xmlns:a16="http://schemas.microsoft.com/office/drawing/2014/main" id="{C909B309-20E9-6B45-97B1-4624741C4C20}"/>
              </a:ext>
            </a:extLst>
          </p:cNvPr>
          <p:cNvSpPr>
            <a:spLocks noGrp="1"/>
          </p:cNvSpPr>
          <p:nvPr>
            <p:ph type="pic" sz="quarter" idx="4294967295" hasCustomPrompt="1"/>
          </p:nvPr>
        </p:nvSpPr>
        <p:spPr>
          <a:xfrm>
            <a:off x="6193305" y="217448"/>
            <a:ext cx="5749339" cy="6423103"/>
          </a:xfrm>
        </p:spPr>
        <p:txBody>
          <a:bodyPr/>
          <a:lstStyle/>
          <a:p>
            <a:r>
              <a:rPr lang="en-NO"/>
              <a:t>Bildet</a:t>
            </a:r>
          </a:p>
        </p:txBody>
      </p:sp>
    </p:spTree>
    <p:extLst>
      <p:ext uri="{BB962C8B-B14F-4D97-AF65-F5344CB8AC3E}">
        <p14:creationId xmlns:p14="http://schemas.microsoft.com/office/powerpoint/2010/main" val="4266860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765031-003E-8545-92D2-0BA520FDB48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AD874051-E71B-5B4C-8E1B-77F5FF8DE2E6}"/>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593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56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24EDB7-0BAA-3147-BE73-1C9796C40F9C}"/>
              </a:ext>
            </a:extLst>
          </p:cNvPr>
          <p:cNvSpPr>
            <a:spLocks noGrp="1"/>
          </p:cNvSpPr>
          <p:nvPr>
            <p:ph type="title" hasCustomPrompt="1"/>
          </p:nvPr>
        </p:nvSpPr>
        <p:spPr>
          <a:xfrm>
            <a:off x="838200" y="2766218"/>
            <a:ext cx="10515600" cy="1325563"/>
          </a:xfrm>
          <a:prstGeom prst="rect">
            <a:avLst/>
          </a:prstGeom>
        </p:spPr>
        <p:txBody>
          <a:bodyPr>
            <a:normAutofit/>
          </a:bodyPr>
          <a:lstStyle>
            <a:lvl1pPr algn="ctr">
              <a:defRPr sz="4000" spc="300"/>
            </a:lvl1pPr>
          </a:lstStyle>
          <a:p>
            <a:r>
              <a:rPr lang="nb-NO"/>
              <a:t>KAPITTEL INNDELING</a:t>
            </a:r>
          </a:p>
        </p:txBody>
      </p:sp>
      <p:cxnSp>
        <p:nvCxnSpPr>
          <p:cNvPr id="5" name="Straight Connector 4">
            <a:extLst>
              <a:ext uri="{FF2B5EF4-FFF2-40B4-BE49-F238E27FC236}">
                <a16:creationId xmlns:a16="http://schemas.microsoft.com/office/drawing/2014/main" id="{57202221-6577-8F4F-A22B-A1ACD557A540}"/>
              </a:ext>
            </a:extLst>
          </p:cNvPr>
          <p:cNvCxnSpPr>
            <a:cxnSpLocks/>
          </p:cNvCxnSpPr>
          <p:nvPr userDrawn="1"/>
        </p:nvCxnSpPr>
        <p:spPr>
          <a:xfrm>
            <a:off x="5207620" y="3946101"/>
            <a:ext cx="177676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506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82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53D2A-1505-164C-ADEF-5191642A6288}"/>
              </a:ext>
            </a:extLst>
          </p:cNvPr>
          <p:cNvSpPr/>
          <p:nvPr userDrawn="1"/>
        </p:nvSpPr>
        <p:spPr>
          <a:xfrm>
            <a:off x="767891" y="2887682"/>
            <a:ext cx="7584504" cy="3970318"/>
          </a:xfrm>
          <a:prstGeom prst="rect">
            <a:avLst/>
          </a:prstGeom>
        </p:spPr>
        <p:txBody>
          <a:bodyPr wrap="square" lIns="0">
            <a:spAutoFit/>
          </a:bodyPr>
          <a:lstStyle/>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Velg</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mellom</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caps lock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eller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ikke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I alle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overskrifter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a:solidFill>
                  <a:schemeClr val="accent3"/>
                </a:solidFill>
                <a:effectLst/>
                <a:latin typeface="Inter" panose="020B0502030000000004" pitchFamily="34" charset="0"/>
                <a:ea typeface="Inter" panose="020B0502030000000004" pitchFamily="34" charset="0"/>
                <a:cs typeface="+mn-cs"/>
              </a:rPr>
              <a:t>SÅNN </a:t>
            </a:r>
            <a:r>
              <a:rPr lang="en-GB" sz="1400" b="0" i="0" u="none" strike="noStrike" kern="1200" err="1">
                <a:solidFill>
                  <a:schemeClr val="accent3"/>
                </a:solidFill>
                <a:effectLst/>
                <a:latin typeface="Inter" panose="020B0502030000000004" pitchFamily="34" charset="0"/>
                <a:ea typeface="Inter" panose="020B0502030000000004" pitchFamily="34" charset="0"/>
                <a:cs typeface="+mn-cs"/>
              </a:rPr>
              <a:t>eller</a:t>
            </a:r>
            <a:r>
              <a:rPr lang="en-GB" sz="1400" b="0" i="0" u="none" strike="noStrike" kern="1200">
                <a:solidFill>
                  <a:schemeClr val="accent3"/>
                </a:solidFill>
                <a:effectLst/>
                <a:latin typeface="Inter" panose="020B0502030000000004" pitchFamily="34" charset="0"/>
                <a:ea typeface="Inter" panose="020B0502030000000004" pitchFamily="34" charset="0"/>
                <a:cs typeface="+mn-cs"/>
              </a:rPr>
              <a:t> </a:t>
            </a:r>
            <a:r>
              <a:rPr lang="en-GB" sz="1400" b="0" i="0" u="none" strike="noStrike" kern="1200" err="1">
                <a:solidFill>
                  <a:schemeClr val="accent3"/>
                </a:solidFill>
                <a:effectLst/>
                <a:latin typeface="Inter" panose="020B0502030000000004" pitchFamily="34" charset="0"/>
                <a:ea typeface="Inter" panose="020B0502030000000004" pitchFamily="34" charset="0"/>
                <a:cs typeface="+mn-cs"/>
              </a:rPr>
              <a:t>sånn</a:t>
            </a:r>
            <a:endParaRPr lang="en-GB" sz="1400" b="0" i="0" u="none" strike="noStrike" kern="1200">
              <a:solidFill>
                <a:schemeClr val="accent3"/>
              </a:solidFill>
              <a:effectLst/>
              <a:latin typeface="Inter" panose="020B0502030000000004" pitchFamily="34" charset="0"/>
              <a:ea typeface="Inter" panose="020B0502030000000004" pitchFamily="34" charset="0"/>
              <a:cs typeface="+mn-cs"/>
            </a:endParaRPr>
          </a:p>
          <a:p>
            <a:pPr marL="0" indent="0">
              <a:buFont typeface="Arial" panose="020B0604020202020204" pitchFamily="34" charset="0"/>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2punkt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tykkelse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på</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linjer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rette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hjørner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ikke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buede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Ikke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skygger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a:solidFill>
                  <a:srgbClr val="11133C"/>
                </a:solidFill>
                <a:effectLst/>
                <a:latin typeface="Inter" panose="020B0502030000000004" pitchFamily="34" charset="0"/>
                <a:ea typeface="Inter" panose="020B0502030000000004" pitchFamily="34" charset="0"/>
                <a:cs typeface="+mn-cs"/>
              </a:rPr>
              <a:t>FONT: INTER, last ned her:  </a:t>
            </a:r>
            <a:r>
              <a:rPr lang="en-GB" sz="1400" b="0" i="0" u="none" strike="noStrike" kern="1200">
                <a:solidFill>
                  <a:schemeClr val="accent3"/>
                </a:solidFill>
                <a:effectLst/>
                <a:latin typeface="Inter" panose="020B0502030000000004" pitchFamily="34" charset="0"/>
                <a:ea typeface="Inter" panose="020B0502030000000004" pitchFamily="34" charset="0"/>
                <a:cs typeface="+mn-cs"/>
                <a:hlinkClick r:id="rId2">
                  <a:extLst>
                    <a:ext uri="{A12FA001-AC4F-418D-AE19-62706E023703}">
                      <ahyp:hlinkClr xmlns:ahyp="http://schemas.microsoft.com/office/drawing/2018/hyperlinkcolor" val="tx"/>
                    </a:ext>
                  </a:extLst>
                </a:hlinkClick>
              </a:rPr>
              <a:t>https://fonts.google.com/specimen/Inter</a:t>
            </a:r>
            <a:endParaRPr lang="en-GB" sz="1400" b="0" i="0" u="none" strike="noStrike" kern="1200">
              <a:solidFill>
                <a:schemeClr val="accent3"/>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Unngå</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midstilt</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teks</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disse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fargene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hvite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eller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svarte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ikoner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IKKE orange </a:t>
            </a:r>
          </a:p>
          <a:p>
            <a:pPr marL="0" indent="0">
              <a:buFontTx/>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0" indent="0">
              <a:buFontTx/>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0" indent="0">
              <a:buFontTx/>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p:txBody>
      </p:sp>
      <p:cxnSp>
        <p:nvCxnSpPr>
          <p:cNvPr id="5" name="Straight Connector 4">
            <a:extLst>
              <a:ext uri="{FF2B5EF4-FFF2-40B4-BE49-F238E27FC236}">
                <a16:creationId xmlns:a16="http://schemas.microsoft.com/office/drawing/2014/main" id="{1351F920-F424-A549-80FB-D9E19631908D}"/>
              </a:ext>
            </a:extLst>
          </p:cNvPr>
          <p:cNvCxnSpPr/>
          <p:nvPr userDrawn="1"/>
        </p:nvCxnSpPr>
        <p:spPr>
          <a:xfrm>
            <a:off x="3806148" y="3441262"/>
            <a:ext cx="113948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3073F57-5D86-2B4F-85A5-CBC1AD90B295}"/>
              </a:ext>
            </a:extLst>
          </p:cNvPr>
          <p:cNvSpPr/>
          <p:nvPr userDrawn="1"/>
        </p:nvSpPr>
        <p:spPr>
          <a:xfrm>
            <a:off x="3722279" y="3742130"/>
            <a:ext cx="316927" cy="3169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ounded Rectangle 6">
            <a:extLst>
              <a:ext uri="{FF2B5EF4-FFF2-40B4-BE49-F238E27FC236}">
                <a16:creationId xmlns:a16="http://schemas.microsoft.com/office/drawing/2014/main" id="{6C9ACD2A-B4F6-0F42-861C-030C6941BF04}"/>
              </a:ext>
            </a:extLst>
          </p:cNvPr>
          <p:cNvSpPr/>
          <p:nvPr userDrawn="1"/>
        </p:nvSpPr>
        <p:spPr>
          <a:xfrm>
            <a:off x="4162762" y="3742634"/>
            <a:ext cx="319191" cy="3191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Rectangle 8">
            <a:extLst>
              <a:ext uri="{FF2B5EF4-FFF2-40B4-BE49-F238E27FC236}">
                <a16:creationId xmlns:a16="http://schemas.microsoft.com/office/drawing/2014/main" id="{B4F24344-B887-F04C-BA5B-BF64015F9D8B}"/>
              </a:ext>
            </a:extLst>
          </p:cNvPr>
          <p:cNvSpPr/>
          <p:nvPr userDrawn="1"/>
        </p:nvSpPr>
        <p:spPr>
          <a:xfrm>
            <a:off x="3186066" y="4176165"/>
            <a:ext cx="318821" cy="318821"/>
          </a:xfrm>
          <a:prstGeom prst="rect">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Rectangle 11">
            <a:extLst>
              <a:ext uri="{FF2B5EF4-FFF2-40B4-BE49-F238E27FC236}">
                <a16:creationId xmlns:a16="http://schemas.microsoft.com/office/drawing/2014/main" id="{E23C4A7A-4BEA-974B-8CD8-707ECEB64A4F}"/>
              </a:ext>
            </a:extLst>
          </p:cNvPr>
          <p:cNvSpPr/>
          <p:nvPr userDrawn="1"/>
        </p:nvSpPr>
        <p:spPr>
          <a:xfrm>
            <a:off x="2726600" y="4179804"/>
            <a:ext cx="316927" cy="3169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Rectangle 12">
            <a:extLst>
              <a:ext uri="{FF2B5EF4-FFF2-40B4-BE49-F238E27FC236}">
                <a16:creationId xmlns:a16="http://schemas.microsoft.com/office/drawing/2014/main" id="{577D0B94-868F-AC4A-AB1F-924626EC7A04}"/>
              </a:ext>
            </a:extLst>
          </p:cNvPr>
          <p:cNvSpPr/>
          <p:nvPr userDrawn="1"/>
        </p:nvSpPr>
        <p:spPr>
          <a:xfrm>
            <a:off x="2812511" y="5452633"/>
            <a:ext cx="316927" cy="316927"/>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4" name="Rectangle 13">
            <a:extLst>
              <a:ext uri="{FF2B5EF4-FFF2-40B4-BE49-F238E27FC236}">
                <a16:creationId xmlns:a16="http://schemas.microsoft.com/office/drawing/2014/main" id="{72E62E67-38FE-EA4B-985B-ADC1EB3BF532}"/>
              </a:ext>
            </a:extLst>
          </p:cNvPr>
          <p:cNvSpPr/>
          <p:nvPr userDrawn="1"/>
        </p:nvSpPr>
        <p:spPr>
          <a:xfrm>
            <a:off x="3269711" y="5446007"/>
            <a:ext cx="316927" cy="316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5" name="Rectangle 14">
            <a:extLst>
              <a:ext uri="{FF2B5EF4-FFF2-40B4-BE49-F238E27FC236}">
                <a16:creationId xmlns:a16="http://schemas.microsoft.com/office/drawing/2014/main" id="{FA77057A-0206-1D43-A8AA-DEE1C0CDED3B}"/>
              </a:ext>
            </a:extLst>
          </p:cNvPr>
          <p:cNvSpPr/>
          <p:nvPr userDrawn="1"/>
        </p:nvSpPr>
        <p:spPr>
          <a:xfrm>
            <a:off x="3753187" y="5447378"/>
            <a:ext cx="316927" cy="316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Rectangle 15">
            <a:extLst>
              <a:ext uri="{FF2B5EF4-FFF2-40B4-BE49-F238E27FC236}">
                <a16:creationId xmlns:a16="http://schemas.microsoft.com/office/drawing/2014/main" id="{4FC13568-FB6D-C048-A9A4-CEAEFD45FBC0}"/>
              </a:ext>
            </a:extLst>
          </p:cNvPr>
          <p:cNvSpPr/>
          <p:nvPr userDrawn="1"/>
        </p:nvSpPr>
        <p:spPr>
          <a:xfrm>
            <a:off x="5103766" y="5451262"/>
            <a:ext cx="316927" cy="316927"/>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Rectangle 16">
            <a:extLst>
              <a:ext uri="{FF2B5EF4-FFF2-40B4-BE49-F238E27FC236}">
                <a16:creationId xmlns:a16="http://schemas.microsoft.com/office/drawing/2014/main" id="{1B0F68C1-A7F5-7D41-87FA-39CE61DBDD93}"/>
              </a:ext>
            </a:extLst>
          </p:cNvPr>
          <p:cNvSpPr/>
          <p:nvPr userDrawn="1"/>
        </p:nvSpPr>
        <p:spPr>
          <a:xfrm>
            <a:off x="4205132" y="5447378"/>
            <a:ext cx="316927" cy="3169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Rectangle 17">
            <a:extLst>
              <a:ext uri="{FF2B5EF4-FFF2-40B4-BE49-F238E27FC236}">
                <a16:creationId xmlns:a16="http://schemas.microsoft.com/office/drawing/2014/main" id="{70A0A5E1-CF17-CA45-9FA6-A916BAEED473}"/>
              </a:ext>
            </a:extLst>
          </p:cNvPr>
          <p:cNvSpPr/>
          <p:nvPr userDrawn="1"/>
        </p:nvSpPr>
        <p:spPr>
          <a:xfrm>
            <a:off x="4651821" y="5451263"/>
            <a:ext cx="316927" cy="3169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Rectangle 18">
            <a:extLst>
              <a:ext uri="{FF2B5EF4-FFF2-40B4-BE49-F238E27FC236}">
                <a16:creationId xmlns:a16="http://schemas.microsoft.com/office/drawing/2014/main" id="{72F0A3F5-2574-6D4D-9CD7-973F0F007310}"/>
              </a:ext>
            </a:extLst>
          </p:cNvPr>
          <p:cNvSpPr/>
          <p:nvPr userDrawn="1"/>
        </p:nvSpPr>
        <p:spPr>
          <a:xfrm>
            <a:off x="5550456" y="5446007"/>
            <a:ext cx="316927" cy="316927"/>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0" name="TextBox 19">
            <a:extLst>
              <a:ext uri="{FF2B5EF4-FFF2-40B4-BE49-F238E27FC236}">
                <a16:creationId xmlns:a16="http://schemas.microsoft.com/office/drawing/2014/main" id="{98C5D036-F7B1-0F42-8401-63F8D1CDC1AE}"/>
              </a:ext>
            </a:extLst>
          </p:cNvPr>
          <p:cNvSpPr txBox="1"/>
          <p:nvPr userDrawn="1"/>
        </p:nvSpPr>
        <p:spPr>
          <a:xfrm>
            <a:off x="990127" y="1416022"/>
            <a:ext cx="10153525" cy="769441"/>
          </a:xfrm>
          <a:prstGeom prst="rect">
            <a:avLst/>
          </a:prstGeom>
          <a:noFill/>
        </p:spPr>
        <p:txBody>
          <a:bodyPr wrap="square" lIns="0" rtlCol="0">
            <a:spAutoFit/>
          </a:bodyPr>
          <a:lstStyle/>
          <a:p>
            <a:r>
              <a:rPr lang="en-NO" sz="4400" b="1">
                <a:solidFill>
                  <a:srgbClr val="11133C"/>
                </a:solidFill>
                <a:latin typeface="Inter" panose="020B0502030000000004" pitchFamily="34" charset="0"/>
                <a:ea typeface="Inter" panose="020B0502030000000004" pitchFamily="34" charset="0"/>
              </a:rPr>
              <a:t>MINIVEILEDING </a:t>
            </a:r>
          </a:p>
        </p:txBody>
      </p:sp>
    </p:spTree>
    <p:extLst>
      <p:ext uri="{BB962C8B-B14F-4D97-AF65-F5344CB8AC3E}">
        <p14:creationId xmlns:p14="http://schemas.microsoft.com/office/powerpoint/2010/main" val="906575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71B2B4-9DA0-7A43-8F33-1063FF99B514}"/>
              </a:ext>
            </a:extLst>
          </p:cNvPr>
          <p:cNvSpPr txBox="1"/>
          <p:nvPr userDrawn="1"/>
        </p:nvSpPr>
        <p:spPr>
          <a:xfrm>
            <a:off x="1047898" y="1873971"/>
            <a:ext cx="6408712" cy="461665"/>
          </a:xfrm>
          <a:prstGeom prst="rect">
            <a:avLst/>
          </a:prstGeom>
          <a:noFill/>
        </p:spPr>
        <p:txBody>
          <a:bodyPr wrap="square" rtlCol="0">
            <a:spAutoFit/>
          </a:bodyPr>
          <a:lstStyle/>
          <a:p>
            <a:r>
              <a:rPr lang="en-NO" sz="1200" b="0">
                <a:solidFill>
                  <a:srgbClr val="11133C"/>
                </a:solidFill>
                <a:latin typeface="Inter" panose="020B0502030000000004" pitchFamily="34" charset="0"/>
                <a:ea typeface="Inter" panose="020B0502030000000004" pitchFamily="34" charset="0"/>
              </a:rPr>
              <a:t>Når du skal lage modeller ikke bruk runde hjørner eller skygger, men bruk rette vinkler og streker med pil eller bare én ren strek. Bruk enten bare ramme, eller bare fyll.</a:t>
            </a:r>
          </a:p>
        </p:txBody>
      </p:sp>
      <p:cxnSp>
        <p:nvCxnSpPr>
          <p:cNvPr id="8" name="Straight Connector 7">
            <a:extLst>
              <a:ext uri="{FF2B5EF4-FFF2-40B4-BE49-F238E27FC236}">
                <a16:creationId xmlns:a16="http://schemas.microsoft.com/office/drawing/2014/main" id="{51D3720B-0F73-3F4C-BC91-BD0E59020444}"/>
              </a:ext>
            </a:extLst>
          </p:cNvPr>
          <p:cNvCxnSpPr>
            <a:cxnSpLocks/>
          </p:cNvCxnSpPr>
          <p:nvPr userDrawn="1"/>
        </p:nvCxnSpPr>
        <p:spPr>
          <a:xfrm>
            <a:off x="-2616968" y="2636912"/>
            <a:ext cx="1199456"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69D2797-A88B-BE4E-AD60-B5D389B64A37}"/>
              </a:ext>
            </a:extLst>
          </p:cNvPr>
          <p:cNvPicPr>
            <a:picLocks noChangeAspect="1"/>
          </p:cNvPicPr>
          <p:nvPr userDrawn="1"/>
        </p:nvPicPr>
        <p:blipFill>
          <a:blip r:embed="rId2"/>
          <a:stretch>
            <a:fillRect/>
          </a:stretch>
        </p:blipFill>
        <p:spPr>
          <a:xfrm>
            <a:off x="-2361570" y="-891480"/>
            <a:ext cx="2664296" cy="358077"/>
          </a:xfrm>
          <a:prstGeom prst="rect">
            <a:avLst/>
          </a:prstGeom>
        </p:spPr>
      </p:pic>
      <p:sp>
        <p:nvSpPr>
          <p:cNvPr id="4" name="Triangle 3">
            <a:extLst>
              <a:ext uri="{FF2B5EF4-FFF2-40B4-BE49-F238E27FC236}">
                <a16:creationId xmlns:a16="http://schemas.microsoft.com/office/drawing/2014/main" id="{3BB6E972-206B-8848-B52E-03D8814AD1C4}"/>
              </a:ext>
            </a:extLst>
          </p:cNvPr>
          <p:cNvSpPr/>
          <p:nvPr userDrawn="1"/>
        </p:nvSpPr>
        <p:spPr>
          <a:xfrm>
            <a:off x="1120624" y="2999091"/>
            <a:ext cx="608200" cy="52431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3071E23F-998A-B143-980B-92629B22FCF2}"/>
              </a:ext>
            </a:extLst>
          </p:cNvPr>
          <p:cNvSpPr/>
          <p:nvPr userDrawn="1"/>
        </p:nvSpPr>
        <p:spPr>
          <a:xfrm>
            <a:off x="2272752" y="2955692"/>
            <a:ext cx="567653" cy="567653"/>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37269A80-A194-6945-BBCF-24A8D0448A6A}"/>
              </a:ext>
            </a:extLst>
          </p:cNvPr>
          <p:cNvSpPr/>
          <p:nvPr userDrawn="1"/>
        </p:nvSpPr>
        <p:spPr>
          <a:xfrm>
            <a:off x="3384333" y="2955691"/>
            <a:ext cx="567653" cy="5676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1" name="Straight Connector 10">
            <a:extLst>
              <a:ext uri="{FF2B5EF4-FFF2-40B4-BE49-F238E27FC236}">
                <a16:creationId xmlns:a16="http://schemas.microsoft.com/office/drawing/2014/main" id="{A368758D-75FE-3A47-A671-DEFE77391D75}"/>
              </a:ext>
            </a:extLst>
          </p:cNvPr>
          <p:cNvCxnSpPr/>
          <p:nvPr userDrawn="1"/>
        </p:nvCxnSpPr>
        <p:spPr>
          <a:xfrm>
            <a:off x="7176120" y="1844824"/>
            <a:ext cx="0" cy="101641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43C3EE-277C-0D47-BA3A-5892F9231DEA}"/>
              </a:ext>
            </a:extLst>
          </p:cNvPr>
          <p:cNvCxnSpPr>
            <a:cxnSpLocks/>
          </p:cNvCxnSpPr>
          <p:nvPr userDrawn="1"/>
        </p:nvCxnSpPr>
        <p:spPr>
          <a:xfrm flipV="1">
            <a:off x="4432992" y="2955691"/>
            <a:ext cx="0" cy="56765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C067555-B8B4-2342-8FE6-A961AEBA2843}"/>
              </a:ext>
            </a:extLst>
          </p:cNvPr>
          <p:cNvSpPr/>
          <p:nvPr userDrawn="1"/>
        </p:nvSpPr>
        <p:spPr>
          <a:xfrm>
            <a:off x="1052972" y="4073008"/>
            <a:ext cx="1103574" cy="567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6" name="Rectangle 25">
            <a:extLst>
              <a:ext uri="{FF2B5EF4-FFF2-40B4-BE49-F238E27FC236}">
                <a16:creationId xmlns:a16="http://schemas.microsoft.com/office/drawing/2014/main" id="{E5DCD1DC-F58E-4D46-BDAF-A9CD064B93B5}"/>
              </a:ext>
            </a:extLst>
          </p:cNvPr>
          <p:cNvSpPr/>
          <p:nvPr userDrawn="1"/>
        </p:nvSpPr>
        <p:spPr>
          <a:xfrm>
            <a:off x="1052972" y="4974352"/>
            <a:ext cx="1103574" cy="567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rgbClr val="F9EAD4"/>
                </a:solidFill>
                <a:latin typeface="Inter" panose="020B0502030000000004" pitchFamily="34" charset="0"/>
                <a:ea typeface="Inter" panose="020B0502030000000004" pitchFamily="34" charset="0"/>
              </a:rPr>
              <a:t>IV</a:t>
            </a:r>
          </a:p>
        </p:txBody>
      </p:sp>
      <p:sp>
        <p:nvSpPr>
          <p:cNvPr id="27" name="Rectangle 26">
            <a:extLst>
              <a:ext uri="{FF2B5EF4-FFF2-40B4-BE49-F238E27FC236}">
                <a16:creationId xmlns:a16="http://schemas.microsoft.com/office/drawing/2014/main" id="{7853FA7F-04F1-554D-9776-8FEFA856B88E}"/>
              </a:ext>
            </a:extLst>
          </p:cNvPr>
          <p:cNvSpPr/>
          <p:nvPr userDrawn="1"/>
        </p:nvSpPr>
        <p:spPr>
          <a:xfrm>
            <a:off x="1060831" y="5792789"/>
            <a:ext cx="1103574" cy="567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8" name="Rectangle 27">
            <a:extLst>
              <a:ext uri="{FF2B5EF4-FFF2-40B4-BE49-F238E27FC236}">
                <a16:creationId xmlns:a16="http://schemas.microsoft.com/office/drawing/2014/main" id="{3C39DCC9-501B-DA4D-B885-166D505BB2B9}"/>
              </a:ext>
            </a:extLst>
          </p:cNvPr>
          <p:cNvSpPr/>
          <p:nvPr userDrawn="1"/>
        </p:nvSpPr>
        <p:spPr>
          <a:xfrm>
            <a:off x="2448379" y="4974352"/>
            <a:ext cx="1103574" cy="56765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32" name="Straight Arrow Connector 31">
            <a:extLst>
              <a:ext uri="{FF2B5EF4-FFF2-40B4-BE49-F238E27FC236}">
                <a16:creationId xmlns:a16="http://schemas.microsoft.com/office/drawing/2014/main" id="{C955DEEE-2E1B-1246-9E64-38C660DE5DC2}"/>
              </a:ext>
            </a:extLst>
          </p:cNvPr>
          <p:cNvCxnSpPr>
            <a:cxnSpLocks/>
          </p:cNvCxnSpPr>
          <p:nvPr userDrawn="1"/>
        </p:nvCxnSpPr>
        <p:spPr>
          <a:xfrm>
            <a:off x="2991580" y="4276153"/>
            <a:ext cx="0" cy="49143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EA8074A-1C6C-3645-B4F2-CCF4BB8DFAC2}"/>
              </a:ext>
            </a:extLst>
          </p:cNvPr>
          <p:cNvCxnSpPr>
            <a:cxnSpLocks/>
          </p:cNvCxnSpPr>
          <p:nvPr userDrawn="1"/>
        </p:nvCxnSpPr>
        <p:spPr>
          <a:xfrm flipH="1">
            <a:off x="2516586" y="4289032"/>
            <a:ext cx="4835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7D97EBA-4C3A-7848-AE3A-AD7102FD65D7}"/>
              </a:ext>
            </a:extLst>
          </p:cNvPr>
          <p:cNvCxnSpPr>
            <a:cxnSpLocks/>
          </p:cNvCxnSpPr>
          <p:nvPr userDrawn="1"/>
        </p:nvCxnSpPr>
        <p:spPr>
          <a:xfrm flipH="1">
            <a:off x="6791950" y="5931862"/>
            <a:ext cx="45479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47848029-BC2A-C842-B698-BB7BE6DD9C75}"/>
              </a:ext>
            </a:extLst>
          </p:cNvPr>
          <p:cNvSpPr/>
          <p:nvPr userDrawn="1"/>
        </p:nvSpPr>
        <p:spPr>
          <a:xfrm>
            <a:off x="7539852" y="5768854"/>
            <a:ext cx="326016" cy="326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3" name="Oval 52">
            <a:extLst>
              <a:ext uri="{FF2B5EF4-FFF2-40B4-BE49-F238E27FC236}">
                <a16:creationId xmlns:a16="http://schemas.microsoft.com/office/drawing/2014/main" id="{20A13B0E-3034-5F4E-A1C0-E3A8B1F141CC}"/>
              </a:ext>
            </a:extLst>
          </p:cNvPr>
          <p:cNvSpPr/>
          <p:nvPr userDrawn="1"/>
        </p:nvSpPr>
        <p:spPr>
          <a:xfrm>
            <a:off x="8651430" y="5724610"/>
            <a:ext cx="414503" cy="4145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4" name="Oval 53">
            <a:extLst>
              <a:ext uri="{FF2B5EF4-FFF2-40B4-BE49-F238E27FC236}">
                <a16:creationId xmlns:a16="http://schemas.microsoft.com/office/drawing/2014/main" id="{AC39DA5A-525E-394E-8895-AFDF6E3AE745}"/>
              </a:ext>
            </a:extLst>
          </p:cNvPr>
          <p:cNvSpPr/>
          <p:nvPr userDrawn="1"/>
        </p:nvSpPr>
        <p:spPr>
          <a:xfrm>
            <a:off x="9845766" y="5458188"/>
            <a:ext cx="858859" cy="858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1" name="Triangle 60">
            <a:extLst>
              <a:ext uri="{FF2B5EF4-FFF2-40B4-BE49-F238E27FC236}">
                <a16:creationId xmlns:a16="http://schemas.microsoft.com/office/drawing/2014/main" id="{321D96BA-4B53-F343-91FA-5E95646B83C7}"/>
              </a:ext>
            </a:extLst>
          </p:cNvPr>
          <p:cNvSpPr/>
          <p:nvPr userDrawn="1"/>
        </p:nvSpPr>
        <p:spPr>
          <a:xfrm>
            <a:off x="7809159" y="3845689"/>
            <a:ext cx="902071" cy="112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0" name="Triangle 59">
            <a:extLst>
              <a:ext uri="{FF2B5EF4-FFF2-40B4-BE49-F238E27FC236}">
                <a16:creationId xmlns:a16="http://schemas.microsoft.com/office/drawing/2014/main" id="{6425F05F-0B18-DA40-A2F7-517AD93E7412}"/>
              </a:ext>
            </a:extLst>
          </p:cNvPr>
          <p:cNvSpPr/>
          <p:nvPr userDrawn="1"/>
        </p:nvSpPr>
        <p:spPr>
          <a:xfrm>
            <a:off x="7386367" y="4446251"/>
            <a:ext cx="483577" cy="52431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2" name="Triangle 61">
            <a:extLst>
              <a:ext uri="{FF2B5EF4-FFF2-40B4-BE49-F238E27FC236}">
                <a16:creationId xmlns:a16="http://schemas.microsoft.com/office/drawing/2014/main" id="{6E3A1377-7579-1149-BB5A-44BF21F13E15}"/>
              </a:ext>
            </a:extLst>
          </p:cNvPr>
          <p:cNvSpPr/>
          <p:nvPr userDrawn="1"/>
        </p:nvSpPr>
        <p:spPr>
          <a:xfrm>
            <a:off x="8235852" y="4273662"/>
            <a:ext cx="1374973" cy="69689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3" name="Triangle 62">
            <a:extLst>
              <a:ext uri="{FF2B5EF4-FFF2-40B4-BE49-F238E27FC236}">
                <a16:creationId xmlns:a16="http://schemas.microsoft.com/office/drawing/2014/main" id="{864C17EC-444B-F74A-8A51-9C3E30B47ABA}"/>
              </a:ext>
            </a:extLst>
          </p:cNvPr>
          <p:cNvSpPr/>
          <p:nvPr userDrawn="1"/>
        </p:nvSpPr>
        <p:spPr>
          <a:xfrm>
            <a:off x="9254948" y="3485651"/>
            <a:ext cx="1374973" cy="148491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extBox 33">
            <a:extLst>
              <a:ext uri="{FF2B5EF4-FFF2-40B4-BE49-F238E27FC236}">
                <a16:creationId xmlns:a16="http://schemas.microsoft.com/office/drawing/2014/main" id="{C19844A6-E9C2-F346-AA77-26A27A155A70}"/>
              </a:ext>
            </a:extLst>
          </p:cNvPr>
          <p:cNvSpPr txBox="1"/>
          <p:nvPr userDrawn="1"/>
        </p:nvSpPr>
        <p:spPr>
          <a:xfrm>
            <a:off x="1068185" y="746949"/>
            <a:ext cx="10153525" cy="769441"/>
          </a:xfrm>
          <a:prstGeom prst="rect">
            <a:avLst/>
          </a:prstGeom>
          <a:noFill/>
        </p:spPr>
        <p:txBody>
          <a:bodyPr wrap="square" lIns="0" rtlCol="0">
            <a:spAutoFit/>
          </a:bodyPr>
          <a:lstStyle/>
          <a:p>
            <a:r>
              <a:rPr lang="en-NO" sz="4400" b="1">
                <a:solidFill>
                  <a:srgbClr val="11133C"/>
                </a:solidFill>
                <a:latin typeface="Inter" panose="020B0502030000000004" pitchFamily="34" charset="0"/>
                <a:ea typeface="Inter" panose="020B0502030000000004" pitchFamily="34" charset="0"/>
              </a:rPr>
              <a:t>MINIVEILEDING </a:t>
            </a:r>
          </a:p>
        </p:txBody>
      </p:sp>
      <p:sp>
        <p:nvSpPr>
          <p:cNvPr id="15" name="Rectangle 14">
            <a:extLst>
              <a:ext uri="{FF2B5EF4-FFF2-40B4-BE49-F238E27FC236}">
                <a16:creationId xmlns:a16="http://schemas.microsoft.com/office/drawing/2014/main" id="{8951754A-976A-E244-ADF0-376DBE8DD971}"/>
              </a:ext>
            </a:extLst>
          </p:cNvPr>
          <p:cNvSpPr/>
          <p:nvPr userDrawn="1"/>
        </p:nvSpPr>
        <p:spPr>
          <a:xfrm>
            <a:off x="981307" y="2743200"/>
            <a:ext cx="3992137" cy="10705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Rectangle 34">
            <a:extLst>
              <a:ext uri="{FF2B5EF4-FFF2-40B4-BE49-F238E27FC236}">
                <a16:creationId xmlns:a16="http://schemas.microsoft.com/office/drawing/2014/main" id="{BF1E3946-FA07-8E48-B624-2C43A2E91D82}"/>
              </a:ext>
            </a:extLst>
          </p:cNvPr>
          <p:cNvSpPr/>
          <p:nvPr userDrawn="1"/>
        </p:nvSpPr>
        <p:spPr>
          <a:xfrm>
            <a:off x="955287" y="3943815"/>
            <a:ext cx="3992137" cy="2579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Rectangle 35">
            <a:extLst>
              <a:ext uri="{FF2B5EF4-FFF2-40B4-BE49-F238E27FC236}">
                <a16:creationId xmlns:a16="http://schemas.microsoft.com/office/drawing/2014/main" id="{7C0E9AC2-5C8B-4345-B4B2-32333A36C14B}"/>
              </a:ext>
            </a:extLst>
          </p:cNvPr>
          <p:cNvSpPr/>
          <p:nvPr userDrawn="1"/>
        </p:nvSpPr>
        <p:spPr>
          <a:xfrm>
            <a:off x="6315307" y="2735766"/>
            <a:ext cx="5304264" cy="24830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7" name="Rectangle 36">
            <a:extLst>
              <a:ext uri="{FF2B5EF4-FFF2-40B4-BE49-F238E27FC236}">
                <a16:creationId xmlns:a16="http://schemas.microsoft.com/office/drawing/2014/main" id="{BFB0512F-ADD4-224B-8F27-5D874812EF79}"/>
              </a:ext>
            </a:extLst>
          </p:cNvPr>
          <p:cNvSpPr/>
          <p:nvPr userDrawn="1"/>
        </p:nvSpPr>
        <p:spPr>
          <a:xfrm>
            <a:off x="6319024" y="5360019"/>
            <a:ext cx="5311698" cy="1174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875937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D0A4C7-50D8-864C-BD6F-E7C3FAF65213}"/>
              </a:ext>
            </a:extLst>
          </p:cNvPr>
          <p:cNvSpPr>
            <a:spLocks noGrp="1"/>
          </p:cNvSpPr>
          <p:nvPr>
            <p:ph type="body" sz="quarter" idx="13" hasCustomPrompt="1"/>
          </p:nvPr>
        </p:nvSpPr>
        <p:spPr>
          <a:xfrm>
            <a:off x="972038" y="4308843"/>
            <a:ext cx="5868377" cy="2355850"/>
          </a:xfrm>
          <a:prstGeom prst="rect">
            <a:avLst/>
          </a:prstGeom>
        </p:spPr>
        <p:txBody>
          <a:bodyPr/>
          <a:lstStyle>
            <a:lvl1pPr marL="0" indent="0">
              <a:buNone/>
              <a:defRPr sz="1400">
                <a:solidFill>
                  <a:schemeClr val="tx2"/>
                </a:solidFill>
                <a:latin typeface="Inter" panose="020B0502030000000004" pitchFamily="34" charset="0"/>
                <a:ea typeface="Inter" panose="020B05020300000000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
        <p:nvSpPr>
          <p:cNvPr id="3" name="Text Placeholder 2">
            <a:extLst>
              <a:ext uri="{FF2B5EF4-FFF2-40B4-BE49-F238E27FC236}">
                <a16:creationId xmlns:a16="http://schemas.microsoft.com/office/drawing/2014/main" id="{6AE19AF0-B688-9E44-8AA2-240FEC3B3AE1}"/>
              </a:ext>
            </a:extLst>
          </p:cNvPr>
          <p:cNvSpPr>
            <a:spLocks noGrp="1"/>
          </p:cNvSpPr>
          <p:nvPr>
            <p:ph type="body" sz="quarter" idx="12" hasCustomPrompt="1"/>
          </p:nvPr>
        </p:nvSpPr>
        <p:spPr>
          <a:xfrm>
            <a:off x="949448" y="2884488"/>
            <a:ext cx="10850562" cy="914400"/>
          </a:xfrm>
          <a:prstGeom prst="rect">
            <a:avLst/>
          </a:prstGeom>
        </p:spPr>
        <p:txBody>
          <a:bodyPr/>
          <a:lstStyle>
            <a:lvl1pPr marL="0" indent="0">
              <a:buNone/>
              <a:defRPr sz="40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OVERSKRIFT / Overskrift </a:t>
            </a:r>
          </a:p>
        </p:txBody>
      </p:sp>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3265040" y="1412776"/>
            <a:ext cx="12995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048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787427-E6BF-434E-BD9B-68149E84E878}"/>
              </a:ext>
            </a:extLst>
          </p:cNvPr>
          <p:cNvSpPr>
            <a:spLocks noGrp="1"/>
          </p:cNvSpPr>
          <p:nvPr>
            <p:ph type="body" sz="quarter" idx="14" hasCustomPrompt="1"/>
          </p:nvPr>
        </p:nvSpPr>
        <p:spPr>
          <a:xfrm>
            <a:off x="978663" y="4308826"/>
            <a:ext cx="5873750" cy="2373312"/>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2"/>
                </a:solidFill>
                <a:latin typeface="Inter" panose="020B0502030000000004" pitchFamily="34" charset="0"/>
                <a:ea typeface="Inter" panose="020B0502030000000004" pitchFamily="34" charset="0"/>
              </a:defRPr>
            </a:lvl1pPr>
            <a:lvl2pPr>
              <a:defRPr>
                <a:solidFill>
                  <a:schemeClr val="tx2"/>
                </a:solidFill>
                <a:latin typeface="Inter" panose="020B0502030000000004" pitchFamily="34" charset="0"/>
                <a:ea typeface="Inter" panose="020B0502030000000004" pitchFamily="34" charset="0"/>
              </a:defRPr>
            </a:lvl2pPr>
            <a:lvl3pPr>
              <a:defRPr>
                <a:solidFill>
                  <a:schemeClr val="tx2"/>
                </a:solidFill>
                <a:latin typeface="Inter" panose="020B0502030000000004" pitchFamily="34" charset="0"/>
                <a:ea typeface="Inter" panose="020B0502030000000004" pitchFamily="34" charset="0"/>
              </a:defRPr>
            </a:lvl3pPr>
            <a:lvl4pPr>
              <a:defRPr>
                <a:solidFill>
                  <a:schemeClr val="tx2"/>
                </a:solidFill>
                <a:latin typeface="Inter" panose="020B0502030000000004" pitchFamily="34" charset="0"/>
                <a:ea typeface="Inter" panose="020B0502030000000004" pitchFamily="34" charset="0"/>
              </a:defRPr>
            </a:lvl4pPr>
            <a:lvl5pPr>
              <a:defRPr>
                <a:solidFill>
                  <a:schemeClr val="tx2"/>
                </a:solidFill>
                <a:latin typeface="Inter" panose="020B0502030000000004" pitchFamily="34" charset="0"/>
                <a:ea typeface="Inter" panose="020B0502030000000004" pitchFamily="34" charset="0"/>
              </a:defRPr>
            </a:lvl5pPr>
          </a:lstStyle>
          <a:p>
            <a:pPr lvl="0"/>
            <a:r>
              <a:rPr lang="en-GB" err="1"/>
              <a:t>Lenim</a:t>
            </a:r>
            <a:r>
              <a:rPr lang="en-GB"/>
              <a:t> ad minim </a:t>
            </a:r>
            <a:r>
              <a:rPr lang="en-GB" err="1"/>
              <a:t>veniam</a:t>
            </a:r>
            <a:r>
              <a:rPr lang="en-GB"/>
              <a:t>, </a:t>
            </a:r>
            <a:r>
              <a:rPr lang="en-GB" err="1"/>
              <a:t>quis</a:t>
            </a:r>
            <a:r>
              <a:rPr lang="en-GB"/>
              <a:t> </a:t>
            </a:r>
            <a:r>
              <a:rPr lang="en-GB" err="1"/>
              <a:t>nostrud</a:t>
            </a:r>
            <a:r>
              <a:rPr lang="en-GB"/>
              <a:t> </a:t>
            </a:r>
          </a:p>
          <a:p>
            <a:pPr lvl="0"/>
            <a:r>
              <a:rPr lang="en-GB"/>
              <a:t>exercitation  </a:t>
            </a:r>
          </a:p>
          <a:p>
            <a:pPr lvl="0"/>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a:p>
            <a:pPr lvl="0"/>
            <a:r>
              <a:rPr lang="en-GB"/>
              <a:t>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p>
          <a:p>
            <a:pPr lvl="0"/>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p>
          <a:p>
            <a:pPr lvl="0"/>
            <a:r>
              <a:rPr lang="en-GB" err="1"/>
              <a:t>Excepteur</a:t>
            </a:r>
            <a:r>
              <a:rPr lang="en-GB"/>
              <a:t> </a:t>
            </a:r>
            <a:endParaRPr lang="en-NO"/>
          </a:p>
        </p:txBody>
      </p:sp>
      <p:cxnSp>
        <p:nvCxnSpPr>
          <p:cNvPr id="8" name="Straight Connector 7">
            <a:extLst>
              <a:ext uri="{FF2B5EF4-FFF2-40B4-BE49-F238E27FC236}">
                <a16:creationId xmlns:a16="http://schemas.microsoft.com/office/drawing/2014/main" id="{51D3720B-0F73-3F4C-BC91-BD0E59020444}"/>
              </a:ext>
            </a:extLst>
          </p:cNvPr>
          <p:cNvCxnSpPr>
            <a:cxnSpLocks/>
          </p:cNvCxnSpPr>
          <p:nvPr userDrawn="1"/>
        </p:nvCxnSpPr>
        <p:spPr>
          <a:xfrm>
            <a:off x="-2616968" y="2636912"/>
            <a:ext cx="1199456"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19CD0E0E-9558-B54D-9100-E206D5F30612}"/>
              </a:ext>
            </a:extLst>
          </p:cNvPr>
          <p:cNvSpPr>
            <a:spLocks noGrp="1"/>
          </p:cNvSpPr>
          <p:nvPr>
            <p:ph type="body" sz="quarter" idx="12" hasCustomPrompt="1"/>
          </p:nvPr>
        </p:nvSpPr>
        <p:spPr>
          <a:xfrm>
            <a:off x="949448" y="2884488"/>
            <a:ext cx="10850562" cy="914400"/>
          </a:xfrm>
          <a:prstGeom prst="rect">
            <a:avLst/>
          </a:prstGeom>
        </p:spPr>
        <p:txBody>
          <a:bodyPr/>
          <a:lstStyle>
            <a:lvl1pPr marL="0" indent="0">
              <a:buNone/>
              <a:defRPr sz="40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OVERSKRIFT / Overskrift </a:t>
            </a:r>
          </a:p>
        </p:txBody>
      </p:sp>
    </p:spTree>
    <p:extLst>
      <p:ext uri="{BB962C8B-B14F-4D97-AF65-F5344CB8AC3E}">
        <p14:creationId xmlns:p14="http://schemas.microsoft.com/office/powerpoint/2010/main" val="36146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E6668C9-0743-1A47-8DA5-C65F5B2D535A}"/>
              </a:ext>
            </a:extLst>
          </p:cNvPr>
          <p:cNvSpPr>
            <a:spLocks noGrp="1"/>
          </p:cNvSpPr>
          <p:nvPr>
            <p:ph type="pic" sz="quarter" idx="4294967295" hasCustomPrompt="1"/>
          </p:nvPr>
        </p:nvSpPr>
        <p:spPr>
          <a:xfrm>
            <a:off x="257453" y="217448"/>
            <a:ext cx="5749339" cy="6423103"/>
          </a:xfrm>
        </p:spPr>
        <p:txBody>
          <a:bodyPr/>
          <a:lstStyle/>
          <a:p>
            <a:r>
              <a:rPr lang="en-NO"/>
              <a:t>Bildet</a:t>
            </a:r>
          </a:p>
        </p:txBody>
      </p:sp>
      <p:sp>
        <p:nvSpPr>
          <p:cNvPr id="6" name="Title 1">
            <a:extLst>
              <a:ext uri="{FF2B5EF4-FFF2-40B4-BE49-F238E27FC236}">
                <a16:creationId xmlns:a16="http://schemas.microsoft.com/office/drawing/2014/main" id="{7E7EA934-7223-1744-AA2B-E01D3E946410}"/>
              </a:ext>
            </a:extLst>
          </p:cNvPr>
          <p:cNvSpPr>
            <a:spLocks noGrp="1"/>
          </p:cNvSpPr>
          <p:nvPr>
            <p:ph type="title" hasCustomPrompt="1"/>
          </p:nvPr>
        </p:nvSpPr>
        <p:spPr>
          <a:xfrm>
            <a:off x="6648138" y="565848"/>
            <a:ext cx="4705662" cy="963024"/>
          </a:xfrm>
        </p:spPr>
        <p:txBody>
          <a:bodyPr vert="horz" lIns="90000" tIns="45720" rIns="91440" bIns="45720" rtlCol="0" anchor="b">
            <a:noAutofit/>
          </a:bodyPr>
          <a:lstStyle>
            <a:lvl1pPr>
              <a:defRPr lang="nb-NO" sz="3200" noProof="0" dirty="0"/>
            </a:lvl1pPr>
          </a:lstStyle>
          <a:p>
            <a:pPr lvl="0"/>
            <a:r>
              <a:rPr lang="nb-NO"/>
              <a:t>Klikk for å </a:t>
            </a:r>
            <a:br>
              <a:rPr lang="nb-NO"/>
            </a:br>
            <a:r>
              <a:rPr lang="nb-NO"/>
              <a:t>redigere tittelstil</a:t>
            </a:r>
            <a:endParaRPr lang="nb-NO" noProof="0"/>
          </a:p>
        </p:txBody>
      </p:sp>
      <p:sp>
        <p:nvSpPr>
          <p:cNvPr id="7" name="Content Placeholder 3">
            <a:extLst>
              <a:ext uri="{FF2B5EF4-FFF2-40B4-BE49-F238E27FC236}">
                <a16:creationId xmlns:a16="http://schemas.microsoft.com/office/drawing/2014/main" id="{235214BC-DFE5-104A-9D44-2FA3F5714806}"/>
              </a:ext>
            </a:extLst>
          </p:cNvPr>
          <p:cNvSpPr>
            <a:spLocks noGrp="1"/>
          </p:cNvSpPr>
          <p:nvPr>
            <p:ph sz="half" idx="2" hasCustomPrompt="1"/>
          </p:nvPr>
        </p:nvSpPr>
        <p:spPr>
          <a:xfrm>
            <a:off x="6649200" y="2026347"/>
            <a:ext cx="4704600" cy="4351338"/>
          </a:xfrm>
          <a:prstGeom prst="rect">
            <a:avLst/>
          </a:prstGeom>
        </p:spPr>
        <p:txBody>
          <a:bodyPr vert="horz" lIns="91440" tIns="45720" rIns="91440" bIns="45720" rtlCol="0">
            <a:noAutofit/>
          </a:bodyPr>
          <a:lstStyle>
            <a:lvl1pPr>
              <a:defRPr lang="nb-NO" noProof="0" dirty="0"/>
            </a:lvl1pPr>
            <a:lvl2pPr marL="685800" indent="-228600">
              <a:buFont typeface="Wingdings" pitchFamily="2" charset="2"/>
              <a:buChar char="§"/>
              <a:defRPr lang="nb-NO" b="0" noProof="0" dirty="0"/>
            </a:lvl2pPr>
            <a:lvl3pPr marL="1143000" indent="-228600">
              <a:buFont typeface="Arial" panose="020B0604020202020204" pitchFamily="34" charset="0"/>
              <a:buChar char="•"/>
              <a:defRPr lang="nb-NO" b="0" noProof="0" dirty="0"/>
            </a:lvl3pPr>
            <a:lvl4pPr marL="1600200" indent="-228600">
              <a:buFont typeface="Arial" panose="020B0604020202020204" pitchFamily="34" charset="0"/>
              <a:buChar char="•"/>
              <a:defRPr b="0"/>
            </a:lvl4pPr>
          </a:lstStyle>
          <a:p>
            <a:pPr lvl="1"/>
            <a:r>
              <a:rPr lang="nb-NO"/>
              <a:t>Andre nivå</a:t>
            </a:r>
          </a:p>
          <a:p>
            <a:pPr lvl="2"/>
            <a:r>
              <a:rPr lang="nb-NO"/>
              <a:t>Tredje nivå</a:t>
            </a:r>
          </a:p>
          <a:p>
            <a:pPr lvl="3"/>
            <a:r>
              <a:rPr lang="nb-NO"/>
              <a:t>Fjerde nivå</a:t>
            </a:r>
          </a:p>
        </p:txBody>
      </p:sp>
      <p:cxnSp>
        <p:nvCxnSpPr>
          <p:cNvPr id="8" name="Straight Connector 7">
            <a:extLst>
              <a:ext uri="{FF2B5EF4-FFF2-40B4-BE49-F238E27FC236}">
                <a16:creationId xmlns:a16="http://schemas.microsoft.com/office/drawing/2014/main" id="{A9EF247A-5385-9A4D-A95F-DBAE45D222BC}"/>
              </a:ext>
            </a:extLst>
          </p:cNvPr>
          <p:cNvCxnSpPr/>
          <p:nvPr userDrawn="1"/>
        </p:nvCxnSpPr>
        <p:spPr>
          <a:xfrm>
            <a:off x="6762439" y="1578880"/>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90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2256928" y="1124744"/>
            <a:ext cx="55138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2ED25A7A-261A-0B43-A8E9-F01017A8A176}"/>
              </a:ext>
            </a:extLst>
          </p:cNvPr>
          <p:cNvSpPr>
            <a:spLocks noGrp="1"/>
          </p:cNvSpPr>
          <p:nvPr>
            <p:ph type="pic" sz="quarter" idx="11" hasCustomPrompt="1"/>
          </p:nvPr>
        </p:nvSpPr>
        <p:spPr>
          <a:xfrm>
            <a:off x="1109752" y="3257640"/>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39" name="Picture Placeholder 8">
            <a:extLst>
              <a:ext uri="{FF2B5EF4-FFF2-40B4-BE49-F238E27FC236}">
                <a16:creationId xmlns:a16="http://schemas.microsoft.com/office/drawing/2014/main" id="{9166DD9E-55E8-7C4D-A3FB-F01421C54124}"/>
              </a:ext>
            </a:extLst>
          </p:cNvPr>
          <p:cNvSpPr>
            <a:spLocks noGrp="1"/>
          </p:cNvSpPr>
          <p:nvPr>
            <p:ph type="pic" sz="quarter" idx="12" hasCustomPrompt="1"/>
          </p:nvPr>
        </p:nvSpPr>
        <p:spPr>
          <a:xfrm>
            <a:off x="2741630" y="3276476"/>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0" name="Picture Placeholder 8">
            <a:extLst>
              <a:ext uri="{FF2B5EF4-FFF2-40B4-BE49-F238E27FC236}">
                <a16:creationId xmlns:a16="http://schemas.microsoft.com/office/drawing/2014/main" id="{869A3281-93B9-D044-95C7-95EE88207E90}"/>
              </a:ext>
            </a:extLst>
          </p:cNvPr>
          <p:cNvSpPr>
            <a:spLocks noGrp="1"/>
          </p:cNvSpPr>
          <p:nvPr>
            <p:ph type="pic" sz="quarter" idx="13" hasCustomPrompt="1"/>
          </p:nvPr>
        </p:nvSpPr>
        <p:spPr>
          <a:xfrm>
            <a:off x="4322138" y="3264490"/>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1" name="Picture Placeholder 8">
            <a:extLst>
              <a:ext uri="{FF2B5EF4-FFF2-40B4-BE49-F238E27FC236}">
                <a16:creationId xmlns:a16="http://schemas.microsoft.com/office/drawing/2014/main" id="{04C4C85B-DBC6-1C48-8254-CC69EED702D3}"/>
              </a:ext>
            </a:extLst>
          </p:cNvPr>
          <p:cNvSpPr>
            <a:spLocks noGrp="1"/>
          </p:cNvSpPr>
          <p:nvPr>
            <p:ph type="pic" sz="quarter" idx="14" hasCustomPrompt="1"/>
          </p:nvPr>
        </p:nvSpPr>
        <p:spPr>
          <a:xfrm>
            <a:off x="5914632" y="3274764"/>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2" name="Picture Placeholder 8">
            <a:extLst>
              <a:ext uri="{FF2B5EF4-FFF2-40B4-BE49-F238E27FC236}">
                <a16:creationId xmlns:a16="http://schemas.microsoft.com/office/drawing/2014/main" id="{E176FB11-84E3-7D49-9208-B88D1A3862F9}"/>
              </a:ext>
            </a:extLst>
          </p:cNvPr>
          <p:cNvSpPr>
            <a:spLocks noGrp="1"/>
          </p:cNvSpPr>
          <p:nvPr>
            <p:ph type="pic" sz="quarter" idx="15" hasCustomPrompt="1"/>
          </p:nvPr>
        </p:nvSpPr>
        <p:spPr>
          <a:xfrm>
            <a:off x="7548224" y="3274763"/>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3" name="Picture Placeholder 8">
            <a:extLst>
              <a:ext uri="{FF2B5EF4-FFF2-40B4-BE49-F238E27FC236}">
                <a16:creationId xmlns:a16="http://schemas.microsoft.com/office/drawing/2014/main" id="{51E255ED-408C-D643-901C-F53FAC705403}"/>
              </a:ext>
            </a:extLst>
          </p:cNvPr>
          <p:cNvSpPr>
            <a:spLocks noGrp="1"/>
          </p:cNvSpPr>
          <p:nvPr>
            <p:ph type="pic" sz="quarter" idx="16" hasCustomPrompt="1"/>
          </p:nvPr>
        </p:nvSpPr>
        <p:spPr>
          <a:xfrm>
            <a:off x="9140717" y="3274764"/>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16" name="Text Placeholder 2">
            <a:extLst>
              <a:ext uri="{FF2B5EF4-FFF2-40B4-BE49-F238E27FC236}">
                <a16:creationId xmlns:a16="http://schemas.microsoft.com/office/drawing/2014/main" id="{3910D940-E80E-1944-9222-2657EB46AE39}"/>
              </a:ext>
            </a:extLst>
          </p:cNvPr>
          <p:cNvSpPr>
            <a:spLocks noGrp="1"/>
          </p:cNvSpPr>
          <p:nvPr>
            <p:ph type="body" sz="quarter" idx="23" hasCustomPrompt="1"/>
          </p:nvPr>
        </p:nvSpPr>
        <p:spPr>
          <a:xfrm>
            <a:off x="995168" y="1718628"/>
            <a:ext cx="10251952" cy="914400"/>
          </a:xfrm>
          <a:prstGeom prst="rect">
            <a:avLst/>
          </a:prstGeom>
        </p:spPr>
        <p:txBody>
          <a:bodyPr/>
          <a:lstStyle>
            <a:lvl1pPr marL="0" indent="0">
              <a:buNone/>
              <a:defRPr sz="40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OVERSKRIFT / Overskrift </a:t>
            </a:r>
          </a:p>
        </p:txBody>
      </p:sp>
      <p:sp>
        <p:nvSpPr>
          <p:cNvPr id="23" name="Text Placeholder 43">
            <a:extLst>
              <a:ext uri="{FF2B5EF4-FFF2-40B4-BE49-F238E27FC236}">
                <a16:creationId xmlns:a16="http://schemas.microsoft.com/office/drawing/2014/main" id="{A85AC083-72B7-1648-8DCB-6368882976B2}"/>
              </a:ext>
            </a:extLst>
          </p:cNvPr>
          <p:cNvSpPr>
            <a:spLocks noGrp="1"/>
          </p:cNvSpPr>
          <p:nvPr>
            <p:ph type="body" sz="quarter" idx="17" hasCustomPrompt="1"/>
          </p:nvPr>
        </p:nvSpPr>
        <p:spPr>
          <a:xfrm>
            <a:off x="998113" y="5354956"/>
            <a:ext cx="1440287" cy="1079298"/>
          </a:xfrm>
          <a:prstGeom prst="rect">
            <a:avLst/>
          </a:prstGeom>
        </p:spPr>
        <p:txBody>
          <a:bodyPr/>
          <a:lstStyle>
            <a:lvl1pPr marL="0" indent="0">
              <a:buNone/>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UX DESIGNER</a:t>
            </a:r>
          </a:p>
          <a:p>
            <a:pPr lvl="0"/>
            <a:endParaRPr lang="en-NO"/>
          </a:p>
          <a:p>
            <a:pPr lvl="0"/>
            <a:r>
              <a:rPr lang="en-NO"/>
              <a:t>Hen Hennesen </a:t>
            </a:r>
          </a:p>
        </p:txBody>
      </p:sp>
      <p:sp>
        <p:nvSpPr>
          <p:cNvPr id="24" name="Text Placeholder 43">
            <a:extLst>
              <a:ext uri="{FF2B5EF4-FFF2-40B4-BE49-F238E27FC236}">
                <a16:creationId xmlns:a16="http://schemas.microsoft.com/office/drawing/2014/main" id="{C15D7C1E-4C73-7044-97B7-9CC56D52B474}"/>
              </a:ext>
            </a:extLst>
          </p:cNvPr>
          <p:cNvSpPr>
            <a:spLocks noGrp="1"/>
          </p:cNvSpPr>
          <p:nvPr>
            <p:ph type="body" sz="quarter" idx="18" hasCustomPrompt="1"/>
          </p:nvPr>
        </p:nvSpPr>
        <p:spPr>
          <a:xfrm>
            <a:off x="2631584" y="5352807"/>
            <a:ext cx="1419716" cy="10925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DESIGNER</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5" name="Text Placeholder 43">
            <a:extLst>
              <a:ext uri="{FF2B5EF4-FFF2-40B4-BE49-F238E27FC236}">
                <a16:creationId xmlns:a16="http://schemas.microsoft.com/office/drawing/2014/main" id="{F4CAB49C-5D89-494C-8DCF-EE9A7E956155}"/>
              </a:ext>
            </a:extLst>
          </p:cNvPr>
          <p:cNvSpPr>
            <a:spLocks noGrp="1"/>
          </p:cNvSpPr>
          <p:nvPr>
            <p:ph type="body" sz="quarter" idx="19" hasCustomPrompt="1"/>
          </p:nvPr>
        </p:nvSpPr>
        <p:spPr>
          <a:xfrm>
            <a:off x="4222126" y="5352810"/>
            <a:ext cx="1416674" cy="11037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TEKSTFORFATTER</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6" name="Text Placeholder 43">
            <a:extLst>
              <a:ext uri="{FF2B5EF4-FFF2-40B4-BE49-F238E27FC236}">
                <a16:creationId xmlns:a16="http://schemas.microsoft.com/office/drawing/2014/main" id="{7589F4AD-3DE3-C648-AFFD-47DC1AC2899D}"/>
              </a:ext>
            </a:extLst>
          </p:cNvPr>
          <p:cNvSpPr>
            <a:spLocks noGrp="1"/>
          </p:cNvSpPr>
          <p:nvPr>
            <p:ph type="body" sz="quarter" idx="20" hasCustomPrompt="1"/>
          </p:nvPr>
        </p:nvSpPr>
        <p:spPr>
          <a:xfrm>
            <a:off x="5808371" y="5357092"/>
            <a:ext cx="1417930" cy="110720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KONSULENT</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7" name="Text Placeholder 43">
            <a:extLst>
              <a:ext uri="{FF2B5EF4-FFF2-40B4-BE49-F238E27FC236}">
                <a16:creationId xmlns:a16="http://schemas.microsoft.com/office/drawing/2014/main" id="{69C2FC7D-3BED-FD4A-84E4-DE7F325BFB1C}"/>
              </a:ext>
            </a:extLst>
          </p:cNvPr>
          <p:cNvSpPr>
            <a:spLocks noGrp="1"/>
          </p:cNvSpPr>
          <p:nvPr>
            <p:ph type="body" sz="quarter" idx="21" hasCustomPrompt="1"/>
          </p:nvPr>
        </p:nvSpPr>
        <p:spPr>
          <a:xfrm>
            <a:off x="7454542" y="5361378"/>
            <a:ext cx="1410058" cy="112832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UTVIKLER</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8" name="Text Placeholder 43">
            <a:extLst>
              <a:ext uri="{FF2B5EF4-FFF2-40B4-BE49-F238E27FC236}">
                <a16:creationId xmlns:a16="http://schemas.microsoft.com/office/drawing/2014/main" id="{2C631C1B-0AEA-6042-96D1-7F6C3FC89C87}"/>
              </a:ext>
            </a:extLst>
          </p:cNvPr>
          <p:cNvSpPr>
            <a:spLocks noGrp="1"/>
          </p:cNvSpPr>
          <p:nvPr>
            <p:ph type="body" sz="quarter" idx="22" hasCustomPrompt="1"/>
          </p:nvPr>
        </p:nvSpPr>
        <p:spPr>
          <a:xfrm>
            <a:off x="9036676" y="5352792"/>
            <a:ext cx="1440824" cy="114960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ARKITEKT</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Tree>
    <p:extLst>
      <p:ext uri="{BB962C8B-B14F-4D97-AF65-F5344CB8AC3E}">
        <p14:creationId xmlns:p14="http://schemas.microsoft.com/office/powerpoint/2010/main" val="3628283388"/>
      </p:ext>
    </p:extLst>
  </p:cSld>
  <p:clrMapOvr>
    <a:masterClrMapping/>
  </p:clrMapOvr>
  <p:extLst>
    <p:ext uri="{DCECCB84-F9BA-43D5-87BE-67443E8EF086}">
      <p15:sldGuideLst xmlns:p15="http://schemas.microsoft.com/office/powerpoint/2012/main">
        <p15:guide id="1" pos="98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E7617F-1713-6E46-B84A-8052BACCF13F}"/>
              </a:ext>
            </a:extLst>
          </p:cNvPr>
          <p:cNvSpPr>
            <a:spLocks noGrp="1"/>
          </p:cNvSpPr>
          <p:nvPr>
            <p:ph type="pic" sz="quarter" idx="12" hasCustomPrompt="1"/>
          </p:nvPr>
        </p:nvSpPr>
        <p:spPr>
          <a:xfrm>
            <a:off x="1052281" y="1003262"/>
            <a:ext cx="6958012" cy="3959225"/>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
        <p:nvSpPr>
          <p:cNvPr id="4" name="Text Placeholder 6">
            <a:extLst>
              <a:ext uri="{FF2B5EF4-FFF2-40B4-BE49-F238E27FC236}">
                <a16:creationId xmlns:a16="http://schemas.microsoft.com/office/drawing/2014/main" id="{998B471B-9379-7B4E-A9DE-EEE2B58FFF20}"/>
              </a:ext>
            </a:extLst>
          </p:cNvPr>
          <p:cNvSpPr>
            <a:spLocks noGrp="1"/>
          </p:cNvSpPr>
          <p:nvPr>
            <p:ph type="body" sz="quarter" idx="13" hasCustomPrompt="1"/>
          </p:nvPr>
        </p:nvSpPr>
        <p:spPr>
          <a:xfrm>
            <a:off x="949178" y="5428983"/>
            <a:ext cx="5868377" cy="1187574"/>
          </a:xfrm>
          <a:prstGeom prst="rect">
            <a:avLst/>
          </a:prstGeom>
        </p:spPr>
        <p:txBody>
          <a:bodyPr/>
          <a:lstStyle>
            <a:lvl1pPr marL="0" indent="0">
              <a:buNone/>
              <a:defRPr sz="1400">
                <a:solidFill>
                  <a:schemeClr val="tx2"/>
                </a:solidFill>
                <a:latin typeface="Inter" panose="020B0502030000000004" pitchFamily="34" charset="0"/>
                <a:ea typeface="Inter" panose="020B05020300000000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Tree>
    <p:extLst>
      <p:ext uri="{BB962C8B-B14F-4D97-AF65-F5344CB8AC3E}">
        <p14:creationId xmlns:p14="http://schemas.microsoft.com/office/powerpoint/2010/main" val="1733124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9F70EC36-9828-6549-9074-6658BBD40EE3}"/>
              </a:ext>
            </a:extLst>
          </p:cNvPr>
          <p:cNvSpPr>
            <a:spLocks noGrp="1"/>
          </p:cNvSpPr>
          <p:nvPr>
            <p:ph type="body" sz="quarter" idx="18" hasCustomPrompt="1"/>
          </p:nvPr>
        </p:nvSpPr>
        <p:spPr>
          <a:xfrm>
            <a:off x="6782701" y="2859781"/>
            <a:ext cx="3997325" cy="530225"/>
          </a:xfrm>
          <a:prstGeom prst="rect">
            <a:avLst/>
          </a:prstGeom>
        </p:spPr>
        <p:txBody>
          <a:bodyPr/>
          <a:lstStyle>
            <a:lvl1pPr marL="0" indent="0">
              <a:buNone/>
              <a:defRPr sz="2000" b="1">
                <a:solidFill>
                  <a:schemeClr val="tx2"/>
                </a:solidFill>
                <a:latin typeface="Inter" panose="020B0502030000000004" pitchFamily="34" charset="0"/>
                <a:ea typeface="Inter" panose="020B0502030000000004" pitchFamily="34" charset="0"/>
              </a:defRPr>
            </a:lvl1pPr>
          </a:lstStyle>
          <a:p>
            <a:pPr lvl="0"/>
            <a:r>
              <a:rPr lang="en-NO" sz="2000" b="1">
                <a:latin typeface="Inter" panose="020B0502030000000004" pitchFamily="34" charset="0"/>
                <a:ea typeface="Inter" panose="020B0502030000000004" pitchFamily="34" charset="0"/>
              </a:rPr>
              <a:t>OVERSKRIFT/overskrift</a:t>
            </a:r>
            <a:endParaRPr lang="en-NO"/>
          </a:p>
        </p:txBody>
      </p:sp>
      <p:sp>
        <p:nvSpPr>
          <p:cNvPr id="17" name="Text Placeholder 8">
            <a:extLst>
              <a:ext uri="{FF2B5EF4-FFF2-40B4-BE49-F238E27FC236}">
                <a16:creationId xmlns:a16="http://schemas.microsoft.com/office/drawing/2014/main" id="{71AFD613-CE0C-394B-A51A-1125C4A9F9AC}"/>
              </a:ext>
            </a:extLst>
          </p:cNvPr>
          <p:cNvSpPr>
            <a:spLocks noGrp="1"/>
          </p:cNvSpPr>
          <p:nvPr>
            <p:ph type="body" sz="quarter" idx="19" hasCustomPrompt="1"/>
          </p:nvPr>
        </p:nvSpPr>
        <p:spPr>
          <a:xfrm>
            <a:off x="6795861" y="3422423"/>
            <a:ext cx="4422775" cy="15240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solidFill>
                  <a:srgbClr val="11133C"/>
                </a:solidFill>
                <a:latin typeface="Inter" panose="020B0502030000000004" pitchFamily="34" charset="0"/>
                <a:ea typeface="Inter" panose="020B0502030000000004" pitchFamily="34" charset="0"/>
              </a:defRPr>
            </a:lvl1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
        <p:nvSpPr>
          <p:cNvPr id="19" name="Picture Placeholder 7">
            <a:extLst>
              <a:ext uri="{FF2B5EF4-FFF2-40B4-BE49-F238E27FC236}">
                <a16:creationId xmlns:a16="http://schemas.microsoft.com/office/drawing/2014/main" id="{CF76C671-882D-0740-A734-C3051BB54DC3}"/>
              </a:ext>
            </a:extLst>
          </p:cNvPr>
          <p:cNvSpPr>
            <a:spLocks noGrp="1"/>
          </p:cNvSpPr>
          <p:nvPr>
            <p:ph type="pic" sz="quarter" idx="15"/>
          </p:nvPr>
        </p:nvSpPr>
        <p:spPr>
          <a:xfrm>
            <a:off x="6914105" y="4906362"/>
            <a:ext cx="3865408" cy="3903275"/>
          </a:xfrm>
          <a:prstGeom prst="rect">
            <a:avLst/>
          </a:prstGeom>
        </p:spPr>
        <p:txBody>
          <a:bodyPr anchor="t"/>
          <a:lstStyle>
            <a:lvl1pPr marL="0" indent="0" algn="ctr">
              <a:buNone/>
              <a:defRPr sz="1600" b="1">
                <a:solidFill>
                  <a:srgbClr val="11133C"/>
                </a:solidFill>
                <a:latin typeface="Inter" panose="020B0502030000000004" pitchFamily="34" charset="0"/>
                <a:ea typeface="Inter" panose="020B0502030000000004" pitchFamily="34" charset="0"/>
              </a:defRPr>
            </a:lvl1pPr>
          </a:lstStyle>
          <a:p>
            <a:endParaRPr lang="en-NO">
              <a:latin typeface="Inter" panose="020B0502030000000004" pitchFamily="34" charset="0"/>
              <a:ea typeface="Inter" panose="020B0502030000000004" pitchFamily="34" charset="0"/>
            </a:endParaRPr>
          </a:p>
          <a:p>
            <a:endParaRPr lang="en-NO">
              <a:latin typeface="Inter" panose="020B0502030000000004" pitchFamily="34" charset="0"/>
              <a:ea typeface="Inter" panose="020B0502030000000004" pitchFamily="34" charset="0"/>
            </a:endParaRPr>
          </a:p>
          <a:p>
            <a:endParaRPr lang="en-NO">
              <a:latin typeface="Inter" panose="020B0502030000000004" pitchFamily="34" charset="0"/>
              <a:ea typeface="Inter" panose="020B0502030000000004" pitchFamily="34" charset="0"/>
            </a:endParaRPr>
          </a:p>
          <a:p>
            <a:r>
              <a:rPr lang="en-NO">
                <a:latin typeface="Inter" panose="020B0502030000000004" pitchFamily="34" charset="0"/>
                <a:ea typeface="Inter" panose="020B0502030000000004" pitchFamily="34" charset="0"/>
              </a:rPr>
              <a:t>BILDE</a:t>
            </a:r>
            <a:endParaRPr lang="en-NO"/>
          </a:p>
        </p:txBody>
      </p:sp>
      <p:sp>
        <p:nvSpPr>
          <p:cNvPr id="18" name="Picture Placeholder 7">
            <a:extLst>
              <a:ext uri="{FF2B5EF4-FFF2-40B4-BE49-F238E27FC236}">
                <a16:creationId xmlns:a16="http://schemas.microsoft.com/office/drawing/2014/main" id="{24436813-6B3D-6041-A35C-894FBD82894F}"/>
              </a:ext>
            </a:extLst>
          </p:cNvPr>
          <p:cNvSpPr>
            <a:spLocks noGrp="1"/>
          </p:cNvSpPr>
          <p:nvPr>
            <p:ph type="pic" sz="quarter" idx="14" hasCustomPrompt="1"/>
          </p:nvPr>
        </p:nvSpPr>
        <p:spPr>
          <a:xfrm>
            <a:off x="840407" y="646423"/>
            <a:ext cx="3865408" cy="3903275"/>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
        <p:nvSpPr>
          <p:cNvPr id="5" name="Text Placeholder 4">
            <a:extLst>
              <a:ext uri="{FF2B5EF4-FFF2-40B4-BE49-F238E27FC236}">
                <a16:creationId xmlns:a16="http://schemas.microsoft.com/office/drawing/2014/main" id="{CC0A572D-471A-2047-8072-A3F729A8C8B7}"/>
              </a:ext>
            </a:extLst>
          </p:cNvPr>
          <p:cNvSpPr>
            <a:spLocks noGrp="1"/>
          </p:cNvSpPr>
          <p:nvPr>
            <p:ph type="body" sz="quarter" idx="10" hasCustomPrompt="1"/>
          </p:nvPr>
        </p:nvSpPr>
        <p:spPr>
          <a:xfrm>
            <a:off x="758167" y="5085073"/>
            <a:ext cx="3992562" cy="4124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1">
                <a:solidFill>
                  <a:srgbClr val="F9EAD4"/>
                </a:solidFill>
                <a:latin typeface="Inter" panose="020B0502030000000004" pitchFamily="34" charset="0"/>
                <a:ea typeface="Inter" panose="020B05020300000000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2000" b="1">
                <a:solidFill>
                  <a:srgbClr val="F9EAD4"/>
                </a:solidFill>
                <a:latin typeface="Inter" panose="020B0502030000000004" pitchFamily="34" charset="0"/>
                <a:ea typeface="Inter" panose="020B0502030000000004" pitchFamily="34" charset="0"/>
              </a:rPr>
              <a:t>OVERSKRIFT / Velg selv </a:t>
            </a:r>
          </a:p>
        </p:txBody>
      </p:sp>
      <p:sp>
        <p:nvSpPr>
          <p:cNvPr id="7" name="Text Placeholder 6">
            <a:extLst>
              <a:ext uri="{FF2B5EF4-FFF2-40B4-BE49-F238E27FC236}">
                <a16:creationId xmlns:a16="http://schemas.microsoft.com/office/drawing/2014/main" id="{A662C9D7-2DAB-6F46-AF38-D2E83D1780D9}"/>
              </a:ext>
            </a:extLst>
          </p:cNvPr>
          <p:cNvSpPr>
            <a:spLocks noGrp="1"/>
          </p:cNvSpPr>
          <p:nvPr>
            <p:ph type="body" sz="quarter" idx="11" hasCustomPrompt="1"/>
          </p:nvPr>
        </p:nvSpPr>
        <p:spPr>
          <a:xfrm>
            <a:off x="769317" y="5642207"/>
            <a:ext cx="4415999" cy="121579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atin typeface="Inter" panose="020B0502030000000004" pitchFamily="34" charset="0"/>
                <a:ea typeface="Inter" panose="020B05020300000000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Enim</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ad minim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veniam</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quis</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nostrud</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exercitation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ullamco</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laboris</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nisi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ut</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aliquip</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ex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ea</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commodo</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consequat</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Duis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aute</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irure</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dolor</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in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reprehenderit</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in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voluptate</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velit</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esse</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cillum</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dolore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eu</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fugiat</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nulla</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pariatur</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r>
              <a:rPr kumimoji="0" lang="en-GB" sz="1200" b="0" i="0" u="none" strike="noStrike" kern="1200" cap="none" spc="0" normalizeH="0" baseline="0" noProof="0" err="1">
                <a:ln>
                  <a:noFill/>
                </a:ln>
                <a:solidFill>
                  <a:srgbClr val="F9EAD4"/>
                </a:solidFill>
                <a:effectLst/>
                <a:uLnTx/>
                <a:uFillTx/>
                <a:latin typeface="Inter" panose="020B0502030000000004" pitchFamily="34" charset="0"/>
                <a:ea typeface="Inter" panose="020B0502030000000004" pitchFamily="34" charset="0"/>
                <a:cs typeface="+mn-cs"/>
              </a:rPr>
              <a:t>Excepteur</a:t>
            </a:r>
            <a:r>
              <a:rPr kumimoji="0" lang="en-GB" sz="1200" b="0" i="0" u="none" strike="noStrike" kern="1200" cap="none" spc="0" normalizeH="0" baseline="0" noProof="0">
                <a:ln>
                  <a:noFill/>
                </a:ln>
                <a:solidFill>
                  <a:srgbClr val="F9EAD4"/>
                </a:solidFill>
                <a:effectLst/>
                <a:uLnTx/>
                <a:uFillTx/>
                <a:latin typeface="Inter" panose="020B0502030000000004" pitchFamily="34" charset="0"/>
                <a:ea typeface="Inter" panose="020B0502030000000004" pitchFamily="34" charset="0"/>
                <a:cs typeface="+mn-cs"/>
              </a:rPr>
              <a:t> </a:t>
            </a:r>
          </a:p>
        </p:txBody>
      </p:sp>
      <p:sp>
        <p:nvSpPr>
          <p:cNvPr id="6" name="Text Placeholder 5">
            <a:extLst>
              <a:ext uri="{FF2B5EF4-FFF2-40B4-BE49-F238E27FC236}">
                <a16:creationId xmlns:a16="http://schemas.microsoft.com/office/drawing/2014/main" id="{76408ABF-7346-734E-BA90-30C4E549B515}"/>
              </a:ext>
            </a:extLst>
          </p:cNvPr>
          <p:cNvSpPr>
            <a:spLocks noGrp="1"/>
          </p:cNvSpPr>
          <p:nvPr>
            <p:ph type="body" sz="quarter" idx="16" hasCustomPrompt="1"/>
          </p:nvPr>
        </p:nvSpPr>
        <p:spPr>
          <a:xfrm>
            <a:off x="752015" y="5058696"/>
            <a:ext cx="3997325" cy="530225"/>
          </a:xfrm>
          <a:prstGeom prst="rect">
            <a:avLst/>
          </a:prstGeom>
        </p:spPr>
        <p:txBody>
          <a:bodyPr/>
          <a:lstStyle>
            <a:lvl1pPr marL="0" indent="0">
              <a:buNone/>
              <a:defRPr sz="2000" b="1">
                <a:solidFill>
                  <a:schemeClr val="tx2"/>
                </a:solidFill>
                <a:latin typeface="Inter" panose="020B0502030000000004" pitchFamily="34" charset="0"/>
                <a:ea typeface="Inter" panose="020B0502030000000004" pitchFamily="34" charset="0"/>
              </a:defRPr>
            </a:lvl1pPr>
          </a:lstStyle>
          <a:p>
            <a:pPr lvl="0"/>
            <a:r>
              <a:rPr lang="en-NO" sz="2000" b="1">
                <a:latin typeface="Inter" panose="020B0502030000000004" pitchFamily="34" charset="0"/>
                <a:ea typeface="Inter" panose="020B0502030000000004" pitchFamily="34" charset="0"/>
              </a:rPr>
              <a:t>OVERSKRIFT/overskrift</a:t>
            </a:r>
            <a:endParaRPr lang="en-NO"/>
          </a:p>
        </p:txBody>
      </p:sp>
      <p:sp>
        <p:nvSpPr>
          <p:cNvPr id="9" name="Text Placeholder 8">
            <a:extLst>
              <a:ext uri="{FF2B5EF4-FFF2-40B4-BE49-F238E27FC236}">
                <a16:creationId xmlns:a16="http://schemas.microsoft.com/office/drawing/2014/main" id="{BF79D115-B02D-8B4A-926D-AB521DB050BC}"/>
              </a:ext>
            </a:extLst>
          </p:cNvPr>
          <p:cNvSpPr>
            <a:spLocks noGrp="1"/>
          </p:cNvSpPr>
          <p:nvPr>
            <p:ph type="body" sz="quarter" idx="17" hasCustomPrompt="1"/>
          </p:nvPr>
        </p:nvSpPr>
        <p:spPr>
          <a:xfrm>
            <a:off x="765175" y="5621338"/>
            <a:ext cx="4422775" cy="10876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solidFill>
                  <a:srgbClr val="11133C"/>
                </a:solidFill>
                <a:latin typeface="Inter" panose="020B0502030000000004" pitchFamily="34" charset="0"/>
                <a:ea typeface="Inter" panose="020B0502030000000004" pitchFamily="34" charset="0"/>
              </a:defRPr>
            </a:lvl1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Tree>
    <p:extLst>
      <p:ext uri="{BB962C8B-B14F-4D97-AF65-F5344CB8AC3E}">
        <p14:creationId xmlns:p14="http://schemas.microsoft.com/office/powerpoint/2010/main" val="1054472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123B4B-9A98-B843-9497-4ECCDE5F9273}"/>
              </a:ext>
            </a:extLst>
          </p:cNvPr>
          <p:cNvSpPr>
            <a:spLocks noGrp="1"/>
          </p:cNvSpPr>
          <p:nvPr>
            <p:ph type="body" sz="quarter" idx="18" hasCustomPrompt="1"/>
          </p:nvPr>
        </p:nvSpPr>
        <p:spPr>
          <a:xfrm>
            <a:off x="7625437" y="3173289"/>
            <a:ext cx="3997325" cy="530225"/>
          </a:xfrm>
          <a:prstGeom prst="rect">
            <a:avLst/>
          </a:prstGeom>
        </p:spPr>
        <p:txBody>
          <a:bodyPr/>
          <a:lstStyle>
            <a:lvl1pPr marL="0" indent="0">
              <a:buNone/>
              <a:defRPr sz="2000" b="1">
                <a:solidFill>
                  <a:schemeClr val="tx2"/>
                </a:solidFill>
                <a:latin typeface="Inter" panose="020B0502030000000004" pitchFamily="34" charset="0"/>
                <a:ea typeface="Inter" panose="020B0502030000000004" pitchFamily="34" charset="0"/>
              </a:defRPr>
            </a:lvl1pPr>
          </a:lstStyle>
          <a:p>
            <a:pPr lvl="0"/>
            <a:r>
              <a:rPr lang="en-NO" sz="2000" b="1">
                <a:latin typeface="Inter" panose="020B0502030000000004" pitchFamily="34" charset="0"/>
                <a:ea typeface="Inter" panose="020B0502030000000004" pitchFamily="34" charset="0"/>
              </a:rPr>
              <a:t>OVERSKRIFT/overskrift</a:t>
            </a:r>
            <a:endParaRPr lang="en-NO"/>
          </a:p>
        </p:txBody>
      </p:sp>
      <p:sp>
        <p:nvSpPr>
          <p:cNvPr id="10" name="Text Placeholder 8">
            <a:extLst>
              <a:ext uri="{FF2B5EF4-FFF2-40B4-BE49-F238E27FC236}">
                <a16:creationId xmlns:a16="http://schemas.microsoft.com/office/drawing/2014/main" id="{9B56C181-0EB0-AE4E-A978-E9D1D823F549}"/>
              </a:ext>
            </a:extLst>
          </p:cNvPr>
          <p:cNvSpPr>
            <a:spLocks noGrp="1"/>
          </p:cNvSpPr>
          <p:nvPr>
            <p:ph type="body" sz="quarter" idx="19" hasCustomPrompt="1"/>
          </p:nvPr>
        </p:nvSpPr>
        <p:spPr>
          <a:xfrm>
            <a:off x="7638598" y="3735931"/>
            <a:ext cx="3987346" cy="15240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solidFill>
                  <a:srgbClr val="11133C"/>
                </a:solidFill>
                <a:latin typeface="Inter" panose="020B0502030000000004" pitchFamily="34" charset="0"/>
                <a:ea typeface="Inter" panose="020B0502030000000004" pitchFamily="34" charset="0"/>
              </a:defRPr>
            </a:lvl1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
        <p:nvSpPr>
          <p:cNvPr id="11" name="Picture Placeholder 7">
            <a:extLst>
              <a:ext uri="{FF2B5EF4-FFF2-40B4-BE49-F238E27FC236}">
                <a16:creationId xmlns:a16="http://schemas.microsoft.com/office/drawing/2014/main" id="{FBDFA3C1-F872-0847-9544-A55FC81CE32D}"/>
              </a:ext>
            </a:extLst>
          </p:cNvPr>
          <p:cNvSpPr>
            <a:spLocks noGrp="1"/>
          </p:cNvSpPr>
          <p:nvPr>
            <p:ph type="pic" sz="quarter" idx="14" hasCustomPrompt="1"/>
          </p:nvPr>
        </p:nvSpPr>
        <p:spPr>
          <a:xfrm>
            <a:off x="0" y="0"/>
            <a:ext cx="6099717" cy="6858000"/>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cxnSp>
        <p:nvCxnSpPr>
          <p:cNvPr id="7" name="Straight Connector 6">
            <a:extLst>
              <a:ext uri="{FF2B5EF4-FFF2-40B4-BE49-F238E27FC236}">
                <a16:creationId xmlns:a16="http://schemas.microsoft.com/office/drawing/2014/main" id="{8335B2F0-4006-E840-87DB-4E69D177336A}"/>
              </a:ext>
            </a:extLst>
          </p:cNvPr>
          <p:cNvCxnSpPr>
            <a:cxnSpLocks/>
          </p:cNvCxnSpPr>
          <p:nvPr userDrawn="1"/>
        </p:nvCxnSpPr>
        <p:spPr>
          <a:xfrm>
            <a:off x="6311627" y="-3411760"/>
            <a:ext cx="12961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341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DDC61C69-7FAC-EB45-A815-46BB22141150}"/>
              </a:ext>
            </a:extLst>
          </p:cNvPr>
          <p:cNvSpPr>
            <a:spLocks noGrp="1"/>
          </p:cNvSpPr>
          <p:nvPr>
            <p:ph type="pic" sz="quarter" idx="15" hasCustomPrompt="1"/>
          </p:nvPr>
        </p:nvSpPr>
        <p:spPr>
          <a:xfrm>
            <a:off x="0" y="0"/>
            <a:ext cx="12192000" cy="6858000"/>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
        <p:nvSpPr>
          <p:cNvPr id="15" name="SmartArt Placeholder 14">
            <a:extLst>
              <a:ext uri="{FF2B5EF4-FFF2-40B4-BE49-F238E27FC236}">
                <a16:creationId xmlns:a16="http://schemas.microsoft.com/office/drawing/2014/main" id="{7390C12F-1AD1-0243-9393-A021808834AC}"/>
              </a:ext>
            </a:extLst>
          </p:cNvPr>
          <p:cNvSpPr>
            <a:spLocks noGrp="1"/>
          </p:cNvSpPr>
          <p:nvPr>
            <p:ph type="dgm" sz="quarter" idx="14"/>
          </p:nvPr>
        </p:nvSpPr>
        <p:spPr>
          <a:xfrm>
            <a:off x="791930" y="3736279"/>
            <a:ext cx="4582957" cy="2743200"/>
          </a:xfrm>
          <a:prstGeom prst="rect">
            <a:avLst/>
          </a:prstGeom>
          <a:solidFill>
            <a:srgbClr val="F9EAD4"/>
          </a:solidFill>
        </p:spPr>
        <p:txBody>
          <a:bodyPr/>
          <a:lstStyle>
            <a:lvl1pPr>
              <a:defRPr>
                <a:solidFill>
                  <a:srgbClr val="F9EAD4"/>
                </a:solidFill>
              </a:defRPr>
            </a:lvl1pPr>
          </a:lstStyle>
          <a:p>
            <a:endParaRPr lang="en-NO"/>
          </a:p>
        </p:txBody>
      </p:sp>
      <p:sp>
        <p:nvSpPr>
          <p:cNvPr id="13" name="Text Placeholder 5">
            <a:extLst>
              <a:ext uri="{FF2B5EF4-FFF2-40B4-BE49-F238E27FC236}">
                <a16:creationId xmlns:a16="http://schemas.microsoft.com/office/drawing/2014/main" id="{D78269BA-7990-1747-BBE1-E881A2D978A9}"/>
              </a:ext>
            </a:extLst>
          </p:cNvPr>
          <p:cNvSpPr>
            <a:spLocks noGrp="1"/>
          </p:cNvSpPr>
          <p:nvPr>
            <p:ph type="body" sz="quarter" idx="18" hasCustomPrompt="1"/>
          </p:nvPr>
        </p:nvSpPr>
        <p:spPr>
          <a:xfrm>
            <a:off x="1146259" y="4113815"/>
            <a:ext cx="3997325" cy="530225"/>
          </a:xfrm>
          <a:prstGeom prst="rect">
            <a:avLst/>
          </a:prstGeom>
        </p:spPr>
        <p:txBody>
          <a:bodyPr/>
          <a:lstStyle>
            <a:lvl1pPr marL="0" indent="0">
              <a:buNone/>
              <a:defRPr sz="2000" b="1">
                <a:solidFill>
                  <a:schemeClr val="tx2"/>
                </a:solidFill>
                <a:latin typeface="Inter" panose="020B0502030000000004" pitchFamily="34" charset="0"/>
                <a:ea typeface="Inter" panose="020B0502030000000004" pitchFamily="34" charset="0"/>
              </a:defRPr>
            </a:lvl1pPr>
          </a:lstStyle>
          <a:p>
            <a:pPr lvl="0"/>
            <a:r>
              <a:rPr lang="en-NO" sz="2000" b="1">
                <a:latin typeface="Inter" panose="020B0502030000000004" pitchFamily="34" charset="0"/>
                <a:ea typeface="Inter" panose="020B0502030000000004" pitchFamily="34" charset="0"/>
              </a:rPr>
              <a:t>OVERSKRIFT/overskrift</a:t>
            </a:r>
            <a:endParaRPr lang="en-NO"/>
          </a:p>
        </p:txBody>
      </p:sp>
      <p:sp>
        <p:nvSpPr>
          <p:cNvPr id="14" name="Text Placeholder 8">
            <a:extLst>
              <a:ext uri="{FF2B5EF4-FFF2-40B4-BE49-F238E27FC236}">
                <a16:creationId xmlns:a16="http://schemas.microsoft.com/office/drawing/2014/main" id="{1D061360-9D74-7949-A838-DCBFBABF7234}"/>
              </a:ext>
            </a:extLst>
          </p:cNvPr>
          <p:cNvSpPr>
            <a:spLocks noGrp="1"/>
          </p:cNvSpPr>
          <p:nvPr>
            <p:ph type="body" sz="quarter" idx="19" hasCustomPrompt="1"/>
          </p:nvPr>
        </p:nvSpPr>
        <p:spPr>
          <a:xfrm>
            <a:off x="1159420" y="4676457"/>
            <a:ext cx="3987346" cy="15240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solidFill>
                  <a:srgbClr val="11133C"/>
                </a:solidFill>
                <a:latin typeface="Inter" panose="020B0502030000000004" pitchFamily="34" charset="0"/>
                <a:ea typeface="Inter" panose="020B0502030000000004" pitchFamily="34" charset="0"/>
              </a:defRPr>
            </a:lvl1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cxnSp>
        <p:nvCxnSpPr>
          <p:cNvPr id="7" name="Straight Connector 6">
            <a:extLst>
              <a:ext uri="{FF2B5EF4-FFF2-40B4-BE49-F238E27FC236}">
                <a16:creationId xmlns:a16="http://schemas.microsoft.com/office/drawing/2014/main" id="{8335B2F0-4006-E840-87DB-4E69D177336A}"/>
              </a:ext>
            </a:extLst>
          </p:cNvPr>
          <p:cNvCxnSpPr>
            <a:cxnSpLocks/>
          </p:cNvCxnSpPr>
          <p:nvPr userDrawn="1"/>
        </p:nvCxnSpPr>
        <p:spPr>
          <a:xfrm>
            <a:off x="6311627" y="-3411760"/>
            <a:ext cx="12961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075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70D6081-A775-4F49-938D-981D2353FE26}"/>
              </a:ext>
            </a:extLst>
          </p:cNvPr>
          <p:cNvSpPr>
            <a:spLocks noGrp="1"/>
          </p:cNvSpPr>
          <p:nvPr>
            <p:ph type="body" sz="quarter" idx="10" hasCustomPrompt="1"/>
          </p:nvPr>
        </p:nvSpPr>
        <p:spPr>
          <a:xfrm>
            <a:off x="930047" y="5528411"/>
            <a:ext cx="10798175" cy="832421"/>
          </a:xfrm>
          <a:prstGeom prst="rect">
            <a:avLst/>
          </a:prstGeom>
        </p:spPr>
        <p:txBody>
          <a:bodyPr/>
          <a:lstStyle>
            <a:lvl1pPr marL="0" indent="0">
              <a:buNone/>
              <a:defRPr sz="4400" b="1">
                <a:solidFill>
                  <a:srgbClr val="F9EAD4"/>
                </a:solidFill>
                <a:latin typeface="Inter" panose="020B0502030000000004" pitchFamily="34" charset="0"/>
                <a:ea typeface="Inter" panose="020B0502030000000004" pitchFamily="34" charset="0"/>
              </a:defRPr>
            </a:lvl1pPr>
            <a:lvl2pPr>
              <a:defRPr sz="4400" b="1">
                <a:solidFill>
                  <a:srgbClr val="F9EAD4"/>
                </a:solidFill>
                <a:latin typeface="Inter" panose="020B0502030000000004" pitchFamily="34" charset="0"/>
                <a:ea typeface="Inter" panose="020B0502030000000004" pitchFamily="34" charset="0"/>
              </a:defRPr>
            </a:lvl2pPr>
            <a:lvl3pPr>
              <a:defRPr sz="4400" b="1">
                <a:solidFill>
                  <a:srgbClr val="F9EAD4"/>
                </a:solidFill>
                <a:latin typeface="Inter" panose="020B0502030000000004" pitchFamily="34" charset="0"/>
                <a:ea typeface="Inter" panose="020B0502030000000004" pitchFamily="34" charset="0"/>
              </a:defRPr>
            </a:lvl3pPr>
            <a:lvl4pPr>
              <a:defRPr sz="4400" b="1">
                <a:solidFill>
                  <a:srgbClr val="F9EAD4"/>
                </a:solidFill>
                <a:latin typeface="Inter" panose="020B0502030000000004" pitchFamily="34" charset="0"/>
                <a:ea typeface="Inter" panose="020B0502030000000004" pitchFamily="34" charset="0"/>
              </a:defRPr>
            </a:lvl4pPr>
            <a:lvl5pPr>
              <a:defRPr sz="4400" b="1">
                <a:solidFill>
                  <a:srgbClr val="F9EAD4"/>
                </a:solidFill>
                <a:latin typeface="Inter" panose="020B0502030000000004" pitchFamily="34" charset="0"/>
                <a:ea typeface="Inter" panose="020B0502030000000004" pitchFamily="34" charset="0"/>
              </a:defRPr>
            </a:lvl5pPr>
          </a:lstStyle>
          <a:p>
            <a:r>
              <a:rPr lang="en-NO" sz="4400" b="1">
                <a:solidFill>
                  <a:srgbClr val="F9EAD4"/>
                </a:solidFill>
                <a:latin typeface="Inter" panose="020B0502030000000004" pitchFamily="34" charset="0"/>
                <a:ea typeface="Inter" panose="020B0502030000000004" pitchFamily="34" charset="0"/>
              </a:rPr>
              <a:t>OVERSKRIFT (velg selv) overskrift</a:t>
            </a:r>
          </a:p>
        </p:txBody>
      </p:sp>
      <p:cxnSp>
        <p:nvCxnSpPr>
          <p:cNvPr id="7" name="Straight Connector 6">
            <a:extLst>
              <a:ext uri="{FF2B5EF4-FFF2-40B4-BE49-F238E27FC236}">
                <a16:creationId xmlns:a16="http://schemas.microsoft.com/office/drawing/2014/main" id="{8335B2F0-4006-E840-87DB-4E69D177336A}"/>
              </a:ext>
            </a:extLst>
          </p:cNvPr>
          <p:cNvCxnSpPr>
            <a:cxnSpLocks/>
          </p:cNvCxnSpPr>
          <p:nvPr userDrawn="1"/>
        </p:nvCxnSpPr>
        <p:spPr>
          <a:xfrm>
            <a:off x="6311627" y="-3411760"/>
            <a:ext cx="12961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Picture Placeholder 7">
            <a:extLst>
              <a:ext uri="{FF2B5EF4-FFF2-40B4-BE49-F238E27FC236}">
                <a16:creationId xmlns:a16="http://schemas.microsoft.com/office/drawing/2014/main" id="{21793A7B-AE56-C74D-83CD-6C0067FBC033}"/>
              </a:ext>
            </a:extLst>
          </p:cNvPr>
          <p:cNvSpPr>
            <a:spLocks noGrp="1"/>
          </p:cNvSpPr>
          <p:nvPr>
            <p:ph type="pic" sz="quarter" idx="15" hasCustomPrompt="1"/>
          </p:nvPr>
        </p:nvSpPr>
        <p:spPr>
          <a:xfrm>
            <a:off x="0" y="0"/>
            <a:ext cx="12192000" cy="6858000"/>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Tree>
    <p:extLst>
      <p:ext uri="{BB962C8B-B14F-4D97-AF65-F5344CB8AC3E}">
        <p14:creationId xmlns:p14="http://schemas.microsoft.com/office/powerpoint/2010/main" val="3325430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EB7A0-27BB-BD4A-87F7-57F2053EA694}"/>
              </a:ext>
            </a:extLst>
          </p:cNvPr>
          <p:cNvSpPr>
            <a:spLocks noGrp="1"/>
          </p:cNvSpPr>
          <p:nvPr>
            <p:ph type="body" sz="quarter" idx="23" hasCustomPrompt="1"/>
          </p:nvPr>
        </p:nvSpPr>
        <p:spPr>
          <a:xfrm>
            <a:off x="4417637" y="3129417"/>
            <a:ext cx="3576832" cy="914400"/>
          </a:xfrm>
          <a:prstGeom prst="rect">
            <a:avLst/>
          </a:prstGeom>
        </p:spPr>
        <p:txBody>
          <a:bodyPr/>
          <a:lstStyle>
            <a:lvl1pPr marL="0" indent="0">
              <a:buNone/>
              <a:defRPr sz="44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KAPITTEL</a:t>
            </a:r>
          </a:p>
        </p:txBody>
      </p:sp>
    </p:spTree>
    <p:extLst>
      <p:ext uri="{BB962C8B-B14F-4D97-AF65-F5344CB8AC3E}">
        <p14:creationId xmlns:p14="http://schemas.microsoft.com/office/powerpoint/2010/main" val="3993221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EFA061-444A-6F4E-B821-D2735C5FFA43}"/>
              </a:ext>
            </a:extLst>
          </p:cNvPr>
          <p:cNvPicPr>
            <a:picLocks noChangeAspect="1"/>
          </p:cNvPicPr>
          <p:nvPr userDrawn="1"/>
        </p:nvPicPr>
        <p:blipFill>
          <a:blip r:embed="rId2"/>
          <a:stretch>
            <a:fillRect/>
          </a:stretch>
        </p:blipFill>
        <p:spPr>
          <a:xfrm>
            <a:off x="654050" y="2862630"/>
            <a:ext cx="3346450" cy="3379420"/>
          </a:xfrm>
          <a:prstGeom prst="rect">
            <a:avLst/>
          </a:prstGeom>
        </p:spPr>
      </p:pic>
      <p:sp>
        <p:nvSpPr>
          <p:cNvPr id="3" name="Text Placeholder 2">
            <a:extLst>
              <a:ext uri="{FF2B5EF4-FFF2-40B4-BE49-F238E27FC236}">
                <a16:creationId xmlns:a16="http://schemas.microsoft.com/office/drawing/2014/main" id="{C5C42D5E-360B-8249-B44D-2B1AC47C7DC3}"/>
              </a:ext>
            </a:extLst>
          </p:cNvPr>
          <p:cNvSpPr>
            <a:spLocks noGrp="1"/>
          </p:cNvSpPr>
          <p:nvPr>
            <p:ph type="body" sz="quarter" idx="24" hasCustomPrompt="1"/>
          </p:nvPr>
        </p:nvSpPr>
        <p:spPr>
          <a:xfrm>
            <a:off x="4391516" y="3930903"/>
            <a:ext cx="4129088" cy="939800"/>
          </a:xfrm>
          <a:prstGeom prst="rect">
            <a:avLst/>
          </a:prstGeom>
        </p:spPr>
        <p:txBody>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8" name="Text Placeholder 2">
            <a:extLst>
              <a:ext uri="{FF2B5EF4-FFF2-40B4-BE49-F238E27FC236}">
                <a16:creationId xmlns:a16="http://schemas.microsoft.com/office/drawing/2014/main" id="{93F458EF-E5D8-DC47-8C3F-F44009678B52}"/>
              </a:ext>
            </a:extLst>
          </p:cNvPr>
          <p:cNvSpPr>
            <a:spLocks noGrp="1"/>
          </p:cNvSpPr>
          <p:nvPr>
            <p:ph type="body" sz="quarter" idx="23" hasCustomPrompt="1"/>
          </p:nvPr>
        </p:nvSpPr>
        <p:spPr>
          <a:xfrm>
            <a:off x="4417637" y="3129417"/>
            <a:ext cx="3576832" cy="914400"/>
          </a:xfrm>
          <a:prstGeom prst="rect">
            <a:avLst/>
          </a:prstGeom>
        </p:spPr>
        <p:txBody>
          <a:bodyPr/>
          <a:lstStyle>
            <a:lvl1pPr marL="0" indent="0">
              <a:buNone/>
              <a:defRPr sz="44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KAPITTEL</a:t>
            </a:r>
          </a:p>
        </p:txBody>
      </p:sp>
      <p:sp>
        <p:nvSpPr>
          <p:cNvPr id="7" name="Rectangle 6">
            <a:extLst>
              <a:ext uri="{FF2B5EF4-FFF2-40B4-BE49-F238E27FC236}">
                <a16:creationId xmlns:a16="http://schemas.microsoft.com/office/drawing/2014/main" id="{EF6AEFDA-2B59-0643-AE6D-0B914E38E98E}"/>
              </a:ext>
            </a:extLst>
          </p:cNvPr>
          <p:cNvSpPr/>
          <p:nvPr userDrawn="1"/>
        </p:nvSpPr>
        <p:spPr>
          <a:xfrm>
            <a:off x="11707587" y="1175657"/>
            <a:ext cx="641950"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spTree>
    <p:extLst>
      <p:ext uri="{BB962C8B-B14F-4D97-AF65-F5344CB8AC3E}">
        <p14:creationId xmlns:p14="http://schemas.microsoft.com/office/powerpoint/2010/main" val="728887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8201E9F-9DFD-5B44-9542-AE9A222D36F3}"/>
              </a:ext>
            </a:extLst>
          </p:cNvPr>
          <p:cNvSpPr>
            <a:spLocks noGrp="1"/>
          </p:cNvSpPr>
          <p:nvPr>
            <p:ph type="body" sz="quarter" idx="24" hasCustomPrompt="1"/>
          </p:nvPr>
        </p:nvSpPr>
        <p:spPr>
          <a:xfrm>
            <a:off x="4391516" y="3930903"/>
            <a:ext cx="4129088" cy="939800"/>
          </a:xfrm>
          <a:prstGeom prst="rect">
            <a:avLst/>
          </a:prstGeom>
        </p:spPr>
        <p:txBody>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9" name="Text Placeholder 2">
            <a:extLst>
              <a:ext uri="{FF2B5EF4-FFF2-40B4-BE49-F238E27FC236}">
                <a16:creationId xmlns:a16="http://schemas.microsoft.com/office/drawing/2014/main" id="{0AEE68B4-5453-324B-A869-485AF0AF6CEE}"/>
              </a:ext>
            </a:extLst>
          </p:cNvPr>
          <p:cNvSpPr>
            <a:spLocks noGrp="1"/>
          </p:cNvSpPr>
          <p:nvPr>
            <p:ph type="body" sz="quarter" idx="23" hasCustomPrompt="1"/>
          </p:nvPr>
        </p:nvSpPr>
        <p:spPr>
          <a:xfrm>
            <a:off x="4417637" y="3129417"/>
            <a:ext cx="3576832" cy="914400"/>
          </a:xfrm>
          <a:prstGeom prst="rect">
            <a:avLst/>
          </a:prstGeom>
        </p:spPr>
        <p:txBody>
          <a:bodyPr/>
          <a:lstStyle>
            <a:lvl1pPr marL="0" indent="0">
              <a:buNone/>
              <a:defRPr sz="44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KAPITTEL</a:t>
            </a:r>
          </a:p>
        </p:txBody>
      </p:sp>
      <p:sp>
        <p:nvSpPr>
          <p:cNvPr id="6" name="Rectangle 5">
            <a:extLst>
              <a:ext uri="{FF2B5EF4-FFF2-40B4-BE49-F238E27FC236}">
                <a16:creationId xmlns:a16="http://schemas.microsoft.com/office/drawing/2014/main" id="{4BFAE81E-658F-984C-9EC9-9668C2873759}"/>
              </a:ext>
            </a:extLst>
          </p:cNvPr>
          <p:cNvSpPr/>
          <p:nvPr userDrawn="1"/>
        </p:nvSpPr>
        <p:spPr>
          <a:xfrm>
            <a:off x="11707586" y="1175657"/>
            <a:ext cx="600853"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7" name="Picture 6">
            <a:extLst>
              <a:ext uri="{FF2B5EF4-FFF2-40B4-BE49-F238E27FC236}">
                <a16:creationId xmlns:a16="http://schemas.microsoft.com/office/drawing/2014/main" id="{B7FDCCAA-7EC4-A843-B934-EB569A355306}"/>
              </a:ext>
            </a:extLst>
          </p:cNvPr>
          <p:cNvPicPr>
            <a:picLocks noChangeAspect="1"/>
          </p:cNvPicPr>
          <p:nvPr userDrawn="1"/>
        </p:nvPicPr>
        <p:blipFill>
          <a:blip r:embed="rId2"/>
          <a:stretch>
            <a:fillRect/>
          </a:stretch>
        </p:blipFill>
        <p:spPr>
          <a:xfrm>
            <a:off x="-273050" y="4694986"/>
            <a:ext cx="3930650" cy="2213814"/>
          </a:xfrm>
          <a:prstGeom prst="rect">
            <a:avLst/>
          </a:prstGeom>
        </p:spPr>
      </p:pic>
    </p:spTree>
    <p:extLst>
      <p:ext uri="{BB962C8B-B14F-4D97-AF65-F5344CB8AC3E}">
        <p14:creationId xmlns:p14="http://schemas.microsoft.com/office/powerpoint/2010/main" val="1722031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5D3041C-82F0-8246-ACD3-F504690CA959}"/>
              </a:ext>
            </a:extLst>
          </p:cNvPr>
          <p:cNvSpPr>
            <a:spLocks noGrp="1"/>
          </p:cNvSpPr>
          <p:nvPr>
            <p:ph type="body" sz="quarter" idx="24" hasCustomPrompt="1"/>
          </p:nvPr>
        </p:nvSpPr>
        <p:spPr>
          <a:xfrm>
            <a:off x="4391516" y="3930903"/>
            <a:ext cx="4129088" cy="939800"/>
          </a:xfrm>
          <a:prstGeom prst="rect">
            <a:avLst/>
          </a:prstGeom>
        </p:spPr>
        <p:txBody>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11" name="Text Placeholder 2">
            <a:extLst>
              <a:ext uri="{FF2B5EF4-FFF2-40B4-BE49-F238E27FC236}">
                <a16:creationId xmlns:a16="http://schemas.microsoft.com/office/drawing/2014/main" id="{B23CFE16-7FEE-7140-8356-45B316DDB273}"/>
              </a:ext>
            </a:extLst>
          </p:cNvPr>
          <p:cNvSpPr>
            <a:spLocks noGrp="1"/>
          </p:cNvSpPr>
          <p:nvPr>
            <p:ph type="body" sz="quarter" idx="23" hasCustomPrompt="1"/>
          </p:nvPr>
        </p:nvSpPr>
        <p:spPr>
          <a:xfrm>
            <a:off x="4417637" y="3129417"/>
            <a:ext cx="3576832" cy="914400"/>
          </a:xfrm>
          <a:prstGeom prst="rect">
            <a:avLst/>
          </a:prstGeom>
        </p:spPr>
        <p:txBody>
          <a:bodyPr/>
          <a:lstStyle>
            <a:lvl1pPr marL="0" indent="0">
              <a:buNone/>
              <a:defRPr sz="44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KAPITTEL</a:t>
            </a:r>
          </a:p>
        </p:txBody>
      </p:sp>
      <p:sp>
        <p:nvSpPr>
          <p:cNvPr id="7" name="Rectangle 6">
            <a:extLst>
              <a:ext uri="{FF2B5EF4-FFF2-40B4-BE49-F238E27FC236}">
                <a16:creationId xmlns:a16="http://schemas.microsoft.com/office/drawing/2014/main" id="{29E07163-EFBC-8A43-9553-02AE98674C94}"/>
              </a:ext>
            </a:extLst>
          </p:cNvPr>
          <p:cNvSpPr/>
          <p:nvPr userDrawn="1"/>
        </p:nvSpPr>
        <p:spPr>
          <a:xfrm>
            <a:off x="11707586" y="1175657"/>
            <a:ext cx="600853"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8" name="Picture 7">
            <a:extLst>
              <a:ext uri="{FF2B5EF4-FFF2-40B4-BE49-F238E27FC236}">
                <a16:creationId xmlns:a16="http://schemas.microsoft.com/office/drawing/2014/main" id="{108886C1-2C12-6749-BFEB-858ED06B17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538" y="4254500"/>
            <a:ext cx="3030585" cy="2298700"/>
          </a:xfrm>
          <a:prstGeom prst="rect">
            <a:avLst/>
          </a:prstGeom>
        </p:spPr>
      </p:pic>
    </p:spTree>
    <p:extLst>
      <p:ext uri="{BB962C8B-B14F-4D97-AF65-F5344CB8AC3E}">
        <p14:creationId xmlns:p14="http://schemas.microsoft.com/office/powerpoint/2010/main" val="297937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idx="1" hasCustomPrompt="1"/>
          </p:nvPr>
        </p:nvSpPr>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77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4_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D635AD7-1A2A-CA43-BF33-A7FA447EB8E3}"/>
              </a:ext>
            </a:extLst>
          </p:cNvPr>
          <p:cNvSpPr>
            <a:spLocks noGrp="1"/>
          </p:cNvSpPr>
          <p:nvPr>
            <p:ph type="body" sz="quarter" idx="24" hasCustomPrompt="1"/>
          </p:nvPr>
        </p:nvSpPr>
        <p:spPr>
          <a:xfrm>
            <a:off x="4391516" y="3930903"/>
            <a:ext cx="4129088" cy="939800"/>
          </a:xfrm>
          <a:prstGeom prst="rect">
            <a:avLst/>
          </a:prstGeom>
        </p:spPr>
        <p:txBody>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10" name="Text Placeholder 2">
            <a:extLst>
              <a:ext uri="{FF2B5EF4-FFF2-40B4-BE49-F238E27FC236}">
                <a16:creationId xmlns:a16="http://schemas.microsoft.com/office/drawing/2014/main" id="{80AF0CED-0BF6-A740-8195-19C93CD59FB6}"/>
              </a:ext>
            </a:extLst>
          </p:cNvPr>
          <p:cNvSpPr>
            <a:spLocks noGrp="1"/>
          </p:cNvSpPr>
          <p:nvPr>
            <p:ph type="body" sz="quarter" idx="23" hasCustomPrompt="1"/>
          </p:nvPr>
        </p:nvSpPr>
        <p:spPr>
          <a:xfrm>
            <a:off x="4417637" y="3129417"/>
            <a:ext cx="3576832" cy="914400"/>
          </a:xfrm>
          <a:prstGeom prst="rect">
            <a:avLst/>
          </a:prstGeom>
        </p:spPr>
        <p:txBody>
          <a:bodyPr/>
          <a:lstStyle>
            <a:lvl1pPr marL="0" indent="0">
              <a:buNone/>
              <a:defRPr sz="44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KAPITTEL</a:t>
            </a:r>
          </a:p>
        </p:txBody>
      </p:sp>
      <p:sp>
        <p:nvSpPr>
          <p:cNvPr id="7" name="Rectangle 6">
            <a:extLst>
              <a:ext uri="{FF2B5EF4-FFF2-40B4-BE49-F238E27FC236}">
                <a16:creationId xmlns:a16="http://schemas.microsoft.com/office/drawing/2014/main" id="{0E06DD6F-9896-F44A-80E6-2070AEF01DCC}"/>
              </a:ext>
            </a:extLst>
          </p:cNvPr>
          <p:cNvSpPr/>
          <p:nvPr userDrawn="1"/>
        </p:nvSpPr>
        <p:spPr>
          <a:xfrm>
            <a:off x="11707587" y="1175657"/>
            <a:ext cx="631676"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8" name="Picture 7">
            <a:extLst>
              <a:ext uri="{FF2B5EF4-FFF2-40B4-BE49-F238E27FC236}">
                <a16:creationId xmlns:a16="http://schemas.microsoft.com/office/drawing/2014/main" id="{51F33615-9A7F-9444-B5FB-9157B6C76B7E}"/>
              </a:ext>
            </a:extLst>
          </p:cNvPr>
          <p:cNvPicPr>
            <a:picLocks noChangeAspect="1"/>
          </p:cNvPicPr>
          <p:nvPr userDrawn="1"/>
        </p:nvPicPr>
        <p:blipFill>
          <a:blip r:embed="rId2"/>
          <a:stretch>
            <a:fillRect/>
          </a:stretch>
        </p:blipFill>
        <p:spPr>
          <a:xfrm>
            <a:off x="8661400" y="3606800"/>
            <a:ext cx="3028950" cy="2842332"/>
          </a:xfrm>
          <a:prstGeom prst="rect">
            <a:avLst/>
          </a:prstGeom>
        </p:spPr>
      </p:pic>
    </p:spTree>
    <p:extLst>
      <p:ext uri="{BB962C8B-B14F-4D97-AF65-F5344CB8AC3E}">
        <p14:creationId xmlns:p14="http://schemas.microsoft.com/office/powerpoint/2010/main" val="1217153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5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D81179-0636-1B49-BB0F-395A9088D7F4}"/>
              </a:ext>
            </a:extLst>
          </p:cNvPr>
          <p:cNvSpPr/>
          <p:nvPr userDrawn="1"/>
        </p:nvSpPr>
        <p:spPr>
          <a:xfrm>
            <a:off x="11707586" y="1175657"/>
            <a:ext cx="570031"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sp>
        <p:nvSpPr>
          <p:cNvPr id="6" name="Text Placeholder 2">
            <a:extLst>
              <a:ext uri="{FF2B5EF4-FFF2-40B4-BE49-F238E27FC236}">
                <a16:creationId xmlns:a16="http://schemas.microsoft.com/office/drawing/2014/main" id="{8DD378CD-6B90-9A46-89D8-F0DC5E39F125}"/>
              </a:ext>
            </a:extLst>
          </p:cNvPr>
          <p:cNvSpPr>
            <a:spLocks noGrp="1"/>
          </p:cNvSpPr>
          <p:nvPr>
            <p:ph type="body" sz="quarter" idx="24" hasCustomPrompt="1"/>
          </p:nvPr>
        </p:nvSpPr>
        <p:spPr>
          <a:xfrm>
            <a:off x="4391516" y="3930903"/>
            <a:ext cx="4129088" cy="939800"/>
          </a:xfrm>
          <a:prstGeom prst="rect">
            <a:avLst/>
          </a:prstGeom>
        </p:spPr>
        <p:txBody>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9" name="Text Placeholder 2">
            <a:extLst>
              <a:ext uri="{FF2B5EF4-FFF2-40B4-BE49-F238E27FC236}">
                <a16:creationId xmlns:a16="http://schemas.microsoft.com/office/drawing/2014/main" id="{B4A3361B-7ECF-1049-832D-B5B8C8E83424}"/>
              </a:ext>
            </a:extLst>
          </p:cNvPr>
          <p:cNvSpPr>
            <a:spLocks noGrp="1"/>
          </p:cNvSpPr>
          <p:nvPr>
            <p:ph type="body" sz="quarter" idx="23" hasCustomPrompt="1"/>
          </p:nvPr>
        </p:nvSpPr>
        <p:spPr>
          <a:xfrm>
            <a:off x="4417637" y="3129417"/>
            <a:ext cx="3576832" cy="914400"/>
          </a:xfrm>
          <a:prstGeom prst="rect">
            <a:avLst/>
          </a:prstGeom>
        </p:spPr>
        <p:txBody>
          <a:bodyPr/>
          <a:lstStyle>
            <a:lvl1pPr marL="0" indent="0">
              <a:buNone/>
              <a:defRPr sz="44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KAPITTEL</a:t>
            </a:r>
          </a:p>
        </p:txBody>
      </p:sp>
      <p:pic>
        <p:nvPicPr>
          <p:cNvPr id="7" name="Picture 6">
            <a:extLst>
              <a:ext uri="{FF2B5EF4-FFF2-40B4-BE49-F238E27FC236}">
                <a16:creationId xmlns:a16="http://schemas.microsoft.com/office/drawing/2014/main" id="{A0E04D2B-1DB1-8049-9182-8F4B462D88C9}"/>
              </a:ext>
            </a:extLst>
          </p:cNvPr>
          <p:cNvPicPr>
            <a:picLocks noChangeAspect="1"/>
          </p:cNvPicPr>
          <p:nvPr userDrawn="1"/>
        </p:nvPicPr>
        <p:blipFill>
          <a:blip r:embed="rId2"/>
          <a:stretch>
            <a:fillRect/>
          </a:stretch>
        </p:blipFill>
        <p:spPr>
          <a:xfrm>
            <a:off x="311150" y="4044232"/>
            <a:ext cx="1720850" cy="2439118"/>
          </a:xfrm>
          <a:prstGeom prst="rect">
            <a:avLst/>
          </a:prstGeom>
        </p:spPr>
      </p:pic>
    </p:spTree>
    <p:extLst>
      <p:ext uri="{BB962C8B-B14F-4D97-AF65-F5344CB8AC3E}">
        <p14:creationId xmlns:p14="http://schemas.microsoft.com/office/powerpoint/2010/main" val="2599038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6_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BE6CAA-C8ED-E24E-8998-9C0E4495CCC3}"/>
              </a:ext>
            </a:extLst>
          </p:cNvPr>
          <p:cNvSpPr>
            <a:spLocks noGrp="1"/>
          </p:cNvSpPr>
          <p:nvPr>
            <p:ph type="body" sz="quarter" idx="23" hasCustomPrompt="1"/>
          </p:nvPr>
        </p:nvSpPr>
        <p:spPr>
          <a:xfrm>
            <a:off x="855571" y="5435889"/>
            <a:ext cx="3576832" cy="914400"/>
          </a:xfrm>
          <a:prstGeom prst="rect">
            <a:avLst/>
          </a:prstGeom>
        </p:spPr>
        <p:txBody>
          <a:bodyPr/>
          <a:lstStyle>
            <a:lvl1pPr marL="0" indent="0">
              <a:buNone/>
              <a:defRPr sz="44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KAPPITTEL</a:t>
            </a:r>
          </a:p>
        </p:txBody>
      </p:sp>
      <p:sp>
        <p:nvSpPr>
          <p:cNvPr id="5" name="Rectangle 4">
            <a:extLst>
              <a:ext uri="{FF2B5EF4-FFF2-40B4-BE49-F238E27FC236}">
                <a16:creationId xmlns:a16="http://schemas.microsoft.com/office/drawing/2014/main" id="{B4C64B16-2D5D-6F43-8977-CE8918D673A5}"/>
              </a:ext>
            </a:extLst>
          </p:cNvPr>
          <p:cNvSpPr/>
          <p:nvPr userDrawn="1"/>
        </p:nvSpPr>
        <p:spPr>
          <a:xfrm>
            <a:off x="11707586" y="1175657"/>
            <a:ext cx="672773"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7" name="Picture 6">
            <a:extLst>
              <a:ext uri="{FF2B5EF4-FFF2-40B4-BE49-F238E27FC236}">
                <a16:creationId xmlns:a16="http://schemas.microsoft.com/office/drawing/2014/main" id="{977B1362-9096-C842-9A22-5C128B807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200" y="507138"/>
            <a:ext cx="2768600" cy="3296511"/>
          </a:xfrm>
          <a:prstGeom prst="rect">
            <a:avLst/>
          </a:prstGeom>
        </p:spPr>
      </p:pic>
    </p:spTree>
    <p:extLst>
      <p:ext uri="{BB962C8B-B14F-4D97-AF65-F5344CB8AC3E}">
        <p14:creationId xmlns:p14="http://schemas.microsoft.com/office/powerpoint/2010/main" val="18845442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426D6-01CF-9848-BA35-D39BF11F21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650" y="4644186"/>
            <a:ext cx="3930650" cy="2213814"/>
          </a:xfrm>
          <a:prstGeom prst="rect">
            <a:avLst/>
          </a:prstGeom>
        </p:spPr>
      </p:pic>
      <p:sp>
        <p:nvSpPr>
          <p:cNvPr id="5" name="Rectangle 4">
            <a:extLst>
              <a:ext uri="{FF2B5EF4-FFF2-40B4-BE49-F238E27FC236}">
                <a16:creationId xmlns:a16="http://schemas.microsoft.com/office/drawing/2014/main" id="{88408109-72BA-7348-AB06-44B8E7BE3024}"/>
              </a:ext>
            </a:extLst>
          </p:cNvPr>
          <p:cNvSpPr/>
          <p:nvPr userDrawn="1"/>
        </p:nvSpPr>
        <p:spPr>
          <a:xfrm>
            <a:off x="11707586" y="1279071"/>
            <a:ext cx="484414" cy="12899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9">
            <a:extLst>
              <a:ext uri="{FF2B5EF4-FFF2-40B4-BE49-F238E27FC236}">
                <a16:creationId xmlns:a16="http://schemas.microsoft.com/office/drawing/2014/main" id="{9EC5DF36-FE91-444E-954F-5D9C377599A4}"/>
              </a:ext>
            </a:extLst>
          </p:cNvPr>
          <p:cNvSpPr>
            <a:spLocks noGrp="1"/>
          </p:cNvSpPr>
          <p:nvPr>
            <p:ph type="body" sz="quarter" idx="10" hasCustomPrompt="1"/>
          </p:nvPr>
        </p:nvSpPr>
        <p:spPr>
          <a:xfrm>
            <a:off x="4420379" y="3119750"/>
            <a:ext cx="10798175" cy="832421"/>
          </a:xfrm>
          <a:prstGeom prst="rect">
            <a:avLst/>
          </a:prstGeom>
        </p:spPr>
        <p:txBody>
          <a:bodyPr/>
          <a:lstStyle>
            <a:lvl1pPr marL="0" indent="0">
              <a:buNone/>
              <a:defRPr sz="4400" b="1">
                <a:solidFill>
                  <a:srgbClr val="F9EAD4"/>
                </a:solidFill>
                <a:latin typeface="Inter" panose="020B0502030000000004" pitchFamily="34" charset="0"/>
                <a:ea typeface="Inter" panose="020B0502030000000004" pitchFamily="34" charset="0"/>
              </a:defRPr>
            </a:lvl1pPr>
            <a:lvl2pPr>
              <a:defRPr sz="4400" b="1">
                <a:solidFill>
                  <a:srgbClr val="F9EAD4"/>
                </a:solidFill>
                <a:latin typeface="Inter" panose="020B0502030000000004" pitchFamily="34" charset="0"/>
                <a:ea typeface="Inter" panose="020B0502030000000004" pitchFamily="34" charset="0"/>
              </a:defRPr>
            </a:lvl2pPr>
            <a:lvl3pPr>
              <a:defRPr sz="4400" b="1">
                <a:solidFill>
                  <a:srgbClr val="F9EAD4"/>
                </a:solidFill>
                <a:latin typeface="Inter" panose="020B0502030000000004" pitchFamily="34" charset="0"/>
                <a:ea typeface="Inter" panose="020B0502030000000004" pitchFamily="34" charset="0"/>
              </a:defRPr>
            </a:lvl3pPr>
            <a:lvl4pPr>
              <a:defRPr sz="4400" b="1">
                <a:solidFill>
                  <a:srgbClr val="F9EAD4"/>
                </a:solidFill>
                <a:latin typeface="Inter" panose="020B0502030000000004" pitchFamily="34" charset="0"/>
                <a:ea typeface="Inter" panose="020B0502030000000004" pitchFamily="34" charset="0"/>
              </a:defRPr>
            </a:lvl4pPr>
            <a:lvl5pPr>
              <a:defRPr sz="4400" b="1">
                <a:solidFill>
                  <a:srgbClr val="F9EAD4"/>
                </a:solidFill>
                <a:latin typeface="Inter" panose="020B0502030000000004" pitchFamily="34" charset="0"/>
                <a:ea typeface="Inter" panose="020B0502030000000004" pitchFamily="34" charset="0"/>
              </a:defRPr>
            </a:lvl5pPr>
          </a:lstStyle>
          <a:p>
            <a:r>
              <a:rPr lang="en-NO" sz="4400" b="1">
                <a:solidFill>
                  <a:srgbClr val="F9EAD4"/>
                </a:solidFill>
                <a:latin typeface="Inter" panose="020B0502030000000004" pitchFamily="34" charset="0"/>
                <a:ea typeface="Inter" panose="020B0502030000000004" pitchFamily="34" charset="0"/>
              </a:rPr>
              <a:t>KAPITTEL</a:t>
            </a:r>
          </a:p>
        </p:txBody>
      </p:sp>
      <p:sp>
        <p:nvSpPr>
          <p:cNvPr id="9" name="Text Placeholder 2">
            <a:extLst>
              <a:ext uri="{FF2B5EF4-FFF2-40B4-BE49-F238E27FC236}">
                <a16:creationId xmlns:a16="http://schemas.microsoft.com/office/drawing/2014/main" id="{98150723-EE7B-B743-81F5-9BE28CBC8BA8}"/>
              </a:ext>
            </a:extLst>
          </p:cNvPr>
          <p:cNvSpPr>
            <a:spLocks noGrp="1"/>
          </p:cNvSpPr>
          <p:nvPr>
            <p:ph type="body" sz="quarter" idx="11" hasCustomPrompt="1"/>
          </p:nvPr>
        </p:nvSpPr>
        <p:spPr>
          <a:xfrm>
            <a:off x="4393890" y="3935722"/>
            <a:ext cx="6612364" cy="792162"/>
          </a:xfrm>
          <a:prstGeom prst="rect">
            <a:avLst/>
          </a:prstGeom>
        </p:spPr>
        <p:txBody>
          <a:bodyPr/>
          <a:lstStyle>
            <a:lvl1pPr marL="0" indent="0">
              <a:buNone/>
              <a:defRPr sz="2000">
                <a:solidFill>
                  <a:srgbClr val="F9EAD4"/>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a:t>
            </a:r>
            <a:endParaRPr lang="en-NO"/>
          </a:p>
        </p:txBody>
      </p:sp>
    </p:spTree>
    <p:extLst>
      <p:ext uri="{BB962C8B-B14F-4D97-AF65-F5344CB8AC3E}">
        <p14:creationId xmlns:p14="http://schemas.microsoft.com/office/powerpoint/2010/main" val="2750183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lgn="r"/>
            <a:fld id="{35A8FCD4-4DF4-AC4E-9C1C-41E6A54E3886}" type="datetime1">
              <a:rPr lang="nb-NO" smtClean="0"/>
              <a:t>24.04.2023</a:t>
            </a:fld>
            <a:endParaRPr lang="nb-NO"/>
          </a:p>
        </p:txBody>
      </p:sp>
      <p:sp>
        <p:nvSpPr>
          <p:cNvPr id="7" name="Footer Placeholder 6"/>
          <p:cNvSpPr>
            <a:spLocks noGrp="1"/>
          </p:cNvSpPr>
          <p:nvPr>
            <p:ph type="ftr" sz="quarter" idx="11"/>
          </p:nvPr>
        </p:nvSpPr>
        <p:spPr/>
        <p:txBody>
          <a:bodyPr/>
          <a:lstStyle/>
          <a:p>
            <a:endParaRPr lang="nb-NO"/>
          </a:p>
        </p:txBody>
      </p:sp>
      <p:sp>
        <p:nvSpPr>
          <p:cNvPr id="8" name="Slide Number Placeholder 7"/>
          <p:cNvSpPr>
            <a:spLocks noGrp="1"/>
          </p:cNvSpPr>
          <p:nvPr>
            <p:ph type="sldNum" sz="quarter" idx="12"/>
          </p:nvPr>
        </p:nvSpPr>
        <p:spPr/>
        <p:txBody>
          <a:bodyPr/>
          <a:lstStyle/>
          <a:p>
            <a:fld id="{A334FB63-2F9F-7342-A585-059C0048F1BB}" type="slidenum">
              <a:rPr lang="nb-NO" smtClean="0"/>
              <a:pPr/>
              <a:t>‹#›</a:t>
            </a:fld>
            <a:endParaRPr lang="nb-NO"/>
          </a:p>
        </p:txBody>
      </p:sp>
      <p:sp>
        <p:nvSpPr>
          <p:cNvPr id="10" name="TextBox 9"/>
          <p:cNvSpPr txBox="1"/>
          <p:nvPr userDrawn="1"/>
        </p:nvSpPr>
        <p:spPr>
          <a:xfrm>
            <a:off x="-28022" y="-366002"/>
            <a:ext cx="5531355" cy="276999"/>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lang="nb-NO" sz="1200" b="1" i="0">
                <a:solidFill>
                  <a:srgbClr val="000000"/>
                </a:solidFill>
                <a:latin typeface="+mn-lt"/>
                <a:ea typeface="Lucida Grande"/>
                <a:cs typeface="Lucida Grande"/>
              </a:rPr>
              <a:t>Tom</a:t>
            </a:r>
            <a:endParaRPr kumimoji="0" lang="nb-NO" sz="1200" b="1" i="1" u="none" strike="noStrike" kern="0" cap="none" spc="0" normalizeH="0" baseline="0" noProof="1">
              <a:ln>
                <a:noFill/>
              </a:ln>
              <a:solidFill>
                <a:sysClr val="windowText" lastClr="000000"/>
              </a:solidFill>
              <a:effectLst/>
              <a:uLnTx/>
              <a:uFillTx/>
              <a:latin typeface="+mn-lt"/>
            </a:endParaRPr>
          </a:p>
        </p:txBody>
      </p:sp>
    </p:spTree>
    <p:extLst>
      <p:ext uri="{BB962C8B-B14F-4D97-AF65-F5344CB8AC3E}">
        <p14:creationId xmlns:p14="http://schemas.microsoft.com/office/powerpoint/2010/main" val="245396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5" name="Picture 4" descr="SAMVEIS_Ph02_Illustrasjon_REV_1-02 AE.png"/>
          <p:cNvPicPr>
            <a:picLocks noChangeAspect="1"/>
          </p:cNvPicPr>
          <p:nvPr userDrawn="1"/>
        </p:nvPicPr>
        <p:blipFill rotWithShape="1">
          <a:blip r:embed="rId2">
            <a:extLst>
              <a:ext uri="{28A0092B-C50C-407E-A947-70E740481C1C}">
                <a14:useLocalDpi xmlns:a14="http://schemas.microsoft.com/office/drawing/2010/main" val="0"/>
              </a:ext>
            </a:extLst>
          </a:blip>
          <a:srcRect t="791" r="2061" b="-1"/>
          <a:stretch/>
        </p:blipFill>
        <p:spPr>
          <a:xfrm>
            <a:off x="234812" y="194134"/>
            <a:ext cx="11728842" cy="5376086"/>
          </a:xfrm>
          <a:prstGeom prst="rect">
            <a:avLst/>
          </a:prstGeom>
        </p:spPr>
      </p:pic>
      <p:sp>
        <p:nvSpPr>
          <p:cNvPr id="10" name="TextBox 9"/>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a:solidFill>
                <a:schemeClr val="bg1"/>
              </a:solidFill>
              <a:latin typeface="Arial"/>
              <a:cs typeface="Arial"/>
            </a:endParaRPr>
          </a:p>
        </p:txBody>
      </p:sp>
      <p:pic>
        <p:nvPicPr>
          <p:cNvPr id="14" name="Picture 13" descr="temptlogo_aho.png"/>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59177" y="5915730"/>
            <a:ext cx="8449258" cy="609615"/>
          </a:xfrm>
          <a:prstGeom prst="rect">
            <a:avLst/>
          </a:prstGeom>
        </p:spPr>
      </p:pic>
      <p:sp>
        <p:nvSpPr>
          <p:cNvPr id="11" name="TextBox 10"/>
          <p:cNvSpPr txBox="1"/>
          <p:nvPr userDrawn="1"/>
        </p:nvSpPr>
        <p:spPr>
          <a:xfrm>
            <a:off x="423985" y="2292449"/>
            <a:ext cx="11344031" cy="463607"/>
          </a:xfrm>
          <a:prstGeom prst="rect">
            <a:avLst/>
          </a:prstGeom>
          <a:noFill/>
          <a:effectLst/>
        </p:spPr>
        <p:txBody>
          <a:bodyPr wrap="square" lIns="36000" tIns="36000" rIns="36000" bIns="108000" rtlCol="0">
            <a:noAutofit/>
          </a:bodyPr>
          <a:lstStyle>
            <a:defPPr>
              <a:defRPr lang="en-US"/>
            </a:defPPr>
            <a:lvl1pPr marL="0" indent="0">
              <a:spcBef>
                <a:spcPct val="20000"/>
              </a:spcBef>
              <a:defRPr sz="6000" b="1">
                <a:solidFill>
                  <a:schemeClr val="bg1"/>
                </a:solidFill>
                <a:latin typeface="Arial"/>
                <a:cs typeface="Arial"/>
              </a:defRPr>
            </a:lvl1pPr>
          </a:lstStyle>
          <a:p>
            <a:pPr algn="l"/>
            <a:r>
              <a:rPr lang="nb-NO" sz="2800" b="0">
                <a:solidFill>
                  <a:schemeClr val="tx1"/>
                </a:solidFill>
              </a:rPr>
              <a:t>Veikart for tjenesteinnovasjon</a:t>
            </a:r>
            <a:endParaRPr lang="nb-NO" sz="2000" b="0">
              <a:solidFill>
                <a:schemeClr val="tx1"/>
              </a:solidFill>
            </a:endParaRPr>
          </a:p>
        </p:txBody>
      </p:sp>
      <p:sp>
        <p:nvSpPr>
          <p:cNvPr id="12" name="Text Placeholder 6"/>
          <p:cNvSpPr>
            <a:spLocks noGrp="1"/>
          </p:cNvSpPr>
          <p:nvPr>
            <p:ph type="body" sz="quarter" idx="11" hasCustomPrompt="1"/>
          </p:nvPr>
        </p:nvSpPr>
        <p:spPr>
          <a:xfrm>
            <a:off x="512611" y="2773363"/>
            <a:ext cx="8199932" cy="432000"/>
          </a:xfrm>
        </p:spPr>
        <p:txBody>
          <a:bodyPr wrap="square" lIns="36000" tIns="36000" rIns="36000" bIns="36000">
            <a:normAutofit/>
          </a:bodyPr>
          <a:lstStyle>
            <a:lvl1pPr>
              <a:defRPr sz="2000" b="0">
                <a:solidFill>
                  <a:schemeClr val="tx2"/>
                </a:solidFill>
              </a:defRPr>
            </a:lvl1pPr>
          </a:lstStyle>
          <a:p>
            <a:pPr lvl="0"/>
            <a:r>
              <a:rPr lang="en-US"/>
              <a:t>&lt;</a:t>
            </a:r>
            <a:r>
              <a:rPr lang="en-US" err="1"/>
              <a:t>Klikk</a:t>
            </a:r>
            <a:r>
              <a:rPr lang="en-US"/>
              <a:t> for </a:t>
            </a:r>
            <a:r>
              <a:rPr lang="en-US" err="1"/>
              <a:t>å</a:t>
            </a:r>
            <a:r>
              <a:rPr lang="en-US"/>
              <a:t> </a:t>
            </a:r>
            <a:r>
              <a:rPr lang="en-US" err="1"/>
              <a:t>legge</a:t>
            </a:r>
            <a:r>
              <a:rPr lang="en-US"/>
              <a:t> inn </a:t>
            </a:r>
            <a:r>
              <a:rPr lang="en-US" err="1"/>
              <a:t>navn</a:t>
            </a:r>
            <a:r>
              <a:rPr lang="en-US"/>
              <a:t>&lt;</a:t>
            </a:r>
          </a:p>
        </p:txBody>
      </p:sp>
    </p:spTree>
    <p:extLst>
      <p:ext uri="{BB962C8B-B14F-4D97-AF65-F5344CB8AC3E}">
        <p14:creationId xmlns:p14="http://schemas.microsoft.com/office/powerpoint/2010/main" val="2993497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8" name="TextBox 7"/>
          <p:cNvSpPr txBox="1"/>
          <p:nvPr userDrawn="1"/>
        </p:nvSpPr>
        <p:spPr>
          <a:xfrm>
            <a:off x="258645" y="327263"/>
            <a:ext cx="6544649" cy="554269"/>
          </a:xfrm>
          <a:prstGeom prst="rect">
            <a:avLst/>
          </a:prstGeom>
          <a:noFill/>
        </p:spPr>
        <p:txBody>
          <a:bodyPr wrap="square" lIns="71990" tIns="71990" rIns="71990" bIns="71990" rtlCol="0">
            <a:noAutofit/>
          </a:bodyPr>
          <a:lstStyle/>
          <a:p>
            <a:pPr algn="l"/>
            <a:r>
              <a:rPr lang="nb-NO" sz="2800">
                <a:solidFill>
                  <a:schemeClr val="tx2"/>
                </a:solidFill>
                <a:latin typeface="Arial"/>
                <a:cs typeface="Arial"/>
              </a:rPr>
              <a:t>Innholdsfortegnelse</a:t>
            </a:r>
          </a:p>
          <a:p>
            <a:pPr algn="l"/>
            <a:r>
              <a:rPr lang="nb-NO" sz="2800">
                <a:solidFill>
                  <a:schemeClr val="tx2"/>
                </a:solidFill>
                <a:latin typeface="Arial"/>
                <a:cs typeface="Arial"/>
              </a:rPr>
              <a:t>   </a:t>
            </a:r>
          </a:p>
        </p:txBody>
      </p:sp>
      <p:sp>
        <p:nvSpPr>
          <p:cNvPr id="4" name="TextBox 3"/>
          <p:cNvSpPr txBox="1"/>
          <p:nvPr userDrawn="1"/>
        </p:nvSpPr>
        <p:spPr>
          <a:xfrm>
            <a:off x="258646" y="1310351"/>
            <a:ext cx="543739" cy="307777"/>
          </a:xfrm>
          <a:prstGeom prst="rect">
            <a:avLst/>
          </a:prstGeom>
          <a:noFill/>
        </p:spPr>
        <p:txBody>
          <a:bodyPr wrap="none" rtlCol="0">
            <a:spAutoFit/>
          </a:bodyPr>
          <a:lstStyle/>
          <a:p>
            <a:r>
              <a:rPr lang="nb-NO" sz="1400">
                <a:solidFill>
                  <a:srgbClr val="3A7EC0"/>
                </a:solidFill>
                <a:latin typeface="Arial" panose="020B0604020202020204" pitchFamily="34" charset="0"/>
                <a:cs typeface="Arial" panose="020B0604020202020204" pitchFamily="34" charset="0"/>
              </a:rPr>
              <a:t>Side</a:t>
            </a:r>
          </a:p>
        </p:txBody>
      </p:sp>
      <p:sp>
        <p:nvSpPr>
          <p:cNvPr id="14" name="TextBox 13"/>
          <p:cNvSpPr txBox="1"/>
          <p:nvPr userDrawn="1"/>
        </p:nvSpPr>
        <p:spPr>
          <a:xfrm>
            <a:off x="1313307" y="1310351"/>
            <a:ext cx="621645" cy="307777"/>
          </a:xfrm>
          <a:prstGeom prst="rect">
            <a:avLst/>
          </a:prstGeom>
          <a:noFill/>
        </p:spPr>
        <p:txBody>
          <a:bodyPr wrap="none" rtlCol="0">
            <a:spAutoFit/>
          </a:bodyPr>
          <a:lstStyle/>
          <a:p>
            <a:r>
              <a:rPr lang="nb-NO" sz="1400">
                <a:solidFill>
                  <a:srgbClr val="3A7EC0"/>
                </a:solidFill>
                <a:latin typeface="Arial" panose="020B0604020202020204" pitchFamily="34" charset="0"/>
                <a:cs typeface="Arial" panose="020B0604020202020204" pitchFamily="34" charset="0"/>
              </a:rPr>
              <a:t>Tema</a:t>
            </a:r>
          </a:p>
        </p:txBody>
      </p:sp>
      <p:sp>
        <p:nvSpPr>
          <p:cNvPr id="15" name="Text Placeholder 14"/>
          <p:cNvSpPr>
            <a:spLocks noGrp="1"/>
          </p:cNvSpPr>
          <p:nvPr>
            <p:ph type="body" sz="quarter" idx="13" hasCustomPrompt="1"/>
          </p:nvPr>
        </p:nvSpPr>
        <p:spPr>
          <a:xfrm>
            <a:off x="257908" y="1779071"/>
            <a:ext cx="6961205" cy="4313754"/>
          </a:xfrm>
        </p:spPr>
        <p:txBody>
          <a:bodyPr>
            <a:noAutofit/>
          </a:bodyPr>
          <a:lstStyle>
            <a:lvl1pPr>
              <a:tabLst>
                <a:tab pos="803275" algn="l"/>
              </a:tabLst>
              <a:defRPr b="0" baseline="0">
                <a:solidFill>
                  <a:schemeClr val="tx1"/>
                </a:solidFill>
              </a:defRPr>
            </a:lvl1pPr>
          </a:lstStyle>
          <a:p>
            <a:pPr lvl="0"/>
            <a:r>
              <a:rPr lang="en-US" err="1"/>
              <a:t>Klikk</a:t>
            </a:r>
            <a:r>
              <a:rPr lang="en-US"/>
              <a:t> for å </a:t>
            </a:r>
            <a:r>
              <a:rPr lang="en-US" err="1"/>
              <a:t>legge</a:t>
            </a:r>
            <a:r>
              <a:rPr lang="en-US"/>
              <a:t> inn </a:t>
            </a:r>
            <a:r>
              <a:rPr lang="en-US" err="1"/>
              <a:t>sidenummer</a:t>
            </a:r>
            <a:r>
              <a:rPr lang="en-US"/>
              <a:t> </a:t>
            </a:r>
            <a:r>
              <a:rPr lang="en-US" err="1"/>
              <a:t>og</a:t>
            </a:r>
            <a:r>
              <a:rPr lang="en-US"/>
              <a:t> </a:t>
            </a:r>
            <a:r>
              <a:rPr lang="en-US" err="1"/>
              <a:t>kapittel</a:t>
            </a:r>
            <a:r>
              <a:rPr lang="en-US"/>
              <a:t>. </a:t>
            </a:r>
            <a:r>
              <a:rPr lang="en-US" err="1"/>
              <a:t>Bruk</a:t>
            </a:r>
            <a:r>
              <a:rPr lang="en-US"/>
              <a:t> tab </a:t>
            </a:r>
            <a:r>
              <a:rPr lang="en-US" err="1"/>
              <a:t>etter</a:t>
            </a:r>
            <a:r>
              <a:rPr lang="en-US"/>
              <a:t> </a:t>
            </a:r>
            <a:r>
              <a:rPr lang="en-US" err="1"/>
              <a:t>sidenummer</a:t>
            </a:r>
            <a:endParaRPr lang="en-US"/>
          </a:p>
          <a:p>
            <a:pPr lvl="0"/>
            <a:r>
              <a:rPr lang="en-US"/>
              <a:t>	</a:t>
            </a:r>
          </a:p>
        </p:txBody>
      </p:sp>
      <p:cxnSp>
        <p:nvCxnSpPr>
          <p:cNvPr id="17" name="Straight Connector 16"/>
          <p:cNvCxnSpPr/>
          <p:nvPr userDrawn="1"/>
        </p:nvCxnSpPr>
        <p:spPr>
          <a:xfrm>
            <a:off x="244233" y="1634133"/>
            <a:ext cx="6974880" cy="0"/>
          </a:xfrm>
          <a:prstGeom prst="line">
            <a:avLst/>
          </a:prstGeom>
          <a:ln w="12700">
            <a:solidFill>
              <a:srgbClr val="9BA5AE"/>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a:p>
        </p:txBody>
      </p:sp>
      <p:pic>
        <p:nvPicPr>
          <p:cNvPr id="20" name="Picture 19"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23" name="Text Placeholder 6"/>
          <p:cNvSpPr>
            <a:spLocks noGrp="1"/>
          </p:cNvSpPr>
          <p:nvPr>
            <p:ph type="body" sz="quarter" idx="23" hasCustomPrompt="1"/>
          </p:nvPr>
        </p:nvSpPr>
        <p:spPr>
          <a:xfrm>
            <a:off x="7880470" y="1628800"/>
            <a:ext cx="3911234" cy="335200"/>
          </a:xfrm>
        </p:spPr>
        <p:txBody>
          <a:bodyPr/>
          <a:lstStyle>
            <a:lvl1pPr marL="0" indent="0">
              <a:buNone/>
              <a:defRPr b="1"/>
            </a:lvl1pPr>
          </a:lstStyle>
          <a:p>
            <a:pPr marL="0" indent="0">
              <a:buNone/>
            </a:pPr>
            <a:r>
              <a:rPr lang="nb-NO" sz="1400" b="1">
                <a:solidFill>
                  <a:schemeClr val="tx1"/>
                </a:solidFill>
                <a:latin typeface="Arial"/>
                <a:ea typeface="Calibri"/>
                <a:cs typeface="Arial"/>
              </a:rPr>
              <a:t>OM VEIKART FOR TJENESTEINNOVASJON</a:t>
            </a:r>
          </a:p>
        </p:txBody>
      </p:sp>
      <p:sp>
        <p:nvSpPr>
          <p:cNvPr id="18" name="Text Placeholder 6"/>
          <p:cNvSpPr>
            <a:spLocks noGrp="1"/>
          </p:cNvSpPr>
          <p:nvPr>
            <p:ph type="body" sz="quarter" idx="19" hasCustomPrompt="1"/>
          </p:nvPr>
        </p:nvSpPr>
        <p:spPr>
          <a:xfrm>
            <a:off x="7868505" y="2080594"/>
            <a:ext cx="3911234" cy="2356517"/>
          </a:xfrm>
        </p:spPr>
        <p:txBody>
          <a:bodyPr/>
          <a:lstStyle>
            <a:lvl1pPr marL="0" marR="0" indent="0" algn="l" defTabSz="4572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1"/>
                </a:solidFill>
              </a:defRPr>
            </a:lvl1pPr>
          </a:lstStyle>
          <a:p>
            <a:pPr marL="0" indent="0">
              <a:spcBef>
                <a:spcPts val="300"/>
              </a:spcBef>
              <a:spcAft>
                <a:spcPts val="600"/>
              </a:spcAft>
              <a:buNone/>
            </a:pPr>
            <a:r>
              <a:rPr lang="nb-NO" sz="1400">
                <a:solidFill>
                  <a:schemeClr val="tx1"/>
                </a:solidFill>
                <a:latin typeface="Arial"/>
                <a:ea typeface="Calibri"/>
                <a:cs typeface="Arial"/>
              </a:rPr>
              <a:t>Veikart for tjenesteinnovasjon er en praktisk metodikk som setter kommunene i stand til å endre offentlige tjenester for å møte fremtiden. </a:t>
            </a:r>
          </a:p>
          <a:p>
            <a:pPr marL="0" indent="0">
              <a:spcBef>
                <a:spcPts val="300"/>
              </a:spcBef>
              <a:spcAft>
                <a:spcPts val="600"/>
              </a:spcAft>
              <a:buNone/>
            </a:pPr>
            <a:r>
              <a:rPr lang="nb-NO" sz="1400">
                <a:solidFill>
                  <a:schemeClr val="tx1"/>
                </a:solidFill>
                <a:latin typeface="Arial"/>
                <a:ea typeface="Calibri"/>
                <a:cs typeface="Arial"/>
              </a:rPr>
              <a:t>For å få tilgang til hele metodikken for tjenesteinnovasjon kan dere gå til </a:t>
            </a:r>
            <a:r>
              <a:rPr lang="nb-NO" sz="1400" err="1">
                <a:solidFill>
                  <a:schemeClr val="tx1"/>
                </a:solidFill>
                <a:latin typeface="Arial"/>
                <a:ea typeface="Calibri"/>
                <a:cs typeface="Arial"/>
              </a:rPr>
              <a:t>www.ks.no</a:t>
            </a:r>
            <a:r>
              <a:rPr lang="nb-NO" sz="1400">
                <a:solidFill>
                  <a:schemeClr val="tx1"/>
                </a:solidFill>
                <a:latin typeface="Arial"/>
                <a:ea typeface="Calibri"/>
                <a:cs typeface="Arial"/>
              </a:rPr>
              <a:t>/</a:t>
            </a:r>
            <a:r>
              <a:rPr lang="nb-NO" sz="1400" err="1">
                <a:solidFill>
                  <a:schemeClr val="tx1"/>
                </a:solidFill>
                <a:latin typeface="Arial"/>
                <a:ea typeface="Calibri"/>
                <a:cs typeface="Arial"/>
              </a:rPr>
              <a:t>samveis</a:t>
            </a:r>
            <a:r>
              <a:rPr lang="nb-NO" sz="1400">
                <a:solidFill>
                  <a:schemeClr val="tx1"/>
                </a:solidFill>
                <a:latin typeface="Arial"/>
                <a:ea typeface="Calibri"/>
                <a:cs typeface="Arial"/>
              </a:rPr>
              <a:t> </a:t>
            </a:r>
          </a:p>
          <a:p>
            <a:pPr marL="0" indent="0">
              <a:spcBef>
                <a:spcPts val="300"/>
              </a:spcBef>
              <a:spcAft>
                <a:spcPts val="600"/>
              </a:spcAft>
              <a:buNone/>
            </a:pPr>
            <a:r>
              <a:rPr lang="nb-NO" sz="1400">
                <a:solidFill>
                  <a:schemeClr val="tx1"/>
                </a:solidFill>
                <a:latin typeface="Arial"/>
                <a:ea typeface="Calibri"/>
                <a:cs typeface="Arial"/>
              </a:rPr>
              <a:t>Dette dokumentet er et av verktøyene i metodikken, og dere finner det referert til i </a:t>
            </a:r>
            <a:r>
              <a:rPr lang="en-US"/>
              <a:t>[</a:t>
            </a:r>
            <a:r>
              <a:rPr lang="en-US" err="1"/>
              <a:t>Fase</a:t>
            </a:r>
            <a:r>
              <a:rPr lang="en-US"/>
              <a:t> </a:t>
            </a:r>
            <a:r>
              <a:rPr lang="en-US" err="1"/>
              <a:t>nr</a:t>
            </a:r>
            <a:r>
              <a:rPr lang="en-US"/>
              <a:t>, </a:t>
            </a:r>
            <a:r>
              <a:rPr lang="en-US" err="1"/>
              <a:t>Fasenavn</a:t>
            </a:r>
            <a:r>
              <a:rPr lang="en-US"/>
              <a:t>.]</a:t>
            </a:r>
          </a:p>
          <a:p>
            <a:pPr marL="0" indent="0">
              <a:spcBef>
                <a:spcPts val="300"/>
              </a:spcBef>
              <a:spcAft>
                <a:spcPts val="600"/>
              </a:spcAft>
              <a:buNone/>
            </a:pPr>
            <a:endParaRPr lang="nb-NO" sz="1400" b="1">
              <a:solidFill>
                <a:schemeClr val="tx1"/>
              </a:solidFill>
              <a:latin typeface="Arial"/>
              <a:ea typeface="Calibri"/>
              <a:cs typeface="Aria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3224" y="4728614"/>
            <a:ext cx="3873762" cy="1795824"/>
          </a:xfrm>
          <a:prstGeom prst="rect">
            <a:avLst/>
          </a:prstGeom>
          <a:ln>
            <a:solidFill>
              <a:schemeClr val="bg1"/>
            </a:solidFill>
          </a:ln>
        </p:spPr>
      </p:pic>
    </p:spTree>
    <p:extLst>
      <p:ext uri="{BB962C8B-B14F-4D97-AF65-F5344CB8AC3E}">
        <p14:creationId xmlns:p14="http://schemas.microsoft.com/office/powerpoint/2010/main" val="247680629"/>
      </p:ext>
    </p:extLst>
  </p:cSld>
  <p:clrMapOvr>
    <a:masterClrMapping/>
  </p:clrMapOvr>
  <p:extLst>
    <p:ext uri="{DCECCB84-F9BA-43D5-87BE-67443E8EF086}">
      <p15:sldGuideLst xmlns:p15="http://schemas.microsoft.com/office/powerpoint/2012/main">
        <p15:guide id="1" pos="3120">
          <p15:clr>
            <a:srgbClr val="FBAE40"/>
          </p15:clr>
        </p15:guide>
        <p15:guide id="2" pos="580">
          <p15:clr>
            <a:srgbClr val="FBAE40"/>
          </p15:clr>
        </p15:guide>
        <p15:guide id="3" pos="3846">
          <p15:clr>
            <a:srgbClr val="FBAE40"/>
          </p15:clr>
        </p15:guide>
        <p15:guide id="4" pos="1578">
          <p15:clr>
            <a:srgbClr val="FBAE40"/>
          </p15:clr>
        </p15:guide>
        <p15:guide id="5" orient="horz" pos="2160">
          <p15:clr>
            <a:srgbClr val="FBAE40"/>
          </p15:clr>
        </p15:guide>
        <p15:guide id="6" orient="horz" pos="84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b="-205"/>
          <a:stretch/>
        </p:blipFill>
        <p:spPr>
          <a:xfrm>
            <a:off x="245371" y="188640"/>
            <a:ext cx="11699894" cy="6480448"/>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a:solidFill>
                <a:schemeClr val="bg1"/>
              </a:solidFill>
              <a:latin typeface="Arial"/>
              <a:cs typeface="Arial"/>
            </a:endParaRPr>
          </a:p>
        </p:txBody>
      </p:sp>
      <p:sp>
        <p:nvSpPr>
          <p:cNvPr id="4" name="Text Placeholder 3"/>
          <p:cNvSpPr>
            <a:spLocks noGrp="1"/>
          </p:cNvSpPr>
          <p:nvPr>
            <p:ph type="body" sz="quarter" idx="10" hasCustomPrompt="1"/>
          </p:nvPr>
        </p:nvSpPr>
        <p:spPr>
          <a:xfrm>
            <a:off x="442653" y="1628776"/>
            <a:ext cx="11344031" cy="1803722"/>
          </a:xfrm>
        </p:spPr>
        <p:txBody>
          <a:bodyPr anchor="b">
            <a:normAutofit/>
          </a:bodyPr>
          <a:lstStyle>
            <a:lvl1pPr>
              <a:defRPr sz="2800" b="0" baseline="0">
                <a:solidFill>
                  <a:srgbClr val="3A7EC0"/>
                </a:solidFill>
              </a:defRPr>
            </a:lvl1pPr>
          </a:lstStyle>
          <a:p>
            <a:pPr lvl="0"/>
            <a:r>
              <a:rPr lang="nb-NO"/>
              <a:t>Klikk for å skrive inn navn på kapittel</a:t>
            </a:r>
          </a:p>
        </p:txBody>
      </p:sp>
      <p:sp>
        <p:nvSpPr>
          <p:cNvPr id="5" name="Text Placeholder 6"/>
          <p:cNvSpPr>
            <a:spLocks noGrp="1"/>
          </p:cNvSpPr>
          <p:nvPr>
            <p:ph type="body" sz="quarter" idx="11" hasCustomPrompt="1"/>
          </p:nvPr>
        </p:nvSpPr>
        <p:spPr>
          <a:xfrm>
            <a:off x="536158" y="3438248"/>
            <a:ext cx="8041349" cy="432000"/>
          </a:xfrm>
        </p:spPr>
        <p:txBody>
          <a:bodyPr wrap="square" lIns="36000" tIns="36000" rIns="36000" bIns="36000">
            <a:normAutofit/>
          </a:bodyPr>
          <a:lstStyle>
            <a:lvl1pPr>
              <a:defRPr sz="1800" b="0">
                <a:solidFill>
                  <a:schemeClr val="tx2"/>
                </a:solidFill>
              </a:defRPr>
            </a:lvl1pPr>
          </a:lstStyle>
          <a:p>
            <a:pPr lvl="0"/>
            <a:r>
              <a:rPr lang="en-US"/>
              <a:t>.</a:t>
            </a:r>
          </a:p>
        </p:txBody>
      </p:sp>
    </p:spTree>
    <p:extLst>
      <p:ext uri="{BB962C8B-B14F-4D97-AF65-F5344CB8AC3E}">
        <p14:creationId xmlns:p14="http://schemas.microsoft.com/office/powerpoint/2010/main" val="38308352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a:t>Klikk for å skrive inn introduksjon til &lt;tema&gt;</a:t>
            </a:r>
          </a:p>
        </p:txBody>
      </p:sp>
      <p:sp>
        <p:nvSpPr>
          <p:cNvPr id="26" name="Text Placeholder 25"/>
          <p:cNvSpPr>
            <a:spLocks noGrp="1"/>
          </p:cNvSpPr>
          <p:nvPr>
            <p:ph type="body" sz="quarter" idx="14" hasCustomPrompt="1"/>
          </p:nvPr>
        </p:nvSpPr>
        <p:spPr>
          <a:xfrm>
            <a:off x="257907" y="1634464"/>
            <a:ext cx="6961205" cy="360000"/>
          </a:xfrm>
        </p:spPr>
        <p:txBody>
          <a:bodyPr>
            <a:noAutofit/>
          </a:bodyPr>
          <a:lstStyle>
            <a:lvl1pPr>
              <a:defRPr b="1" baseline="0">
                <a:solidFill>
                  <a:srgbClr val="3A7EC0"/>
                </a:solidFill>
              </a:defRPr>
            </a:lvl1pPr>
            <a:lvl2pPr marL="457200" indent="0">
              <a:buNone/>
              <a:defRPr/>
            </a:lvl2pPr>
          </a:lstStyle>
          <a:p>
            <a:pPr lvl="0"/>
            <a:r>
              <a:rPr lang="nb-NO"/>
              <a:t>Klikk for å skrive inn overskrift for hva er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a:t>Klikk for å skrive inn evt. sitat</a:t>
            </a:r>
          </a:p>
        </p:txBody>
      </p:sp>
      <p:sp>
        <p:nvSpPr>
          <p:cNvPr id="30" name="Text Placeholder 25"/>
          <p:cNvSpPr>
            <a:spLocks noGrp="1"/>
          </p:cNvSpPr>
          <p:nvPr>
            <p:ph type="body" sz="quarter" idx="17" hasCustomPrompt="1"/>
          </p:nvPr>
        </p:nvSpPr>
        <p:spPr>
          <a:xfrm>
            <a:off x="256476" y="1994464"/>
            <a:ext cx="6962636" cy="1434808"/>
          </a:xfrm>
        </p:spPr>
        <p:txBody>
          <a:bodyPr/>
          <a:lstStyle>
            <a:lvl1pPr>
              <a:defRPr b="0">
                <a:solidFill>
                  <a:schemeClr val="tx1"/>
                </a:solidFill>
              </a:defRPr>
            </a:lvl1pPr>
            <a:lvl2pPr marL="457200" indent="0">
              <a:buNone/>
              <a:defRPr b="0">
                <a:solidFill>
                  <a:srgbClr val="2E69B3"/>
                </a:solidFill>
              </a:defRPr>
            </a:lvl2pPr>
          </a:lstStyle>
          <a:p>
            <a:pPr lvl="0"/>
            <a:r>
              <a:rPr lang="nb-NO"/>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err="1"/>
              <a:t>.</a:t>
            </a:r>
            <a:endParaRPr lang="nb-NO"/>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err="1"/>
              <a:t>.</a:t>
            </a:r>
            <a:endParaRPr lang="nb-NO"/>
          </a:p>
        </p:txBody>
      </p:sp>
      <p:sp>
        <p:nvSpPr>
          <p:cNvPr id="21" name="Text Placeholder 25"/>
          <p:cNvSpPr>
            <a:spLocks noGrp="1"/>
          </p:cNvSpPr>
          <p:nvPr>
            <p:ph type="body" sz="quarter" idx="21" hasCustomPrompt="1"/>
          </p:nvPr>
        </p:nvSpPr>
        <p:spPr>
          <a:xfrm>
            <a:off x="257909" y="3565249"/>
            <a:ext cx="6961204" cy="360000"/>
          </a:xfrm>
        </p:spPr>
        <p:txBody>
          <a:bodyPr>
            <a:noAutofit/>
          </a:bodyPr>
          <a:lstStyle>
            <a:lvl1pPr>
              <a:defRPr b="1">
                <a:solidFill>
                  <a:srgbClr val="3A7EC0"/>
                </a:solidFill>
              </a:defRPr>
            </a:lvl1pPr>
            <a:lvl2pPr marL="457200" indent="0">
              <a:buNone/>
              <a:defRPr/>
            </a:lvl2pPr>
          </a:lstStyle>
          <a:p>
            <a:pPr lvl="0"/>
            <a:r>
              <a:rPr lang="nb-NO"/>
              <a:t>Klikk for å skrive inn hvordan utarbeides &lt;tema&gt;</a:t>
            </a:r>
          </a:p>
        </p:txBody>
      </p:sp>
      <p:sp>
        <p:nvSpPr>
          <p:cNvPr id="22" name="Text Placeholder 25"/>
          <p:cNvSpPr>
            <a:spLocks noGrp="1"/>
          </p:cNvSpPr>
          <p:nvPr>
            <p:ph type="body" sz="quarter" idx="22" hasCustomPrompt="1"/>
          </p:nvPr>
        </p:nvSpPr>
        <p:spPr>
          <a:xfrm>
            <a:off x="256476" y="3925249"/>
            <a:ext cx="6962636" cy="1501940"/>
          </a:xfrm>
        </p:spPr>
        <p:txBody>
          <a:bodyPr/>
          <a:lstStyle>
            <a:lvl1pPr>
              <a:defRPr b="0">
                <a:solidFill>
                  <a:schemeClr val="tx1"/>
                </a:solidFill>
              </a:defRPr>
            </a:lvl1pPr>
            <a:lvl2pPr marL="457200" indent="0">
              <a:buNone/>
              <a:defRPr b="0">
                <a:solidFill>
                  <a:srgbClr val="2E69B3"/>
                </a:solidFill>
              </a:defRPr>
            </a:lvl2pPr>
          </a:lstStyle>
          <a:p>
            <a:pPr lvl="0"/>
            <a:r>
              <a:rPr lang="nb-NO"/>
              <a:t>Klikk for å skrive inn beskrivelse</a:t>
            </a:r>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err="1"/>
              <a:t>.</a:t>
            </a:r>
            <a:endParaRPr lang="nb-NO"/>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err="1"/>
              <a:t>.</a:t>
            </a:r>
            <a:endParaRPr lang="nb-NO"/>
          </a:p>
        </p:txBody>
      </p:sp>
      <p:sp>
        <p:nvSpPr>
          <p:cNvPr id="16"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a:p>
        </p:txBody>
      </p:sp>
    </p:spTree>
    <p:extLst>
      <p:ext uri="{BB962C8B-B14F-4D97-AF65-F5344CB8AC3E}">
        <p14:creationId xmlns:p14="http://schemas.microsoft.com/office/powerpoint/2010/main" val="3974948075"/>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a:t>Klikk for å skrive inn introduksjon til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a:t>Klikk for å skrive inn evt. sitat</a:t>
            </a:r>
          </a:p>
        </p:txBody>
      </p:sp>
      <p:sp>
        <p:nvSpPr>
          <p:cNvPr id="30" name="Text Placeholder 25"/>
          <p:cNvSpPr>
            <a:spLocks noGrp="1"/>
          </p:cNvSpPr>
          <p:nvPr>
            <p:ph type="body" sz="quarter" idx="17" hasCustomPrompt="1"/>
          </p:nvPr>
        </p:nvSpPr>
        <p:spPr>
          <a:xfrm>
            <a:off x="256476" y="1634463"/>
            <a:ext cx="6962636" cy="3932459"/>
          </a:xfrm>
        </p:spPr>
        <p:txBody>
          <a:bodyPr/>
          <a:lstStyle>
            <a:lvl1pPr>
              <a:defRPr b="0">
                <a:solidFill>
                  <a:schemeClr val="tx1"/>
                </a:solidFill>
              </a:defRPr>
            </a:lvl1pPr>
            <a:lvl2pPr marL="457200" indent="0">
              <a:buNone/>
              <a:defRPr b="0">
                <a:solidFill>
                  <a:srgbClr val="2E69B3"/>
                </a:solidFill>
              </a:defRPr>
            </a:lvl2pPr>
          </a:lstStyle>
          <a:p>
            <a:pPr lvl="0"/>
            <a:r>
              <a:rPr lang="nb-NO"/>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err="1"/>
              <a:t>.</a:t>
            </a:r>
            <a:endParaRPr lang="nb-NO"/>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err="1"/>
              <a:t>.</a:t>
            </a:r>
            <a:endParaRPr lang="nb-NO"/>
          </a:p>
        </p:txBody>
      </p:sp>
      <p:sp>
        <p:nvSpPr>
          <p:cNvPr id="10"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a:p>
        </p:txBody>
      </p:sp>
    </p:spTree>
    <p:extLst>
      <p:ext uri="{BB962C8B-B14F-4D97-AF65-F5344CB8AC3E}">
        <p14:creationId xmlns:p14="http://schemas.microsoft.com/office/powerpoint/2010/main" val="2437111737"/>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hasCustomPrompt="1"/>
          </p:nvPr>
        </p:nvSpPr>
        <p:spPr>
          <a:xfrm>
            <a:off x="6172200" y="1825625"/>
            <a:ext cx="5181600" cy="4351338"/>
          </a:xfrm>
        </p:spPr>
        <p:txBody>
          <a:bodyPr/>
          <a:lstStyle>
            <a:lvl1pPr>
              <a:defRPr b="0"/>
            </a:lvl1pPr>
            <a:lvl2pPr>
              <a:defRPr b="0"/>
            </a:lvl2pPr>
            <a:lvl3pPr>
              <a:defRPr b="0"/>
            </a:lvl3pPr>
            <a:lvl4pPr>
              <a:defRPr b="0"/>
            </a:lvl4pPr>
            <a:lvl5pPr>
              <a:defRPr b="0"/>
            </a:lvl5p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5" name="Straight Connector 4">
            <a:extLst>
              <a:ext uri="{FF2B5EF4-FFF2-40B4-BE49-F238E27FC236}">
                <a16:creationId xmlns:a16="http://schemas.microsoft.com/office/drawing/2014/main" id="{69F68ACB-91E1-C544-BF74-AE8B9205D6BB}"/>
              </a:ext>
            </a:extLst>
          </p:cNvPr>
          <p:cNvCxnSpPr/>
          <p:nvPr userDrawn="1"/>
        </p:nvCxnSpPr>
        <p:spPr>
          <a:xfrm>
            <a:off x="9345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876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a:t>Klikk for å skrive inn introduksjon til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a:t>Klikk for å skrive inn evt. sitat</a:t>
            </a:r>
          </a:p>
        </p:txBody>
      </p:sp>
      <p:sp>
        <p:nvSpPr>
          <p:cNvPr id="30" name="Text Placeholder 25"/>
          <p:cNvSpPr>
            <a:spLocks noGrp="1"/>
          </p:cNvSpPr>
          <p:nvPr>
            <p:ph type="body" sz="quarter" idx="17" hasCustomPrompt="1"/>
          </p:nvPr>
        </p:nvSpPr>
        <p:spPr>
          <a:xfrm>
            <a:off x="256476" y="1634463"/>
            <a:ext cx="6962636" cy="3932459"/>
          </a:xfrm>
        </p:spPr>
        <p:txBody>
          <a:bodyPr/>
          <a:lstStyle>
            <a:lvl1pPr>
              <a:defRPr b="0">
                <a:solidFill>
                  <a:schemeClr val="tx1"/>
                </a:solidFill>
              </a:defRPr>
            </a:lvl1pPr>
            <a:lvl2pPr marL="457200" indent="0">
              <a:buNone/>
              <a:defRPr b="0">
                <a:solidFill>
                  <a:srgbClr val="2E69B3"/>
                </a:solidFill>
              </a:defRPr>
            </a:lvl2pPr>
          </a:lstStyle>
          <a:p>
            <a:pPr lvl="0"/>
            <a:r>
              <a:rPr lang="nb-NO"/>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err="1"/>
              <a:t>.</a:t>
            </a:r>
            <a:endParaRPr lang="nb-NO"/>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err="1"/>
              <a:t>.</a:t>
            </a:r>
            <a:endParaRPr lang="nb-NO"/>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err="1"/>
              <a:t>.</a:t>
            </a:r>
            <a:endParaRPr lang="nb-NO"/>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err="1"/>
              <a:t>.</a:t>
            </a:r>
            <a:endParaRPr lang="nb-NO"/>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a:p>
        </p:txBody>
      </p:sp>
    </p:spTree>
    <p:extLst>
      <p:ext uri="{BB962C8B-B14F-4D97-AF65-F5344CB8AC3E}">
        <p14:creationId xmlns:p14="http://schemas.microsoft.com/office/powerpoint/2010/main" val="3646639986"/>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slide_Introduksjon_2 kolonner">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65148" y="327262"/>
            <a:ext cx="11688788"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a:t>Klikk for å skrive inn introduksjon til &lt;tema&gt;</a:t>
            </a:r>
          </a:p>
        </p:txBody>
      </p:sp>
      <p:sp>
        <p:nvSpPr>
          <p:cNvPr id="26" name="Text Placeholder 25"/>
          <p:cNvSpPr>
            <a:spLocks noGrp="1"/>
          </p:cNvSpPr>
          <p:nvPr>
            <p:ph type="body" sz="quarter" idx="14" hasCustomPrompt="1"/>
          </p:nvPr>
        </p:nvSpPr>
        <p:spPr>
          <a:xfrm>
            <a:off x="265149" y="1634462"/>
            <a:ext cx="3315836" cy="570561"/>
          </a:xfrm>
        </p:spPr>
        <p:txBody>
          <a:bodyPr>
            <a:noAutofit/>
          </a:bodyPr>
          <a:lstStyle>
            <a:lvl1pPr>
              <a:defRPr b="1" baseline="0">
                <a:solidFill>
                  <a:schemeClr val="tx2"/>
                </a:solidFill>
              </a:defRPr>
            </a:lvl1pPr>
            <a:lvl2pPr marL="457200" indent="0">
              <a:buNone/>
              <a:defRPr/>
            </a:lvl2pPr>
          </a:lstStyle>
          <a:p>
            <a:pPr lvl="0"/>
            <a:r>
              <a:rPr lang="nb-NO"/>
              <a:t>.</a:t>
            </a:r>
          </a:p>
        </p:txBody>
      </p:sp>
      <p:sp>
        <p:nvSpPr>
          <p:cNvPr id="29" name="Text Placeholder 25"/>
          <p:cNvSpPr>
            <a:spLocks noGrp="1"/>
          </p:cNvSpPr>
          <p:nvPr>
            <p:ph type="body" sz="quarter" idx="16" hasCustomPrompt="1"/>
          </p:nvPr>
        </p:nvSpPr>
        <p:spPr>
          <a:xfrm>
            <a:off x="255956" y="5613752"/>
            <a:ext cx="6963158" cy="839436"/>
          </a:xfrm>
        </p:spPr>
        <p:txBody>
          <a:bodyPr anchor="b"/>
          <a:lstStyle>
            <a:lvl1pPr>
              <a:defRPr b="0">
                <a:solidFill>
                  <a:schemeClr val="tx2"/>
                </a:solidFill>
              </a:defRPr>
            </a:lvl1pPr>
            <a:lvl2pPr marL="457200" indent="0">
              <a:buNone/>
              <a:defRPr b="0">
                <a:solidFill>
                  <a:srgbClr val="2E69B3"/>
                </a:solidFill>
              </a:defRPr>
            </a:lvl2pPr>
          </a:lstStyle>
          <a:p>
            <a:pPr lvl="0"/>
            <a:r>
              <a:rPr lang="nb-NO"/>
              <a:t>.</a:t>
            </a:r>
          </a:p>
        </p:txBody>
      </p:sp>
      <p:sp>
        <p:nvSpPr>
          <p:cNvPr id="30" name="Text Placeholder 25"/>
          <p:cNvSpPr>
            <a:spLocks noGrp="1"/>
          </p:cNvSpPr>
          <p:nvPr>
            <p:ph type="body" sz="quarter" idx="17" hasCustomPrompt="1"/>
          </p:nvPr>
        </p:nvSpPr>
        <p:spPr>
          <a:xfrm>
            <a:off x="266580" y="2205024"/>
            <a:ext cx="3323079" cy="3104506"/>
          </a:xfrm>
        </p:spPr>
        <p:txBody>
          <a:bodyPr/>
          <a:lstStyle>
            <a:lvl1pPr>
              <a:defRPr b="0">
                <a:solidFill>
                  <a:schemeClr val="tx1"/>
                </a:solidFill>
              </a:defRPr>
            </a:lvl1pPr>
            <a:lvl2pPr marL="457200" indent="0">
              <a:buNone/>
              <a:defRPr b="0">
                <a:solidFill>
                  <a:srgbClr val="2E69B3"/>
                </a:solidFill>
              </a:defRPr>
            </a:lvl2pPr>
          </a:lstStyle>
          <a:p>
            <a:pPr lvl="0"/>
            <a:r>
              <a:rPr lang="nb-NO"/>
              <a:t>.</a:t>
            </a:r>
          </a:p>
        </p:txBody>
      </p:sp>
      <p:sp>
        <p:nvSpPr>
          <p:cNvPr id="34" name="Text Placeholder 25"/>
          <p:cNvSpPr>
            <a:spLocks noGrp="1"/>
          </p:cNvSpPr>
          <p:nvPr>
            <p:ph type="body" sz="quarter" idx="18" hasCustomPrompt="1"/>
          </p:nvPr>
        </p:nvSpPr>
        <p:spPr>
          <a:xfrm>
            <a:off x="266579" y="943271"/>
            <a:ext cx="11687356" cy="294191"/>
          </a:xfrm>
        </p:spPr>
        <p:txBody>
          <a:bodyPr>
            <a:noAutofit/>
          </a:bodyPr>
          <a:lstStyle>
            <a:lvl1pPr>
              <a:defRPr b="1" baseline="0">
                <a:solidFill>
                  <a:schemeClr val="tx2"/>
                </a:solidFill>
              </a:defRPr>
            </a:lvl1pPr>
            <a:lvl2pPr marL="457200" indent="0">
              <a:buNone/>
              <a:defRPr/>
            </a:lvl2pPr>
          </a:lstStyle>
          <a:p>
            <a:pPr lvl="0"/>
            <a:r>
              <a:rPr lang="nb-NO"/>
              <a:t>.</a:t>
            </a:r>
          </a:p>
        </p:txBody>
      </p:sp>
      <p:sp>
        <p:nvSpPr>
          <p:cNvPr id="21" name="Text Placeholder 25"/>
          <p:cNvSpPr>
            <a:spLocks noGrp="1"/>
          </p:cNvSpPr>
          <p:nvPr>
            <p:ph type="body" sz="quarter" idx="21" hasCustomPrompt="1"/>
          </p:nvPr>
        </p:nvSpPr>
        <p:spPr>
          <a:xfrm>
            <a:off x="3896036" y="1639678"/>
            <a:ext cx="3323077" cy="565346"/>
          </a:xfrm>
        </p:spPr>
        <p:txBody>
          <a:bodyPr>
            <a:noAutofit/>
          </a:bodyPr>
          <a:lstStyle>
            <a:lvl1pPr>
              <a:defRPr b="1">
                <a:solidFill>
                  <a:schemeClr val="tx2"/>
                </a:solidFill>
              </a:defRPr>
            </a:lvl1pPr>
            <a:lvl2pPr marL="457200" indent="0">
              <a:buNone/>
              <a:defRPr/>
            </a:lvl2pPr>
          </a:lstStyle>
          <a:p>
            <a:pPr lvl="0"/>
            <a:r>
              <a:rPr lang="nb-NO"/>
              <a:t>.</a:t>
            </a:r>
          </a:p>
        </p:txBody>
      </p:sp>
      <p:sp>
        <p:nvSpPr>
          <p:cNvPr id="22" name="Text Placeholder 25"/>
          <p:cNvSpPr>
            <a:spLocks noGrp="1"/>
          </p:cNvSpPr>
          <p:nvPr>
            <p:ph type="body" sz="quarter" idx="22" hasCustomPrompt="1"/>
          </p:nvPr>
        </p:nvSpPr>
        <p:spPr>
          <a:xfrm>
            <a:off x="3891530" y="2205024"/>
            <a:ext cx="3323077" cy="3104506"/>
          </a:xfrm>
        </p:spPr>
        <p:txBody>
          <a:bodyPr/>
          <a:lstStyle>
            <a:lvl1pPr>
              <a:defRPr b="0">
                <a:solidFill>
                  <a:schemeClr val="tx1"/>
                </a:solidFill>
              </a:defRPr>
            </a:lvl1pPr>
            <a:lvl2pPr marL="457200" indent="0">
              <a:buNone/>
              <a:defRPr b="0">
                <a:solidFill>
                  <a:srgbClr val="2E69B3"/>
                </a:solidFill>
              </a:defRPr>
            </a:lvl2pPr>
          </a:lstStyle>
          <a:p>
            <a:pPr lvl="0"/>
            <a:r>
              <a:rPr lang="nb-NO"/>
              <a:t>.</a:t>
            </a:r>
          </a:p>
        </p:txBody>
      </p:sp>
      <p:pic>
        <p:nvPicPr>
          <p:cNvPr id="14" name="Picture 13"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6"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err="1"/>
              <a:t>.</a:t>
            </a:r>
            <a:endParaRPr lang="nb-NO"/>
          </a:p>
        </p:txBody>
      </p:sp>
      <p:sp>
        <p:nvSpPr>
          <p:cNvPr id="18" name="Text Placeholder 6"/>
          <p:cNvSpPr>
            <a:spLocks noGrp="1"/>
          </p:cNvSpPr>
          <p:nvPr>
            <p:ph type="body" sz="quarter" idx="20" hasCustomPrompt="1"/>
          </p:nvPr>
        </p:nvSpPr>
        <p:spPr>
          <a:xfrm>
            <a:off x="7862185" y="4136587"/>
            <a:ext cx="3890635" cy="1956239"/>
          </a:xfrm>
        </p:spPr>
        <p:txBody>
          <a:bodyPr/>
          <a:lstStyle>
            <a:lvl1pPr marL="180975" indent="-180975">
              <a:buFont typeface="Arial" panose="020B0604020202020204" pitchFamily="34" charset="0"/>
              <a:buChar char="•"/>
              <a:defRPr/>
            </a:lvl1pPr>
          </a:lstStyle>
          <a:p>
            <a:pPr lvl="0"/>
            <a:r>
              <a:rPr lang="en-US" err="1"/>
              <a:t>.</a:t>
            </a:r>
            <a:endParaRPr lang="nb-NO"/>
          </a:p>
        </p:txBody>
      </p:sp>
      <p:sp>
        <p:nvSpPr>
          <p:cNvPr id="23"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err="1"/>
              <a:t>.</a:t>
            </a:r>
            <a:endParaRPr lang="nb-NO"/>
          </a:p>
        </p:txBody>
      </p:sp>
      <p:sp>
        <p:nvSpPr>
          <p:cNvPr id="24"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err="1"/>
              <a:t>.</a:t>
            </a:r>
            <a:endParaRPr lang="nb-NO"/>
          </a:p>
        </p:txBody>
      </p:sp>
      <p:sp>
        <p:nvSpPr>
          <p:cNvPr id="17"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a:p>
        </p:txBody>
      </p:sp>
    </p:spTree>
    <p:extLst>
      <p:ext uri="{BB962C8B-B14F-4D97-AF65-F5344CB8AC3E}">
        <p14:creationId xmlns:p14="http://schemas.microsoft.com/office/powerpoint/2010/main" val="1722094202"/>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slide_ste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65151" y="327262"/>
            <a:ext cx="11688785"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a:t>Klikk for å skrive inn introduksjon til &lt;tema&gt;</a:t>
            </a:r>
          </a:p>
        </p:txBody>
      </p:sp>
      <p:sp>
        <p:nvSpPr>
          <p:cNvPr id="30" name="Text Placeholder 25"/>
          <p:cNvSpPr>
            <a:spLocks noGrp="1"/>
          </p:cNvSpPr>
          <p:nvPr>
            <p:ph type="body" sz="quarter" idx="17" hasCustomPrompt="1"/>
          </p:nvPr>
        </p:nvSpPr>
        <p:spPr>
          <a:xfrm>
            <a:off x="257908" y="1628774"/>
            <a:ext cx="6956699" cy="5040586"/>
          </a:xfrm>
        </p:spPr>
        <p:txBody>
          <a:bodyPr/>
          <a:lstStyle>
            <a:lvl1pPr>
              <a:defRPr b="0">
                <a:solidFill>
                  <a:schemeClr val="tx1"/>
                </a:solidFill>
              </a:defRPr>
            </a:lvl1pPr>
            <a:lvl2pPr marL="457200" indent="0">
              <a:buNone/>
              <a:defRPr b="0">
                <a:solidFill>
                  <a:srgbClr val="2E69B3"/>
                </a:solidFill>
              </a:defRPr>
            </a:lvl2pPr>
          </a:lstStyle>
          <a:p>
            <a:pPr lvl="0"/>
            <a:r>
              <a:rPr lang="nb-NO"/>
              <a:t>Klikk for å skrive inn stegene</a:t>
            </a:r>
          </a:p>
        </p:txBody>
      </p:sp>
      <p:sp>
        <p:nvSpPr>
          <p:cNvPr id="34" name="Text Placeholder 25"/>
          <p:cNvSpPr>
            <a:spLocks noGrp="1"/>
          </p:cNvSpPr>
          <p:nvPr>
            <p:ph type="body" sz="quarter" idx="18" hasCustomPrompt="1"/>
          </p:nvPr>
        </p:nvSpPr>
        <p:spPr>
          <a:xfrm>
            <a:off x="266581" y="943271"/>
            <a:ext cx="11687354" cy="294191"/>
          </a:xfrm>
        </p:spPr>
        <p:txBody>
          <a:bodyPr>
            <a:noAutofit/>
          </a:bodyPr>
          <a:lstStyle>
            <a:lvl1pPr>
              <a:defRPr b="1" baseline="0">
                <a:solidFill>
                  <a:schemeClr val="tx2"/>
                </a:solidFill>
              </a:defRPr>
            </a:lvl1pPr>
            <a:lvl2pPr marL="457200" indent="0">
              <a:buNone/>
              <a:defRPr/>
            </a:lvl2pPr>
          </a:lstStyle>
          <a:p>
            <a:pPr lvl="0"/>
            <a:r>
              <a:rPr lang="nb-NO"/>
              <a:t>.</a:t>
            </a:r>
          </a:p>
        </p:txBody>
      </p:sp>
      <p:sp>
        <p:nvSpPr>
          <p:cNvPr id="7" name="Text Placeholder 6"/>
          <p:cNvSpPr>
            <a:spLocks noGrp="1"/>
          </p:cNvSpPr>
          <p:nvPr>
            <p:ph type="body" sz="quarter" idx="19" hasCustomPrompt="1"/>
          </p:nvPr>
        </p:nvSpPr>
        <p:spPr>
          <a:xfrm>
            <a:off x="7868505" y="2080594"/>
            <a:ext cx="3911234" cy="1564430"/>
          </a:xfrm>
        </p:spPr>
        <p:txBody>
          <a:bodyPr/>
          <a:lstStyle>
            <a:lvl1pPr marL="285750" indent="-285750">
              <a:buFont typeface="Arial" panose="020B0604020202020204" pitchFamily="34" charset="0"/>
              <a:buChar char="•"/>
              <a:defRPr/>
            </a:lvl1pPr>
          </a:lstStyle>
          <a:p>
            <a:pPr lvl="0"/>
            <a:r>
              <a:rPr lang="en-US" err="1"/>
              <a:t>.</a:t>
            </a:r>
            <a:endParaRPr lang="nb-NO"/>
          </a:p>
        </p:txBody>
      </p:sp>
      <p:sp>
        <p:nvSpPr>
          <p:cNvPr id="6" name="Picture Placeholder 5"/>
          <p:cNvSpPr>
            <a:spLocks noGrp="1"/>
          </p:cNvSpPr>
          <p:nvPr>
            <p:ph type="pic" sz="quarter" idx="20" hasCustomPrompt="1"/>
          </p:nvPr>
        </p:nvSpPr>
        <p:spPr>
          <a:xfrm>
            <a:off x="7868504" y="4149080"/>
            <a:ext cx="3899511" cy="1955800"/>
          </a:xfrm>
          <a:solidFill>
            <a:srgbClr val="DCDE44"/>
          </a:solidFill>
        </p:spPr>
        <p:txBody>
          <a:bodyPr/>
          <a:lstStyle>
            <a:lvl1pPr>
              <a:defRPr/>
            </a:lvl1pPr>
          </a:lstStyle>
          <a:p>
            <a:r>
              <a:rPr lang="nb-NO"/>
              <a:t>.</a:t>
            </a:r>
          </a:p>
        </p:txBody>
      </p:sp>
      <p:sp>
        <p:nvSpPr>
          <p:cNvPr id="10"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err="1"/>
              <a:t>.</a:t>
            </a:r>
            <a:endParaRPr lang="nb-NO"/>
          </a:p>
        </p:txBody>
      </p:sp>
      <p:sp>
        <p:nvSpPr>
          <p:cNvPr id="11" name="Text Placeholder 6"/>
          <p:cNvSpPr>
            <a:spLocks noGrp="1"/>
          </p:cNvSpPr>
          <p:nvPr>
            <p:ph type="body" sz="quarter" idx="24" hasCustomPrompt="1"/>
          </p:nvPr>
        </p:nvSpPr>
        <p:spPr>
          <a:xfrm>
            <a:off x="7856782" y="3784319"/>
            <a:ext cx="3911234" cy="335200"/>
          </a:xfrm>
        </p:spPr>
        <p:txBody>
          <a:bodyPr/>
          <a:lstStyle>
            <a:lvl1pPr>
              <a:defRPr b="1"/>
            </a:lvl1pPr>
          </a:lstStyle>
          <a:p>
            <a:pPr lvl="0"/>
            <a:r>
              <a:rPr lang="en-US" err="1"/>
              <a:t>.</a:t>
            </a:r>
            <a:endParaRPr lang="nb-NO"/>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a:p>
        </p:txBody>
      </p:sp>
    </p:spTree>
    <p:extLst>
      <p:ext uri="{BB962C8B-B14F-4D97-AF65-F5344CB8AC3E}">
        <p14:creationId xmlns:p14="http://schemas.microsoft.com/office/powerpoint/2010/main" val="1843888982"/>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ilde+tekst_horisontal">
    <p:bg>
      <p:bgRef idx="1001">
        <a:schemeClr val="bg1"/>
      </p:bgRef>
    </p:b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7909" y="327262"/>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a:t>Klikk for å skrive inn tittel</a:t>
            </a:r>
          </a:p>
        </p:txBody>
      </p:sp>
      <p:sp>
        <p:nvSpPr>
          <p:cNvPr id="3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a:t>.</a:t>
            </a:r>
          </a:p>
        </p:txBody>
      </p:sp>
      <p:sp>
        <p:nvSpPr>
          <p:cNvPr id="7" name="Text Placeholder 6"/>
          <p:cNvSpPr>
            <a:spLocks noGrp="1"/>
          </p:cNvSpPr>
          <p:nvPr>
            <p:ph type="body" sz="quarter" idx="19" hasCustomPrompt="1"/>
          </p:nvPr>
        </p:nvSpPr>
        <p:spPr>
          <a:xfrm>
            <a:off x="7868505" y="1772815"/>
            <a:ext cx="3911234" cy="4680373"/>
          </a:xfrm>
        </p:spPr>
        <p:txBody>
          <a:bodyPr/>
          <a:lstStyle>
            <a:lvl1pPr marL="0" indent="0">
              <a:buFont typeface="Arial" panose="020B0604020202020204" pitchFamily="34" charset="0"/>
              <a:buNone/>
              <a:defRPr b="0"/>
            </a:lvl1pPr>
          </a:lstStyle>
          <a:p>
            <a:pPr lvl="0"/>
            <a:r>
              <a:rPr lang="en-US" err="1"/>
              <a:t>.</a:t>
            </a:r>
            <a:endParaRPr lang="nb-NO"/>
          </a:p>
        </p:txBody>
      </p:sp>
      <p:sp>
        <p:nvSpPr>
          <p:cNvPr id="8" name="Picture Placeholder 7"/>
          <p:cNvSpPr>
            <a:spLocks noGrp="1"/>
          </p:cNvSpPr>
          <p:nvPr>
            <p:ph type="pic" sz="quarter" idx="20" hasCustomPrompt="1"/>
          </p:nvPr>
        </p:nvSpPr>
        <p:spPr>
          <a:xfrm>
            <a:off x="257908" y="1635124"/>
            <a:ext cx="6956699" cy="5034236"/>
          </a:xfrm>
          <a:solidFill>
            <a:srgbClr val="DCDE44"/>
          </a:solidFill>
        </p:spPr>
        <p:txBody>
          <a:bodyPr/>
          <a:lstStyle>
            <a:lvl1pPr>
              <a:defRPr baseline="0">
                <a:solidFill>
                  <a:schemeClr val="bg1"/>
                </a:solidFill>
              </a:defRPr>
            </a:lvl1pPr>
          </a:lstStyle>
          <a:p>
            <a:r>
              <a:rPr lang="nb-NO"/>
              <a:t>.</a:t>
            </a:r>
          </a:p>
        </p:txBody>
      </p:sp>
    </p:spTree>
    <p:extLst>
      <p:ext uri="{BB962C8B-B14F-4D97-AF65-F5344CB8AC3E}">
        <p14:creationId xmlns:p14="http://schemas.microsoft.com/office/powerpoint/2010/main" val="10406062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lde+overskrift">
    <p:spTree>
      <p:nvGrpSpPr>
        <p:cNvPr id="1" name=""/>
        <p:cNvGrpSpPr/>
        <p:nvPr/>
      </p:nvGrpSpPr>
      <p:grpSpPr>
        <a:xfrm>
          <a:off x="0" y="0"/>
          <a:ext cx="0" cy="0"/>
          <a:chOff x="0" y="0"/>
          <a:chExt cx="0" cy="0"/>
        </a:xfrm>
      </p:grpSpPr>
      <p:sp>
        <p:nvSpPr>
          <p:cNvPr id="21" name="Picture Placeholder 20"/>
          <p:cNvSpPr>
            <a:spLocks noGrp="1"/>
          </p:cNvSpPr>
          <p:nvPr>
            <p:ph type="pic" sz="quarter" idx="12" hasCustomPrompt="1"/>
          </p:nvPr>
        </p:nvSpPr>
        <p:spPr>
          <a:xfrm>
            <a:off x="257908" y="1635124"/>
            <a:ext cx="11696028" cy="5033964"/>
          </a:xfrm>
          <a:solidFill>
            <a:srgbClr val="DCDE44"/>
          </a:solidFill>
        </p:spPr>
        <p:txBody>
          <a:bodyPr/>
          <a:lstStyle>
            <a:lvl1pPr>
              <a:defRPr b="0" baseline="0">
                <a:solidFill>
                  <a:schemeClr val="tx1"/>
                </a:solidFill>
              </a:defRPr>
            </a:lvl1pPr>
          </a:lstStyle>
          <a:p>
            <a:r>
              <a:rPr lang="nb-NO"/>
              <a:t>Klikk på ikon for å sette inn bilde som viser kontekst / workshop, hvis nødvendig</a:t>
            </a:r>
          </a:p>
        </p:txBody>
      </p:sp>
      <p:sp>
        <p:nvSpPr>
          <p:cNvPr id="18" name="Title Placeholder 1"/>
          <p:cNvSpPr>
            <a:spLocks noGrp="1"/>
          </p:cNvSpPr>
          <p:nvPr>
            <p:ph type="title" hasCustomPrompt="1"/>
          </p:nvPr>
        </p:nvSpPr>
        <p:spPr>
          <a:xfrm>
            <a:off x="257909" y="341780"/>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a:t>Klikk for å skrive inn tittel</a:t>
            </a:r>
          </a:p>
        </p:txBody>
      </p:sp>
      <p:sp>
        <p:nvSpPr>
          <p:cNvPr id="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a:t>...</a:t>
            </a:r>
          </a:p>
        </p:txBody>
      </p:sp>
    </p:spTree>
    <p:extLst>
      <p:ext uri="{BB962C8B-B14F-4D97-AF65-F5344CB8AC3E}">
        <p14:creationId xmlns:p14="http://schemas.microsoft.com/office/powerpoint/2010/main" val="24465825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lde+tekst_vertikal">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71917" y="327262"/>
            <a:ext cx="11699631"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a:t>Klikk for å skrive inn tittel</a:t>
            </a:r>
          </a:p>
        </p:txBody>
      </p:sp>
      <p:sp>
        <p:nvSpPr>
          <p:cNvPr id="34" name="Text Placeholder 25"/>
          <p:cNvSpPr>
            <a:spLocks noGrp="1"/>
          </p:cNvSpPr>
          <p:nvPr>
            <p:ph type="body" sz="quarter" idx="18" hasCustomPrompt="1"/>
          </p:nvPr>
        </p:nvSpPr>
        <p:spPr>
          <a:xfrm>
            <a:off x="257907" y="943271"/>
            <a:ext cx="11713641" cy="294191"/>
          </a:xfrm>
        </p:spPr>
        <p:txBody>
          <a:bodyPr>
            <a:noAutofit/>
          </a:bodyPr>
          <a:lstStyle>
            <a:lvl1pPr>
              <a:defRPr b="1" baseline="0">
                <a:solidFill>
                  <a:srgbClr val="3A7EC0"/>
                </a:solidFill>
              </a:defRPr>
            </a:lvl1pPr>
            <a:lvl2pPr marL="457200" indent="0">
              <a:buNone/>
              <a:defRPr/>
            </a:lvl2pPr>
          </a:lstStyle>
          <a:p>
            <a:pPr lvl="0"/>
            <a:r>
              <a:rPr lang="nb-NO"/>
              <a:t>.</a:t>
            </a:r>
          </a:p>
        </p:txBody>
      </p:sp>
      <p:sp>
        <p:nvSpPr>
          <p:cNvPr id="7" name="Text Placeholder 6"/>
          <p:cNvSpPr>
            <a:spLocks noGrp="1"/>
          </p:cNvSpPr>
          <p:nvPr>
            <p:ph type="body" sz="quarter" idx="19" hasCustomPrompt="1"/>
          </p:nvPr>
        </p:nvSpPr>
        <p:spPr>
          <a:xfrm>
            <a:off x="271917" y="1635126"/>
            <a:ext cx="11699631" cy="946693"/>
          </a:xfrm>
        </p:spPr>
        <p:txBody>
          <a:bodyPr>
            <a:noAutofit/>
          </a:bodyPr>
          <a:lstStyle>
            <a:lvl1pPr marL="0" indent="0">
              <a:buFont typeface="Arial" panose="020B0604020202020204" pitchFamily="34" charset="0"/>
              <a:buNone/>
              <a:defRPr b="0"/>
            </a:lvl1pPr>
          </a:lstStyle>
          <a:p>
            <a:pPr lvl="0"/>
            <a:r>
              <a:rPr lang="en-US" err="1"/>
              <a:t>Klikk</a:t>
            </a:r>
            <a:r>
              <a:rPr lang="en-US"/>
              <a:t> for å </a:t>
            </a:r>
            <a:r>
              <a:rPr lang="en-US" err="1"/>
              <a:t>skrive</a:t>
            </a:r>
            <a:r>
              <a:rPr lang="en-US"/>
              <a:t> inn </a:t>
            </a:r>
            <a:r>
              <a:rPr lang="en-US" err="1"/>
              <a:t>tekst</a:t>
            </a:r>
            <a:endParaRPr lang="nb-NO"/>
          </a:p>
        </p:txBody>
      </p:sp>
      <p:sp>
        <p:nvSpPr>
          <p:cNvPr id="8" name="Picture Placeholder 7"/>
          <p:cNvSpPr>
            <a:spLocks noGrp="1"/>
          </p:cNvSpPr>
          <p:nvPr>
            <p:ph type="pic" sz="quarter" idx="20" hasCustomPrompt="1"/>
          </p:nvPr>
        </p:nvSpPr>
        <p:spPr>
          <a:xfrm>
            <a:off x="271917" y="2719614"/>
            <a:ext cx="11699631" cy="2941635"/>
          </a:xfrm>
          <a:solidFill>
            <a:srgbClr val="DCDE44"/>
          </a:solidFill>
        </p:spPr>
        <p:txBody>
          <a:bodyPr/>
          <a:lstStyle>
            <a:lvl1pPr>
              <a:defRPr baseline="0"/>
            </a:lvl1pPr>
          </a:lstStyle>
          <a:p>
            <a:r>
              <a:rPr lang="nb-NO"/>
              <a:t>Klikk på ikonet for å sette inn bilde</a:t>
            </a:r>
          </a:p>
        </p:txBody>
      </p:sp>
      <p:sp>
        <p:nvSpPr>
          <p:cNvPr id="9" name="Text Placeholder 25"/>
          <p:cNvSpPr>
            <a:spLocks noGrp="1"/>
          </p:cNvSpPr>
          <p:nvPr>
            <p:ph type="body" sz="quarter" idx="15" hasCustomPrompt="1"/>
          </p:nvPr>
        </p:nvSpPr>
        <p:spPr>
          <a:xfrm>
            <a:off x="443819" y="5913360"/>
            <a:ext cx="3544615" cy="756000"/>
          </a:xfrm>
        </p:spPr>
        <p:txBody>
          <a:bodyPr>
            <a:noAutofit/>
          </a:bodyPr>
          <a:lstStyle>
            <a:lvl1pPr>
              <a:defRPr/>
            </a:lvl1pPr>
            <a:lvl2pPr marL="457200" indent="0">
              <a:buNone/>
              <a:defRPr/>
            </a:lvl2pPr>
          </a:lstStyle>
          <a:p>
            <a:pPr lvl="0"/>
            <a:r>
              <a:rPr lang="nb-NO"/>
              <a:t>Klikk her for å skrive inn tittel og hvordan utarbeides</a:t>
            </a:r>
          </a:p>
        </p:txBody>
      </p:sp>
      <p:sp>
        <p:nvSpPr>
          <p:cNvPr id="10" name="Text Placeholder 25"/>
          <p:cNvSpPr>
            <a:spLocks noGrp="1"/>
          </p:cNvSpPr>
          <p:nvPr>
            <p:ph type="body" sz="quarter" idx="21" hasCustomPrompt="1"/>
          </p:nvPr>
        </p:nvSpPr>
        <p:spPr>
          <a:xfrm>
            <a:off x="4345000" y="5913360"/>
            <a:ext cx="3544615" cy="756000"/>
          </a:xfrm>
        </p:spPr>
        <p:txBody>
          <a:bodyPr>
            <a:noAutofit/>
          </a:bodyPr>
          <a:lstStyle>
            <a:lvl1pPr>
              <a:defRPr/>
            </a:lvl1pPr>
            <a:lvl2pPr marL="457200" indent="0">
              <a:buNone/>
              <a:defRPr/>
            </a:lvl2pPr>
          </a:lstStyle>
          <a:p>
            <a:pPr lvl="0"/>
            <a:r>
              <a:rPr lang="nb-NO"/>
              <a:t>Klikk her for å skrive inn tittel og hvordan utarbeides</a:t>
            </a:r>
          </a:p>
        </p:txBody>
      </p:sp>
      <p:sp>
        <p:nvSpPr>
          <p:cNvPr id="11" name="Text Placeholder 25"/>
          <p:cNvSpPr>
            <a:spLocks noGrp="1"/>
          </p:cNvSpPr>
          <p:nvPr>
            <p:ph type="body" sz="quarter" idx="22" hasCustomPrompt="1"/>
          </p:nvPr>
        </p:nvSpPr>
        <p:spPr>
          <a:xfrm>
            <a:off x="8246180" y="5913360"/>
            <a:ext cx="3544615" cy="756000"/>
          </a:xfrm>
        </p:spPr>
        <p:txBody>
          <a:bodyPr>
            <a:noAutofit/>
          </a:bodyPr>
          <a:lstStyle>
            <a:lvl1pPr>
              <a:defRPr/>
            </a:lvl1pPr>
            <a:lvl2pPr marL="457200" indent="0">
              <a:buNone/>
              <a:defRPr/>
            </a:lvl2pPr>
          </a:lstStyle>
          <a:p>
            <a:pPr lvl="0"/>
            <a:r>
              <a:rPr lang="nb-NO"/>
              <a:t>Klikk her for å skrive inn tittel og hvordan utarbeides</a:t>
            </a:r>
          </a:p>
        </p:txBody>
      </p:sp>
      <p:sp>
        <p:nvSpPr>
          <p:cNvPr id="13"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a:p>
        </p:txBody>
      </p:sp>
    </p:spTree>
    <p:extLst>
      <p:ext uri="{BB962C8B-B14F-4D97-AF65-F5344CB8AC3E}">
        <p14:creationId xmlns:p14="http://schemas.microsoft.com/office/powerpoint/2010/main" val="587970800"/>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57909" y="188913"/>
            <a:ext cx="11687906" cy="6480176"/>
          </a:xfrm>
          <a:solidFill>
            <a:srgbClr val="DCDE44"/>
          </a:solidFill>
        </p:spPr>
        <p:txBody>
          <a:bodyPr/>
          <a:lstStyle>
            <a:lvl1pPr>
              <a:defRPr/>
            </a:lvl1pPr>
          </a:lstStyle>
          <a:p>
            <a:r>
              <a:rPr lang="nb-NO"/>
              <a:t>Klikk på ikon for å sette inn bilde</a:t>
            </a:r>
          </a:p>
        </p:txBody>
      </p:sp>
    </p:spTree>
    <p:extLst>
      <p:ext uri="{BB962C8B-B14F-4D97-AF65-F5344CB8AC3E}">
        <p14:creationId xmlns:p14="http://schemas.microsoft.com/office/powerpoint/2010/main" val="28903191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b="-252"/>
          <a:stretch/>
        </p:blipFill>
        <p:spPr>
          <a:xfrm>
            <a:off x="245371" y="188640"/>
            <a:ext cx="11699894" cy="5400601"/>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a:solidFill>
                <a:schemeClr val="bg1"/>
              </a:solidFill>
              <a:latin typeface="Arial"/>
              <a:cs typeface="Arial"/>
            </a:endParaRPr>
          </a:p>
        </p:txBody>
      </p:sp>
      <p:sp>
        <p:nvSpPr>
          <p:cNvPr id="4" name="Text Placeholder 3"/>
          <p:cNvSpPr>
            <a:spLocks noGrp="1"/>
          </p:cNvSpPr>
          <p:nvPr>
            <p:ph type="body" sz="quarter" idx="10" hasCustomPrompt="1"/>
          </p:nvPr>
        </p:nvSpPr>
        <p:spPr>
          <a:xfrm>
            <a:off x="423303" y="367266"/>
            <a:ext cx="11344031" cy="2125630"/>
          </a:xfrm>
        </p:spPr>
        <p:txBody>
          <a:bodyPr anchor="b">
            <a:normAutofit/>
          </a:bodyPr>
          <a:lstStyle>
            <a:lvl1pPr>
              <a:defRPr sz="2800" b="0" baseline="0">
                <a:solidFill>
                  <a:schemeClr val="tx2"/>
                </a:solidFill>
              </a:defRPr>
            </a:lvl1pPr>
          </a:lstStyle>
          <a:p>
            <a:pPr lvl="0"/>
            <a:r>
              <a:rPr lang="nb-NO"/>
              <a:t>Klikk for å skrive inn avslutning</a:t>
            </a:r>
          </a:p>
        </p:txBody>
      </p:sp>
      <p:pic>
        <p:nvPicPr>
          <p:cNvPr id="10" name="Picture 9" descr="temptlogo_aho.png"/>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58109" y="5915730"/>
            <a:ext cx="8449258" cy="609615"/>
          </a:xfrm>
          <a:prstGeom prst="rect">
            <a:avLst/>
          </a:prstGeom>
        </p:spPr>
      </p:pic>
    </p:spTree>
    <p:extLst>
      <p:ext uri="{BB962C8B-B14F-4D97-AF65-F5344CB8AC3E}">
        <p14:creationId xmlns:p14="http://schemas.microsoft.com/office/powerpoint/2010/main" val="15019107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p:cNvCxnSpPr/>
          <p:nvPr userDrawn="1"/>
        </p:nvCxnSpPr>
        <p:spPr>
          <a:xfrm>
            <a:off x="0" y="2314958"/>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0" y="99706"/>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0" y="4524493"/>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a:off x="0" y="6741368"/>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flipV="1">
            <a:off x="255994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flipV="1">
            <a:off x="490731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flipV="1">
            <a:off x="725468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V="1">
            <a:off x="9602055"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flipV="1">
            <a:off x="11949424"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flipV="1">
            <a:off x="21257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0" name="Rectangle 29"/>
          <p:cNvSpPr/>
          <p:nvPr userDrawn="1"/>
        </p:nvSpPr>
        <p:spPr>
          <a:xfrm>
            <a:off x="158110" y="72008"/>
            <a:ext cx="11875780" cy="66693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8329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74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072088"/>
          </a:xfrm>
        </p:spPr>
        <p:txBody>
          <a:bodyPr/>
          <a:lstStyle>
            <a:lvl1pPr>
              <a:defRPr sz="3600"/>
            </a:lvl1pPr>
          </a:lstStyle>
          <a:p>
            <a:r>
              <a:rPr lang="nb-NO"/>
              <a:t>Klikk for å legge til en tittel</a:t>
            </a:r>
          </a:p>
        </p:txBody>
      </p:sp>
      <p:cxnSp>
        <p:nvCxnSpPr>
          <p:cNvPr id="4" name="Straight Connector 3">
            <a:extLst>
              <a:ext uri="{FF2B5EF4-FFF2-40B4-BE49-F238E27FC236}">
                <a16:creationId xmlns:a16="http://schemas.microsoft.com/office/drawing/2014/main" id="{57D0C90E-0A9E-F144-B7AD-819F49469E18}"/>
              </a:ext>
            </a:extLst>
          </p:cNvPr>
          <p:cNvCxnSpPr/>
          <p:nvPr userDrawn="1"/>
        </p:nvCxnSpPr>
        <p:spPr>
          <a:xfrm>
            <a:off x="909191" y="1437213"/>
            <a:ext cx="900000" cy="0"/>
          </a:xfrm>
          <a:prstGeom prst="line">
            <a:avLst/>
          </a:prstGeom>
          <a:ln w="25400">
            <a:solidFill>
              <a:srgbClr val="0404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9345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llustration (white)">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527052" y="188918"/>
            <a:ext cx="11137900" cy="287337"/>
          </a:xfrm>
        </p:spPr>
        <p:txBody>
          <a:bodyPr>
            <a:normAutofit/>
          </a:bodyPr>
          <a:lstStyle>
            <a:lvl1pPr marL="0" indent="0">
              <a:buFontTx/>
              <a:buNone/>
              <a:defRPr sz="1900"/>
            </a:lvl1pPr>
          </a:lstStyle>
          <a:p>
            <a:pPr lvl="0"/>
            <a:r>
              <a:rPr lang="en-US"/>
              <a:t>Header</a:t>
            </a:r>
            <a:endParaRPr lang="nb-NO"/>
          </a:p>
        </p:txBody>
      </p:sp>
      <p:sp>
        <p:nvSpPr>
          <p:cNvPr id="6" name="Title 1"/>
          <p:cNvSpPr>
            <a:spLocks noGrp="1"/>
          </p:cNvSpPr>
          <p:nvPr>
            <p:ph type="title" hasCustomPrompt="1"/>
          </p:nvPr>
        </p:nvSpPr>
        <p:spPr>
          <a:xfrm>
            <a:off x="527052" y="475200"/>
            <a:ext cx="11137900" cy="865188"/>
          </a:xfrm>
        </p:spPr>
        <p:txBody>
          <a:bodyPr wrap="square" anchor="t" anchorCtr="0">
            <a:normAutofit/>
          </a:bodyPr>
          <a:lstStyle>
            <a:lvl1pPr algn="l">
              <a:lnSpc>
                <a:spcPct val="100000"/>
              </a:lnSpc>
              <a:defRPr sz="3800" b="1" i="1" cap="none" baseline="0">
                <a:solidFill>
                  <a:srgbClr val="080808"/>
                </a:solidFill>
                <a:latin typeface="Georgia" pitchFamily="18" charset="0"/>
              </a:defRPr>
            </a:lvl1pPr>
          </a:lstStyle>
          <a:p>
            <a:r>
              <a:rPr lang="en-US"/>
              <a:t>Heading</a:t>
            </a:r>
          </a:p>
        </p:txBody>
      </p:sp>
    </p:spTree>
    <p:extLst>
      <p:ext uri="{BB962C8B-B14F-4D97-AF65-F5344CB8AC3E}">
        <p14:creationId xmlns:p14="http://schemas.microsoft.com/office/powerpoint/2010/main" val="236313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tags" Target="../tags/tag1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12.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0.xml"/><Relationship Id="rId7" Type="http://schemas.openxmlformats.org/officeDocument/2006/relationships/oleObject" Target="../embeddings/oleObject12.bin"/><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ags" Target="../tags/tag13.xml"/><Relationship Id="rId5" Type="http://schemas.openxmlformats.org/officeDocument/2006/relationships/theme" Target="../theme/theme12.xml"/><Relationship Id="rId4" Type="http://schemas.openxmlformats.org/officeDocument/2006/relationships/slideLayout" Target="../slideLayouts/slideLayout51.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tags" Target="../tags/tag14.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tags" Target="../tags/tag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ags" Target="../tags/tag1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image" Target="../media/image7.tiff"/><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1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6.tiff"/><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image" Target="../media/image1.emf"/><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oleObject" Target="../embeddings/oleObject15.bin"/></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16.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tags" Target="../tags/tag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tags" Target="../tags/tag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tags" Target="../tags/tag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tags" Target="../tags/tag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emf"/><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oleObject" Target="../embeddings/oleObject8.bin"/><Relationship Id="rId5" Type="http://schemas.openxmlformats.org/officeDocument/2006/relationships/tags" Target="../tags/tag9.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tags" Target="../tags/tag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9BD1CB8-F831-456F-8908-B0D8B3E5A752}"/>
              </a:ext>
            </a:extLst>
          </p:cNvPr>
          <p:cNvGraphicFramePr>
            <a:graphicFrameLocks noChangeAspect="1"/>
          </p:cNvGraphicFramePr>
          <p:nvPr userDrawn="1">
            <p:custDataLst>
              <p:tags r:id="rId28"/>
            </p:custDataLst>
            <p:extLst>
              <p:ext uri="{D42A27DB-BD31-4B8C-83A1-F6EECF244321}">
                <p14:modId xmlns:p14="http://schemas.microsoft.com/office/powerpoint/2010/main" val="2989798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26" imgH="426" progId="TCLayout.ActiveDocument.1">
                  <p:embed/>
                </p:oleObj>
              </mc:Choice>
              <mc:Fallback>
                <p:oleObj name="think-cell Slide" r:id="rId29" imgW="426" imgH="426" progId="TCLayout.ActiveDocument.1">
                  <p:embed/>
                  <p:pic>
                    <p:nvPicPr>
                      <p:cNvPr id="10" name="Object 9" hidden="1">
                        <a:extLst>
                          <a:ext uri="{FF2B5EF4-FFF2-40B4-BE49-F238E27FC236}">
                            <a16:creationId xmlns:a16="http://schemas.microsoft.com/office/drawing/2014/main" id="{29BD1CB8-F831-456F-8908-B0D8B3E5A752}"/>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8" name="object 3">
            <a:extLst>
              <a:ext uri="{FF2B5EF4-FFF2-40B4-BE49-F238E27FC236}">
                <a16:creationId xmlns:a16="http://schemas.microsoft.com/office/drawing/2014/main" id="{66D8CB62-B032-1E4B-AA7A-33D15E0A9034}"/>
              </a:ext>
            </a:extLst>
          </p:cNvPr>
          <p:cNvSpPr/>
          <p:nvPr userDrawn="1"/>
        </p:nvSpPr>
        <p:spPr>
          <a:xfrm>
            <a:off x="0" y="0"/>
            <a:ext cx="12192000" cy="685800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1F2F2"/>
          </a:solidFill>
        </p:spPr>
        <p:txBody>
          <a:bodyPr wrap="square" lIns="0" tIns="0" rIns="0" bIns="0" rtlCol="0"/>
          <a:lstStyle/>
          <a:p>
            <a:endParaRPr/>
          </a:p>
        </p:txBody>
      </p:sp>
      <p:sp>
        <p:nvSpPr>
          <p:cNvPr id="9" name="object 3">
            <a:extLst>
              <a:ext uri="{FF2B5EF4-FFF2-40B4-BE49-F238E27FC236}">
                <a16:creationId xmlns:a16="http://schemas.microsoft.com/office/drawing/2014/main" id="{694808A7-2A31-C34A-878A-D915E0B19120}"/>
              </a:ext>
            </a:extLst>
          </p:cNvPr>
          <p:cNvSpPr/>
          <p:nvPr userDrawn="1"/>
        </p:nvSpPr>
        <p:spPr>
          <a:xfrm>
            <a:off x="241609" y="195070"/>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chemeClr val="bg1">
              <a:alpha val="69999"/>
            </a:schemeClr>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 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50943100"/>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20" r:id="rId3"/>
    <p:sldLayoutId id="2147483721" r:id="rId4"/>
    <p:sldLayoutId id="2147483694" r:id="rId5"/>
    <p:sldLayoutId id="2147483678" r:id="rId6"/>
    <p:sldLayoutId id="2147483650" r:id="rId7"/>
    <p:sldLayoutId id="2147483652" r:id="rId8"/>
    <p:sldLayoutId id="2147483741" r:id="rId9"/>
    <p:sldLayoutId id="2147483714" r:id="rId10"/>
    <p:sldLayoutId id="2147483693" r:id="rId11"/>
    <p:sldLayoutId id="2147483755" r:id="rId12"/>
    <p:sldLayoutId id="2147483715" r:id="rId13"/>
    <p:sldLayoutId id="2147483688" r:id="rId14"/>
    <p:sldLayoutId id="2147483756" r:id="rId15"/>
    <p:sldLayoutId id="2147483757" r:id="rId16"/>
    <p:sldLayoutId id="2147483758" r:id="rId17"/>
    <p:sldLayoutId id="2147483759" r:id="rId18"/>
    <p:sldLayoutId id="2147483753" r:id="rId19"/>
    <p:sldLayoutId id="2147483754" r:id="rId20"/>
    <p:sldLayoutId id="2147483768" r:id="rId21"/>
    <p:sldLayoutId id="2147483823" r:id="rId22"/>
    <p:sldLayoutId id="2147483826" r:id="rId23"/>
    <p:sldLayoutId id="2147483827" r:id="rId24"/>
    <p:sldLayoutId id="2147483829" r:id="rId25"/>
    <p:sldLayoutId id="2147483831" r:id="rId26"/>
  </p:sldLayoutIdLst>
  <p:txStyles>
    <p:title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9BFBF8D-CC29-4827-ACD2-8F29FFF07D21}"/>
              </a:ext>
            </a:extLst>
          </p:cNvPr>
          <p:cNvGraphicFramePr>
            <a:graphicFrameLocks noChangeAspect="1"/>
          </p:cNvGraphicFramePr>
          <p:nvPr userDrawn="1">
            <p:custDataLst>
              <p:tags r:id="rId4"/>
            </p:custDataLst>
            <p:extLst>
              <p:ext uri="{D42A27DB-BD31-4B8C-83A1-F6EECF244321}">
                <p14:modId xmlns:p14="http://schemas.microsoft.com/office/powerpoint/2010/main" val="1528098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F9BFBF8D-CC29-4827-ACD2-8F29FFF07D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9AE1DE"/>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609159748"/>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400" rtl="0" eaLnBrk="1" latinLnBrk="0" hangingPunct="1">
        <a:lnSpc>
          <a:spcPct val="90000"/>
        </a:lnSpc>
        <a:spcBef>
          <a:spcPct val="0"/>
        </a:spcBef>
        <a:buNone/>
        <a:defRPr sz="4400" b="1" kern="1200">
          <a:solidFill>
            <a:srgbClr val="33334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5635DEA-5908-4933-94BE-E674024EE8C1}"/>
              </a:ext>
            </a:extLst>
          </p:cNvPr>
          <p:cNvGraphicFramePr>
            <a:graphicFrameLocks noChangeAspect="1"/>
          </p:cNvGraphicFramePr>
          <p:nvPr userDrawn="1">
            <p:custDataLst>
              <p:tags r:id="rId4"/>
            </p:custDataLst>
            <p:extLst>
              <p:ext uri="{D42A27DB-BD31-4B8C-83A1-F6EECF244321}">
                <p14:modId xmlns:p14="http://schemas.microsoft.com/office/powerpoint/2010/main" val="3623914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95635DEA-5908-4933-94BE-E674024EE8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FC07D"/>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540224461"/>
      </p:ext>
    </p:extLst>
  </p:cSld>
  <p:clrMap bg1="lt1" tx1="dk1" bg2="lt2" tx2="dk2" accent1="accent1" accent2="accent2" accent3="accent3" accent4="accent4" accent5="accent5" accent6="accent6" hlink="hlink" folHlink="folHlink"/>
  <p:sldLayoutIdLst>
    <p:sldLayoutId id="2147483726" r:id="rId1"/>
    <p:sldLayoutId id="2147483727" r:id="rId2"/>
  </p:sldLayoutIdLst>
  <p:txStyles>
    <p:titleStyle>
      <a:lvl1pPr algn="l" defTabSz="914400" rtl="0" eaLnBrk="1" latinLnBrk="0" hangingPunct="1">
        <a:lnSpc>
          <a:spcPct val="90000"/>
        </a:lnSpc>
        <a:spcBef>
          <a:spcPct val="0"/>
        </a:spcBef>
        <a:buNone/>
        <a:defRPr sz="4000" b="1" kern="1200">
          <a:solidFill>
            <a:srgbClr val="33334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E6022AF-C029-47A2-A75A-5D12EED15754}"/>
              </a:ext>
            </a:extLst>
          </p:cNvPr>
          <p:cNvGraphicFramePr>
            <a:graphicFrameLocks noChangeAspect="1"/>
          </p:cNvGraphicFramePr>
          <p:nvPr userDrawn="1">
            <p:custDataLst>
              <p:tags r:id="rId6"/>
            </p:custDataLst>
            <p:extLst>
              <p:ext uri="{D42A27DB-BD31-4B8C-83A1-F6EECF244321}">
                <p14:modId xmlns:p14="http://schemas.microsoft.com/office/powerpoint/2010/main" val="193057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26" imgH="426" progId="TCLayout.ActiveDocument.1">
                  <p:embed/>
                </p:oleObj>
              </mc:Choice>
              <mc:Fallback>
                <p:oleObj name="think-cell Slide" r:id="rId7" imgW="426" imgH="426" progId="TCLayout.ActiveDocument.1">
                  <p:embed/>
                  <p:pic>
                    <p:nvPicPr>
                      <p:cNvPr id="9" name="Object 8" hidden="1">
                        <a:extLst>
                          <a:ext uri="{FF2B5EF4-FFF2-40B4-BE49-F238E27FC236}">
                            <a16:creationId xmlns:a16="http://schemas.microsoft.com/office/drawing/2014/main" id="{3E6022AF-C029-47A2-A75A-5D12EED1575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D03B6912-39D0-A14D-826D-751E5E5E2CB2}"/>
              </a:ext>
            </a:extLst>
          </p:cNvPr>
          <p:cNvSpPr/>
          <p:nvPr userDrawn="1"/>
        </p:nvSpPr>
        <p:spPr>
          <a:xfrm>
            <a:off x="838200" y="1027906"/>
            <a:ext cx="2824976" cy="320521"/>
          </a:xfrm>
          <a:prstGeom prst="rect">
            <a:avLst/>
          </a:prstGeom>
          <a:solidFill>
            <a:srgbClr val="9AE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403879129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5" r:id="rId4"/>
  </p:sldLayoutIdLst>
  <p:txStyles>
    <p:titleStyle>
      <a:lvl1pPr algn="l" defTabSz="914400" rtl="0" eaLnBrk="1" latinLnBrk="0" hangingPunct="1">
        <a:lnSpc>
          <a:spcPct val="90000"/>
        </a:lnSpc>
        <a:spcBef>
          <a:spcPct val="0"/>
        </a:spcBef>
        <a:buNone/>
        <a:defRPr sz="4400" b="1" kern="1200" spc="3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8C6AA8A-4BEB-4AAE-8718-74CA0867C26D}"/>
              </a:ext>
            </a:extLst>
          </p:cNvPr>
          <p:cNvGraphicFramePr>
            <a:graphicFrameLocks noChangeAspect="1"/>
          </p:cNvGraphicFramePr>
          <p:nvPr userDrawn="1">
            <p:custDataLst>
              <p:tags r:id="rId4"/>
            </p:custDataLst>
            <p:extLst>
              <p:ext uri="{D42A27DB-BD31-4B8C-83A1-F6EECF244321}">
                <p14:modId xmlns:p14="http://schemas.microsoft.com/office/powerpoint/2010/main" val="192293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A8C6AA8A-4BEB-4AAE-8718-74CA0867C26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00605C"/>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639948071"/>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BA78D14-76F8-4DA2-9F23-6B6218B2E3FF}"/>
              </a:ext>
            </a:extLst>
          </p:cNvPr>
          <p:cNvGraphicFramePr>
            <a:graphicFrameLocks noChangeAspect="1"/>
          </p:cNvGraphicFramePr>
          <p:nvPr userDrawn="1">
            <p:custDataLst>
              <p:tags r:id="rId4"/>
            </p:custDataLst>
            <p:extLst>
              <p:ext uri="{D42A27DB-BD31-4B8C-83A1-F6EECF244321}">
                <p14:modId xmlns:p14="http://schemas.microsoft.com/office/powerpoint/2010/main" val="1739198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2BA78D14-76F8-4DA2-9F23-6B6218B2E3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567391"/>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283705721"/>
      </p:ext>
    </p:extLst>
  </p:cSld>
  <p:clrMap bg1="lt1" tx1="dk1" bg2="lt2" tx2="dk2" accent1="accent1" accent2="accent2" accent3="accent3" accent4="accent4" accent5="accent5" accent6="accent6" hlink="hlink" folHlink="folHlink"/>
  <p:sldLayoutIdLst>
    <p:sldLayoutId id="2147483794" r:id="rId1"/>
    <p:sldLayoutId id="2147483795"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8E8AA88-7B6D-4057-960C-218A9ADC1348}"/>
              </a:ext>
            </a:extLst>
          </p:cNvPr>
          <p:cNvGraphicFramePr>
            <a:graphicFrameLocks noChangeAspect="1"/>
          </p:cNvGraphicFramePr>
          <p:nvPr userDrawn="1">
            <p:custDataLst>
              <p:tags r:id="rId21"/>
            </p:custDataLst>
            <p:extLst>
              <p:ext uri="{D42A27DB-BD31-4B8C-83A1-F6EECF244321}">
                <p14:modId xmlns:p14="http://schemas.microsoft.com/office/powerpoint/2010/main" val="3106892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426" imgH="426" progId="TCLayout.ActiveDocument.1">
                  <p:embed/>
                </p:oleObj>
              </mc:Choice>
              <mc:Fallback>
                <p:oleObj name="think-cell Slide" r:id="rId22" imgW="426" imgH="426" progId="TCLayout.ActiveDocument.1">
                  <p:embed/>
                  <p:pic>
                    <p:nvPicPr>
                      <p:cNvPr id="2" name="Object 1" hidden="1">
                        <a:extLst>
                          <a:ext uri="{FF2B5EF4-FFF2-40B4-BE49-F238E27FC236}">
                            <a16:creationId xmlns:a16="http://schemas.microsoft.com/office/drawing/2014/main" id="{78E8AA88-7B6D-4057-960C-218A9ADC1348}"/>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C735E8D-ABA6-AF4D-A9EE-6EF453E8D6C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1793463" y="501387"/>
            <a:ext cx="160411" cy="668381"/>
          </a:xfrm>
          <a:prstGeom prst="rect">
            <a:avLst/>
          </a:prstGeom>
        </p:spPr>
      </p:pic>
      <p:pic>
        <p:nvPicPr>
          <p:cNvPr id="5" name="Picture 4">
            <a:extLst>
              <a:ext uri="{FF2B5EF4-FFF2-40B4-BE49-F238E27FC236}">
                <a16:creationId xmlns:a16="http://schemas.microsoft.com/office/drawing/2014/main" id="{A9C000F5-EB6B-A041-A0A3-3F0ED8F0484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1791507" y="1435395"/>
            <a:ext cx="418309" cy="983028"/>
          </a:xfrm>
          <a:prstGeom prst="rect">
            <a:avLst/>
          </a:prstGeom>
        </p:spPr>
      </p:pic>
    </p:spTree>
    <p:extLst>
      <p:ext uri="{BB962C8B-B14F-4D97-AF65-F5344CB8AC3E}">
        <p14:creationId xmlns:p14="http://schemas.microsoft.com/office/powerpoint/2010/main" val="207783164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9" r:id="rId18"/>
    <p:sldLayoutId id="214748382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3985" y="327262"/>
            <a:ext cx="11344030" cy="557836"/>
          </a:xfrm>
          <a:prstGeom prst="rect">
            <a:avLst/>
          </a:prstGeom>
        </p:spPr>
        <p:txBody>
          <a:bodyPr vert="horz" lIns="91440" tIns="45720" rIns="91440" bIns="45720" rtlCol="0" anchor="ctr">
            <a:normAutofit/>
          </a:bodyPr>
          <a:lstStyle/>
          <a:p>
            <a:r>
              <a:rPr lang="nb-NO" err="1"/>
              <a:t>Click to edit Master title style</a:t>
            </a:r>
            <a:endParaRPr lang="nb-NO"/>
          </a:p>
        </p:txBody>
      </p:sp>
      <p:sp>
        <p:nvSpPr>
          <p:cNvPr id="4" name="Date Placeholder 3"/>
          <p:cNvSpPr>
            <a:spLocks noGrp="1"/>
          </p:cNvSpPr>
          <p:nvPr>
            <p:ph type="dt" sz="half" idx="2"/>
          </p:nvPr>
        </p:nvSpPr>
        <p:spPr>
          <a:xfrm>
            <a:off x="438398" y="64139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BF5B6-D0F7-434D-A1B9-4D7DD45ED8EB}" type="datetime1">
              <a:t>24/04/2023</a:t>
            </a:fld>
            <a:endParaRPr lang="nb-NO"/>
          </a:p>
        </p:txBody>
      </p:sp>
      <p:sp>
        <p:nvSpPr>
          <p:cNvPr id="6" name="Slide Number Placeholder 5"/>
          <p:cNvSpPr>
            <a:spLocks noGrp="1"/>
          </p:cNvSpPr>
          <p:nvPr>
            <p:ph type="sldNum" sz="quarter" idx="4"/>
          </p:nvPr>
        </p:nvSpPr>
        <p:spPr>
          <a:xfrm>
            <a:off x="8749202" y="6413952"/>
            <a:ext cx="30304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60949-4B9F-9B4C-948A-35244A0B85F5}" type="slidenum">
              <a:rPr lang="nb-NO" smtClean="0"/>
              <a:t>‹#›</a:t>
            </a:fld>
            <a:endParaRPr lang="nb-NO"/>
          </a:p>
        </p:txBody>
      </p:sp>
      <p:sp>
        <p:nvSpPr>
          <p:cNvPr id="9" name="Text Placeholder 2"/>
          <p:cNvSpPr>
            <a:spLocks noGrp="1"/>
          </p:cNvSpPr>
          <p:nvPr>
            <p:ph type="body" idx="1"/>
          </p:nvPr>
        </p:nvSpPr>
        <p:spPr>
          <a:xfrm>
            <a:off x="423985" y="1628775"/>
            <a:ext cx="11344031" cy="4464050"/>
          </a:xfrm>
          <a:prstGeom prst="rect">
            <a:avLst/>
          </a:prstGeom>
        </p:spPr>
        <p:txBody>
          <a:bodyPr vert="horz" lIns="91440" tIns="45720" rIns="91440" bIns="45720" rtlCol="0">
            <a:normAutofit/>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Tree>
    <p:extLst>
      <p:ext uri="{BB962C8B-B14F-4D97-AF65-F5344CB8AC3E}">
        <p14:creationId xmlns:p14="http://schemas.microsoft.com/office/powerpoint/2010/main" val="124205314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51" r:id="rId16"/>
  </p:sldLayoutIdLst>
  <p:hf hdr="0" ftr="0" dt="0"/>
  <p:txStyles>
    <p:titleStyle>
      <a:lvl1pPr algn="l" defTabSz="457200" rtl="0" eaLnBrk="1" latinLnBrk="0" hangingPunct="1">
        <a:spcBef>
          <a:spcPct val="0"/>
        </a:spcBef>
        <a:buNone/>
        <a:defRPr sz="2800" kern="1200">
          <a:solidFill>
            <a:srgbClr val="3A7EC0"/>
          </a:solidFill>
          <a:latin typeface="Arial"/>
          <a:ea typeface="+mj-ea"/>
          <a:cs typeface="Arial"/>
        </a:defRPr>
      </a:lvl1pPr>
    </p:titleStyle>
    <p:body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126">
          <p15:clr>
            <a:srgbClr val="F26B43"/>
          </p15:clr>
        </p15:guide>
        <p15:guide id="4" pos="6114">
          <p15:clr>
            <a:srgbClr val="F26B43"/>
          </p15:clr>
        </p15:guide>
        <p15:guide id="5" orient="horz" pos="119">
          <p15:clr>
            <a:srgbClr val="F26B43"/>
          </p15:clr>
        </p15:guide>
        <p15:guide id="6" orient="horz" pos="4065">
          <p15:clr>
            <a:srgbClr val="F26B43"/>
          </p15:clr>
        </p15:guide>
        <p15:guide id="7" orient="horz" pos="1026">
          <p15:clr>
            <a:srgbClr val="F26B43"/>
          </p15:clr>
        </p15:guide>
        <p15:guide id="8" orient="horz" pos="3838">
          <p15:clr>
            <a:srgbClr val="F26B43"/>
          </p15:clr>
        </p15:guide>
        <p15:guide id="9" orient="horz" pos="210">
          <p15:clr>
            <a:srgbClr val="F26B43"/>
          </p15:clr>
        </p15:guide>
        <p15:guide id="10" pos="217">
          <p15:clr>
            <a:srgbClr val="F26B43"/>
          </p15:clr>
        </p15:guide>
        <p15:guide id="11" pos="6023">
          <p15:clr>
            <a:srgbClr val="F26B43"/>
          </p15:clr>
        </p15:guide>
        <p15:guide id="12" orient="horz" pos="4201">
          <p15:clr>
            <a:srgbClr val="F26B43"/>
          </p15:clr>
        </p15:guide>
        <p15:guide id="13" pos="2984">
          <p15:clr>
            <a:srgbClr val="F26B43"/>
          </p15:clr>
        </p15:guide>
        <p15:guide id="14" pos="3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C0D356E-5527-4707-9965-DF233DCD1BB3}"/>
              </a:ext>
            </a:extLst>
          </p:cNvPr>
          <p:cNvGraphicFramePr>
            <a:graphicFrameLocks noChangeAspect="1"/>
          </p:cNvGraphicFramePr>
          <p:nvPr userDrawn="1">
            <p:custDataLst>
              <p:tags r:id="rId4"/>
            </p:custDataLst>
            <p:extLst>
              <p:ext uri="{D42A27DB-BD31-4B8C-83A1-F6EECF244321}">
                <p14:modId xmlns:p14="http://schemas.microsoft.com/office/powerpoint/2010/main" val="2810027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0C0D356E-5527-4707-9965-DF233DCD1B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41609" y="365125"/>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040439"/>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188619535"/>
      </p:ext>
    </p:extLst>
  </p:cSld>
  <p:clrMap bg1="lt1" tx1="dk1" bg2="lt2" tx2="dk2" accent1="accent1" accent2="accent2" accent3="accent3" accent4="accent4" accent5="accent5" accent6="accent6" hlink="hlink" folHlink="folHlink"/>
  <p:sldLayoutIdLst>
    <p:sldLayoutId id="2147483667" r:id="rId1"/>
    <p:sldLayoutId id="2147483736" r:id="rId2"/>
  </p:sldLayoutIdLst>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C4F2589-67B2-44EA-9D1F-DC720409E908}"/>
              </a:ext>
            </a:extLst>
          </p:cNvPr>
          <p:cNvGraphicFramePr>
            <a:graphicFrameLocks noChangeAspect="1"/>
          </p:cNvGraphicFramePr>
          <p:nvPr userDrawn="1">
            <p:custDataLst>
              <p:tags r:id="rId4"/>
            </p:custDataLst>
            <p:extLst>
              <p:ext uri="{D42A27DB-BD31-4B8C-83A1-F6EECF244321}">
                <p14:modId xmlns:p14="http://schemas.microsoft.com/office/powerpoint/2010/main" val="3936122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5C4F2589-67B2-44EA-9D1F-DC720409E9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33334F"/>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811254004"/>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E2605CE-4941-4363-AE1B-DB3DA1DB23A3}"/>
              </a:ext>
            </a:extLst>
          </p:cNvPr>
          <p:cNvGraphicFramePr>
            <a:graphicFrameLocks noChangeAspect="1"/>
          </p:cNvGraphicFramePr>
          <p:nvPr userDrawn="1">
            <p:custDataLst>
              <p:tags r:id="rId4"/>
            </p:custDataLst>
            <p:extLst>
              <p:ext uri="{D42A27DB-BD31-4B8C-83A1-F6EECF244321}">
                <p14:modId xmlns:p14="http://schemas.microsoft.com/office/powerpoint/2010/main" val="1950160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2E2605CE-4941-4363-AE1B-DB3DA1DB23A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567391"/>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911264284"/>
      </p:ext>
    </p:extLst>
  </p:cSld>
  <p:clrMap bg1="lt1" tx1="dk1" bg2="lt2" tx2="dk2" accent1="accent1" accent2="accent2" accent3="accent3" accent4="accent4" accent5="accent5" accent6="accent6" hlink="hlink" folHlink="folHlink"/>
  <p:sldLayoutIdLst>
    <p:sldLayoutId id="2147483729" r:id="rId1"/>
    <p:sldLayoutId id="2147483730"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BE52B47-2FEA-4C9A-8020-1FE49191E7AE}"/>
              </a:ext>
            </a:extLst>
          </p:cNvPr>
          <p:cNvGraphicFramePr>
            <a:graphicFrameLocks noChangeAspect="1"/>
          </p:cNvGraphicFramePr>
          <p:nvPr userDrawn="1">
            <p:custDataLst>
              <p:tags r:id="rId4"/>
            </p:custDataLst>
            <p:extLst>
              <p:ext uri="{D42A27DB-BD31-4B8C-83A1-F6EECF244321}">
                <p14:modId xmlns:p14="http://schemas.microsoft.com/office/powerpoint/2010/main" val="4045289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4BE52B47-2FEA-4C9A-8020-1FE49191E7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00605C"/>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0652679"/>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11F9F17-3087-4EC3-A871-126D45A7F838}"/>
              </a:ext>
            </a:extLst>
          </p:cNvPr>
          <p:cNvGraphicFramePr>
            <a:graphicFrameLocks noChangeAspect="1"/>
          </p:cNvGraphicFramePr>
          <p:nvPr userDrawn="1">
            <p:custDataLst>
              <p:tags r:id="rId4"/>
            </p:custDataLst>
            <p:extLst>
              <p:ext uri="{D42A27DB-BD31-4B8C-83A1-F6EECF244321}">
                <p14:modId xmlns:p14="http://schemas.microsoft.com/office/powerpoint/2010/main" val="2190605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E11F9F17-3087-4EC3-A871-126D45A7F8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3CB2AC"/>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283831421"/>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panose="02040604050505020304" pitchFamily="18"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panose="02040604050505020304" pitchFamily="18"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panose="02040604050505020304" pitchFamily="18"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panose="020406040505050203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ECC0D23-9413-4724-BD83-F578EAFA9C77}"/>
              </a:ext>
            </a:extLst>
          </p:cNvPr>
          <p:cNvGraphicFramePr>
            <a:graphicFrameLocks noChangeAspect="1"/>
          </p:cNvGraphicFramePr>
          <p:nvPr userDrawn="1">
            <p:custDataLst>
              <p:tags r:id="rId4"/>
            </p:custDataLst>
            <p:extLst>
              <p:ext uri="{D42A27DB-BD31-4B8C-83A1-F6EECF244321}">
                <p14:modId xmlns:p14="http://schemas.microsoft.com/office/powerpoint/2010/main" val="3820434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DECC0D23-9413-4724-BD83-F578EAFA9C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20207A"/>
          </a:solidFill>
          <a:ln>
            <a:noFill/>
          </a:ln>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933773396"/>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D6351D7-4843-4B3B-9FAC-AF8BAE83F226}"/>
              </a:ext>
            </a:extLst>
          </p:cNvPr>
          <p:cNvGraphicFramePr>
            <a:graphicFrameLocks noChangeAspect="1"/>
          </p:cNvGraphicFramePr>
          <p:nvPr userDrawn="1">
            <p:custDataLst>
              <p:tags r:id="rId5"/>
            </p:custDataLst>
            <p:extLst>
              <p:ext uri="{D42A27DB-BD31-4B8C-83A1-F6EECF244321}">
                <p14:modId xmlns:p14="http://schemas.microsoft.com/office/powerpoint/2010/main" val="1548531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6" imgH="426" progId="TCLayout.ActiveDocument.1">
                  <p:embed/>
                </p:oleObj>
              </mc:Choice>
              <mc:Fallback>
                <p:oleObj name="think-cell Slide" r:id="rId6" imgW="426" imgH="426" progId="TCLayout.ActiveDocument.1">
                  <p:embed/>
                  <p:pic>
                    <p:nvPicPr>
                      <p:cNvPr id="8" name="Object 7" hidden="1">
                        <a:extLst>
                          <a:ext uri="{FF2B5EF4-FFF2-40B4-BE49-F238E27FC236}">
                            <a16:creationId xmlns:a16="http://schemas.microsoft.com/office/drawing/2014/main" id="{ED6351D7-4843-4B3B-9FAC-AF8BAE83F2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BBAA9C"/>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11490959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67" r:id="rId3"/>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B0D1ADC-8406-448D-8CEA-53B38267AD92}"/>
              </a:ext>
            </a:extLst>
          </p:cNvPr>
          <p:cNvGraphicFramePr>
            <a:graphicFrameLocks noChangeAspect="1"/>
          </p:cNvGraphicFramePr>
          <p:nvPr userDrawn="1">
            <p:custDataLst>
              <p:tags r:id="rId4"/>
            </p:custDataLst>
            <p:extLst>
              <p:ext uri="{D42A27DB-BD31-4B8C-83A1-F6EECF244321}">
                <p14:modId xmlns:p14="http://schemas.microsoft.com/office/powerpoint/2010/main" val="330637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6" progId="TCLayout.ActiveDocument.1">
                  <p:embed/>
                </p:oleObj>
              </mc:Choice>
              <mc:Fallback>
                <p:oleObj name="think-cell Slide" r:id="rId5" imgW="426" imgH="426" progId="TCLayout.ActiveDocument.1">
                  <p:embed/>
                  <p:pic>
                    <p:nvPicPr>
                      <p:cNvPr id="8" name="Object 7" hidden="1">
                        <a:extLst>
                          <a:ext uri="{FF2B5EF4-FFF2-40B4-BE49-F238E27FC236}">
                            <a16:creationId xmlns:a16="http://schemas.microsoft.com/office/drawing/2014/main" id="{CB0D1ADC-8406-448D-8CEA-53B38267AD9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object 3">
            <a:extLst>
              <a:ext uri="{FF2B5EF4-FFF2-40B4-BE49-F238E27FC236}">
                <a16:creationId xmlns:a16="http://schemas.microsoft.com/office/drawing/2014/main" id="{C5A39ECD-1542-C94E-87CA-7BF10BA953AB}"/>
              </a:ext>
            </a:extLst>
          </p:cNvPr>
          <p:cNvSpPr/>
          <p:nvPr userDrawn="1"/>
        </p:nvSpPr>
        <p:spPr>
          <a:xfrm>
            <a:off x="223023" y="231313"/>
            <a:ext cx="11708781" cy="6467860"/>
          </a:xfrm>
          <a:custGeom>
            <a:avLst/>
            <a:gdLst/>
            <a:ahLst/>
            <a:cxnLst/>
            <a:rect l="l" t="t" r="r" b="b"/>
            <a:pathLst>
              <a:path w="19601815" h="12900660">
                <a:moveTo>
                  <a:pt x="0" y="12900130"/>
                </a:moveTo>
                <a:lnTo>
                  <a:pt x="19601497" y="12900130"/>
                </a:lnTo>
                <a:lnTo>
                  <a:pt x="19601497" y="0"/>
                </a:lnTo>
                <a:lnTo>
                  <a:pt x="0" y="0"/>
                </a:lnTo>
                <a:lnTo>
                  <a:pt x="0" y="12900130"/>
                </a:lnTo>
                <a:close/>
              </a:path>
            </a:pathLst>
          </a:custGeom>
          <a:solidFill>
            <a:srgbClr val="FDAD95"/>
          </a:solidFill>
        </p:spPr>
        <p:txBody>
          <a:bodyPr wrap="square" lIns="0" tIns="0" rIns="0" bIns="0" rtlCol="0"/>
          <a:lstStyle/>
          <a:p>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legge til en tittel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nb-NO" smtClean="0"/>
              <a:t>24.04.2023</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nb-NO" smtClean="0"/>
              <a:t>‹#›</a:t>
            </a:fld>
            <a:endParaRPr lang="nb-NO"/>
          </a:p>
        </p:txBody>
      </p:sp>
    </p:spTree>
    <p:extLst>
      <p:ext uri="{BB962C8B-B14F-4D97-AF65-F5344CB8AC3E}">
        <p14:creationId xmlns:p14="http://schemas.microsoft.com/office/powerpoint/2010/main" val="3432304462"/>
      </p:ext>
    </p:extLst>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algn="l" defTabSz="914400" rtl="0" eaLnBrk="1" latinLnBrk="0" hangingPunct="1">
        <a:lnSpc>
          <a:spcPct val="90000"/>
        </a:lnSpc>
        <a:spcBef>
          <a:spcPct val="0"/>
        </a:spcBef>
        <a:buNone/>
        <a:defRPr sz="4000" b="1" kern="1200">
          <a:solidFill>
            <a:srgbClr val="33334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22.xml"/><Relationship Id="rId1" Type="http://schemas.openxmlformats.org/officeDocument/2006/relationships/video" Target="https://www.youtube.com/embed/Vpa3-aRGqa4?feature=oembed" TargetMode="External"/><Relationship Id="rId6" Type="http://schemas.openxmlformats.org/officeDocument/2006/relationships/image" Target="../media/image21.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22.xml"/><Relationship Id="rId1" Type="http://schemas.openxmlformats.org/officeDocument/2006/relationships/video" Target="https://www.youtube.com/embed/W2li97073Mc?feature=oembed" TargetMode="External"/><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22.xml"/><Relationship Id="rId1" Type="http://schemas.openxmlformats.org/officeDocument/2006/relationships/video" Target="https://www.youtube.com/embed/Vpa3-aRGqa4?feature=oembed" TargetMode="External"/><Relationship Id="rId6" Type="http://schemas.openxmlformats.org/officeDocument/2006/relationships/image" Target="../media/image33.png"/><Relationship Id="rId5" Type="http://schemas.openxmlformats.org/officeDocument/2006/relationships/image" Target="../media/image37.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9.xml"/><Relationship Id="rId7" Type="http://schemas.openxmlformats.org/officeDocument/2006/relationships/image" Target="../media/image34.jpeg"/><Relationship Id="rId2" Type="http://schemas.openxmlformats.org/officeDocument/2006/relationships/slideLayout" Target="../slideLayouts/slideLayout22.xml"/><Relationship Id="rId1" Type="http://schemas.openxmlformats.org/officeDocument/2006/relationships/video" Target="https://www.youtube.com/embed/Vpa3-aRGqa4?feature=oembed" TargetMode="Externa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0.xml"/><Relationship Id="rId1" Type="http://schemas.openxmlformats.org/officeDocument/2006/relationships/tags" Target="../tags/tag17.xml"/><Relationship Id="rId5" Type="http://schemas.openxmlformats.org/officeDocument/2006/relationships/image" Target="../media/image39.emf"/><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0.xml"/><Relationship Id="rId1" Type="http://schemas.openxmlformats.org/officeDocument/2006/relationships/tags" Target="../tags/tag18.xml"/><Relationship Id="rId5" Type="http://schemas.openxmlformats.org/officeDocument/2006/relationships/image" Target="../media/image39.emf"/><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3.xml"/><Relationship Id="rId7" Type="http://schemas.openxmlformats.org/officeDocument/2006/relationships/image" Target="../media/image41.png"/><Relationship Id="rId2" Type="http://schemas.openxmlformats.org/officeDocument/2006/relationships/slideLayout" Target="../slideLayouts/slideLayout90.xml"/><Relationship Id="rId1" Type="http://schemas.openxmlformats.org/officeDocument/2006/relationships/tags" Target="../tags/tag19.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3.jpeg"/><Relationship Id="rId2" Type="http://schemas.openxmlformats.org/officeDocument/2006/relationships/slideLayout" Target="../slideLayouts/slideLayout22.xml"/><Relationship Id="rId1" Type="http://schemas.openxmlformats.org/officeDocument/2006/relationships/video" Target="https://www.youtube.com/embed/qUbOZQzKNdA?feature=oembed" TargetMode="Externa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23.jpeg"/><Relationship Id="rId2" Type="http://schemas.openxmlformats.org/officeDocument/2006/relationships/slideLayout" Target="../slideLayouts/slideLayout22.xml"/><Relationship Id="rId1" Type="http://schemas.openxmlformats.org/officeDocument/2006/relationships/video" Target="https://www.youtube.com/embed/qUbOZQzKNdA?feature=oembed" TargetMode="Externa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AC11344-7070-5F31-9A77-29C996BE1512}"/>
              </a:ext>
            </a:extLst>
          </p:cNvPr>
          <p:cNvSpPr>
            <a:spLocks noGrp="1"/>
          </p:cNvSpPr>
          <p:nvPr>
            <p:ph type="subTitle" idx="1"/>
          </p:nvPr>
        </p:nvSpPr>
        <p:spPr/>
        <p:txBody>
          <a:bodyPr/>
          <a:lstStyle/>
          <a:p>
            <a:endParaRPr lang="nb-NO" dirty="0"/>
          </a:p>
        </p:txBody>
      </p:sp>
      <p:sp>
        <p:nvSpPr>
          <p:cNvPr id="3" name="Tittel 2">
            <a:extLst>
              <a:ext uri="{FF2B5EF4-FFF2-40B4-BE49-F238E27FC236}">
                <a16:creationId xmlns:a16="http://schemas.microsoft.com/office/drawing/2014/main" id="{4A550DF2-0DC5-3F9E-9A39-3A73C1E0399D}"/>
              </a:ext>
            </a:extLst>
          </p:cNvPr>
          <p:cNvSpPr>
            <a:spLocks noGrp="1"/>
          </p:cNvSpPr>
          <p:nvPr>
            <p:ph type="title"/>
          </p:nvPr>
        </p:nvSpPr>
        <p:spPr>
          <a:xfrm>
            <a:off x="772631" y="2661129"/>
            <a:ext cx="7394624" cy="2403087"/>
          </a:xfrm>
        </p:spPr>
        <p:txBody>
          <a:bodyPr/>
          <a:lstStyle/>
          <a:p>
            <a:r>
              <a:rPr lang="nb-NO"/>
              <a:t>Oppgaver – idéutvikling</a:t>
            </a:r>
          </a:p>
        </p:txBody>
      </p:sp>
    </p:spTree>
    <p:extLst>
      <p:ext uri="{BB962C8B-B14F-4D97-AF65-F5344CB8AC3E}">
        <p14:creationId xmlns:p14="http://schemas.microsoft.com/office/powerpoint/2010/main" val="185485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8EB6C0-4990-1B23-FBA5-E42EF6DDCD2E}"/>
              </a:ext>
            </a:extLst>
          </p:cNvPr>
          <p:cNvSpPr/>
          <p:nvPr/>
        </p:nvSpPr>
        <p:spPr>
          <a:xfrm>
            <a:off x="0" y="0"/>
            <a:ext cx="1902543" cy="687652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1">
            <a:extLst>
              <a:ext uri="{FF2B5EF4-FFF2-40B4-BE49-F238E27FC236}">
                <a16:creationId xmlns:a16="http://schemas.microsoft.com/office/drawing/2014/main" id="{5C43F0E4-BE6A-0640-B5AE-488A390B7DED}"/>
              </a:ext>
            </a:extLst>
          </p:cNvPr>
          <p:cNvSpPr txBox="1">
            <a:spLocks/>
          </p:cNvSpPr>
          <p:nvPr/>
        </p:nvSpPr>
        <p:spPr>
          <a:xfrm>
            <a:off x="3007468" y="802480"/>
            <a:ext cx="8098205" cy="96361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nb-NO" u="sng"/>
              <a:t>Del med gruppen</a:t>
            </a:r>
          </a:p>
        </p:txBody>
      </p:sp>
      <p:sp>
        <p:nvSpPr>
          <p:cNvPr id="19" name="Content Placeholder 3">
            <a:extLst>
              <a:ext uri="{FF2B5EF4-FFF2-40B4-BE49-F238E27FC236}">
                <a16:creationId xmlns:a16="http://schemas.microsoft.com/office/drawing/2014/main" id="{37D30A8A-755E-DF49-993D-CFD699EEE73E}"/>
              </a:ext>
            </a:extLst>
          </p:cNvPr>
          <p:cNvSpPr txBox="1">
            <a:spLocks/>
          </p:cNvSpPr>
          <p:nvPr/>
        </p:nvSpPr>
        <p:spPr>
          <a:xfrm>
            <a:off x="3117168" y="2047379"/>
            <a:ext cx="6666912" cy="4351338"/>
          </a:xfrm>
          <a:prstGeom prst="rect">
            <a:avLst/>
          </a:prstGeom>
          <a:noFill/>
        </p:spPr>
        <p:txBody>
          <a:bodyPr/>
          <a:lstStyle>
            <a:lvl1pPr marL="342900" indent="-3429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2400" kern="1200">
                <a:solidFill>
                  <a:schemeClr val="tx1"/>
                </a:solidFill>
                <a:latin typeface="+mn-lt"/>
                <a:ea typeface="+mn-ea"/>
                <a:cs typeface="+mn-cs"/>
              </a:defRPr>
            </a:lvl1pPr>
            <a:lvl2pPr marL="628650" indent="-271463" algn="l" defTabSz="914400" rtl="0" eaLnBrk="1" latinLnBrk="0" hangingPunct="1">
              <a:lnSpc>
                <a:spcPct val="100000"/>
              </a:lnSpc>
              <a:spcBef>
                <a:spcPts val="0"/>
              </a:spcBef>
              <a:spcAft>
                <a:spcPts val="0"/>
              </a:spcAft>
              <a:buClr>
                <a:srgbClr val="92D050"/>
              </a:buClr>
              <a:buFont typeface="Arial" panose="020B0604020202020204" pitchFamily="34" charset="0"/>
              <a:buChar char="•"/>
              <a:defRPr sz="2000" kern="1200">
                <a:solidFill>
                  <a:schemeClr val="tx1"/>
                </a:solidFill>
                <a:latin typeface="+mn-lt"/>
                <a:ea typeface="+mn-ea"/>
                <a:cs typeface="+mn-cs"/>
              </a:defRPr>
            </a:lvl2pPr>
            <a:lvl3pPr marL="900113" indent="-271463" algn="l" defTabSz="914400" rtl="0" eaLnBrk="1" latinLnBrk="0" hangingPunct="1">
              <a:lnSpc>
                <a:spcPct val="100000"/>
              </a:lnSpc>
              <a:spcBef>
                <a:spcPts val="0"/>
              </a:spcBef>
              <a:spcAft>
                <a:spcPts val="0"/>
              </a:spcAft>
              <a:buClr>
                <a:srgbClr val="92D050"/>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nb-NO" dirty="0"/>
          </a:p>
          <a:p>
            <a:r>
              <a:rPr lang="nb-NO" dirty="0"/>
              <a:t>Ta runden rundt bordet</a:t>
            </a:r>
          </a:p>
          <a:p>
            <a:endParaRPr lang="nb-NO" dirty="0"/>
          </a:p>
          <a:p>
            <a:r>
              <a:rPr lang="nb-NO" dirty="0"/>
              <a:t>En og en deler tanker rundt muligheter og svar på </a:t>
            </a:r>
            <a:r>
              <a:rPr lang="nb-NO" b="1" dirty="0"/>
              <a:t>«Hvordan kan vi ...?» </a:t>
            </a:r>
            <a:r>
              <a:rPr lang="nb-NO" dirty="0"/>
              <a:t>- spørsmålet</a:t>
            </a:r>
          </a:p>
          <a:p>
            <a:endParaRPr lang="nb-NO" dirty="0"/>
          </a:p>
          <a:p>
            <a:r>
              <a:rPr lang="nb-NO" dirty="0"/>
              <a:t>De andre lytter, noterer poenger og idéer</a:t>
            </a:r>
          </a:p>
          <a:p>
            <a:endParaRPr lang="nb-NO" dirty="0"/>
          </a:p>
          <a:p>
            <a:endParaRPr lang="nb-NO" dirty="0"/>
          </a:p>
          <a:p>
            <a:endParaRPr lang="nb-NO" dirty="0"/>
          </a:p>
          <a:p>
            <a:endParaRPr lang="nb-NO" dirty="0"/>
          </a:p>
        </p:txBody>
      </p:sp>
      <p:sp>
        <p:nvSpPr>
          <p:cNvPr id="3" name="Rektangel 2">
            <a:extLst>
              <a:ext uri="{FF2B5EF4-FFF2-40B4-BE49-F238E27FC236}">
                <a16:creationId xmlns:a16="http://schemas.microsoft.com/office/drawing/2014/main" id="{891D7C7E-9F3D-0D69-4CB0-BEE74FB0F3DF}"/>
              </a:ext>
            </a:extLst>
          </p:cNvPr>
          <p:cNvSpPr/>
          <p:nvPr/>
        </p:nvSpPr>
        <p:spPr>
          <a:xfrm>
            <a:off x="474218" y="4913803"/>
            <a:ext cx="9541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mn-cs"/>
              </a:rPr>
              <a:t>Gruppen</a:t>
            </a:r>
          </a:p>
        </p:txBody>
      </p:sp>
      <p:pic>
        <p:nvPicPr>
          <p:cNvPr id="4" name="Picture 5" descr="A picture containing light, window&#10;&#10;Description automatically generated">
            <a:extLst>
              <a:ext uri="{FF2B5EF4-FFF2-40B4-BE49-F238E27FC236}">
                <a16:creationId xmlns:a16="http://schemas.microsoft.com/office/drawing/2014/main" id="{E8F3188E-31F9-FCCE-8C49-E74490C7CD31}"/>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497566" y="3887203"/>
            <a:ext cx="907410" cy="1037505"/>
          </a:xfrm>
          <a:prstGeom prst="rect">
            <a:avLst/>
          </a:prstGeom>
        </p:spPr>
      </p:pic>
      <p:pic>
        <p:nvPicPr>
          <p:cNvPr id="5" name="Online Media 4" descr="15 Minutes Countdown Timer 4K (no sound) - White">
            <a:hlinkClick r:id="" action="ppaction://media"/>
            <a:extLst>
              <a:ext uri="{FF2B5EF4-FFF2-40B4-BE49-F238E27FC236}">
                <a16:creationId xmlns:a16="http://schemas.microsoft.com/office/drawing/2014/main" id="{BA543817-96A3-CE90-BA6C-AAC508C5AE70}"/>
              </a:ext>
            </a:extLst>
          </p:cNvPr>
          <p:cNvPicPr>
            <a:picLocks noRot="1" noChangeAspect="1"/>
          </p:cNvPicPr>
          <p:nvPr>
            <a:videoFile r:link="rId1"/>
          </p:nvPr>
        </p:nvPicPr>
        <p:blipFill>
          <a:blip r:embed="rId5"/>
          <a:stretch>
            <a:fillRect/>
          </a:stretch>
        </p:blipFill>
        <p:spPr>
          <a:xfrm>
            <a:off x="8461728" y="205634"/>
            <a:ext cx="3472873" cy="1962173"/>
          </a:xfrm>
          <a:prstGeom prst="rect">
            <a:avLst/>
          </a:prstGeom>
        </p:spPr>
      </p:pic>
      <p:sp>
        <p:nvSpPr>
          <p:cNvPr id="7" name="Rektangel 11">
            <a:extLst>
              <a:ext uri="{FF2B5EF4-FFF2-40B4-BE49-F238E27FC236}">
                <a16:creationId xmlns:a16="http://schemas.microsoft.com/office/drawing/2014/main" id="{E40C75AA-9EF4-11E2-6844-5AD683F22C35}"/>
              </a:ext>
            </a:extLst>
          </p:cNvPr>
          <p:cNvSpPr/>
          <p:nvPr/>
        </p:nvSpPr>
        <p:spPr>
          <a:xfrm>
            <a:off x="575207" y="3273497"/>
            <a:ext cx="752129" cy="307777"/>
          </a:xfrm>
          <a:prstGeom prst="rect">
            <a:avLst/>
          </a:prstGeom>
        </p:spPr>
        <p:txBody>
          <a:bodyPr wrap="none">
            <a:spAutoFit/>
          </a:bodyPr>
          <a:lstStyle/>
          <a:p>
            <a:r>
              <a:rPr lang="nb-NO" sz="1400" b="1" dirty="0">
                <a:solidFill>
                  <a:schemeClr val="bg1"/>
                </a:solidFill>
              </a:rPr>
              <a:t>15 min</a:t>
            </a:r>
          </a:p>
        </p:txBody>
      </p:sp>
      <p:pic>
        <p:nvPicPr>
          <p:cNvPr id="9" name="Picture 8" descr="A picture containing clock, meter&#10;&#10;Description automatically generated">
            <a:extLst>
              <a:ext uri="{FF2B5EF4-FFF2-40B4-BE49-F238E27FC236}">
                <a16:creationId xmlns:a16="http://schemas.microsoft.com/office/drawing/2014/main" id="{5E0057DA-CD5B-2ECC-9F8B-F406D044B275}"/>
              </a:ext>
            </a:extLst>
          </p:cNvPr>
          <p:cNvPicPr>
            <a:picLocks noChangeAspect="1"/>
          </p:cNvPicPr>
          <p:nvPr/>
        </p:nvPicPr>
        <p:blipFill>
          <a:blip r:embed="rId6" cstate="screen">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545056" y="2377100"/>
            <a:ext cx="812430" cy="812430"/>
          </a:xfrm>
          <a:prstGeom prst="rect">
            <a:avLst/>
          </a:prstGeom>
        </p:spPr>
      </p:pic>
      <p:sp>
        <p:nvSpPr>
          <p:cNvPr id="10" name="Oval 16">
            <a:extLst>
              <a:ext uri="{FF2B5EF4-FFF2-40B4-BE49-F238E27FC236}">
                <a16:creationId xmlns:a16="http://schemas.microsoft.com/office/drawing/2014/main" id="{06FB71BD-925F-E206-FC60-33E09318FB31}"/>
              </a:ext>
            </a:extLst>
          </p:cNvPr>
          <p:cNvSpPr/>
          <p:nvPr/>
        </p:nvSpPr>
        <p:spPr>
          <a:xfrm>
            <a:off x="926364" y="0"/>
            <a:ext cx="1992652" cy="19926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OPPGAVE</a:t>
            </a:r>
          </a:p>
        </p:txBody>
      </p:sp>
    </p:spTree>
    <p:extLst>
      <p:ext uri="{BB962C8B-B14F-4D97-AF65-F5344CB8AC3E}">
        <p14:creationId xmlns:p14="http://schemas.microsoft.com/office/powerpoint/2010/main" val="5092550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43F0E4-BE6A-0640-B5AE-488A390B7DED}"/>
              </a:ext>
            </a:extLst>
          </p:cNvPr>
          <p:cNvSpPr txBox="1">
            <a:spLocks/>
          </p:cNvSpPr>
          <p:nvPr/>
        </p:nvSpPr>
        <p:spPr>
          <a:xfrm>
            <a:off x="3007468" y="802480"/>
            <a:ext cx="8098205" cy="96361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nb-NO" u="sng"/>
              <a:t>Stem på beste forslag</a:t>
            </a:r>
          </a:p>
        </p:txBody>
      </p:sp>
      <p:sp>
        <p:nvSpPr>
          <p:cNvPr id="19" name="Content Placeholder 3">
            <a:extLst>
              <a:ext uri="{FF2B5EF4-FFF2-40B4-BE49-F238E27FC236}">
                <a16:creationId xmlns:a16="http://schemas.microsoft.com/office/drawing/2014/main" id="{37D30A8A-755E-DF49-993D-CFD699EEE73E}"/>
              </a:ext>
            </a:extLst>
          </p:cNvPr>
          <p:cNvSpPr txBox="1">
            <a:spLocks/>
          </p:cNvSpPr>
          <p:nvPr/>
        </p:nvSpPr>
        <p:spPr>
          <a:xfrm>
            <a:off x="2830564" y="1704182"/>
            <a:ext cx="8870822" cy="2161159"/>
          </a:xfrm>
          <a:prstGeom prst="rect">
            <a:avLst/>
          </a:prstGeom>
          <a:noFill/>
        </p:spPr>
        <p:txBody>
          <a:bodyPr/>
          <a:lstStyle>
            <a:lvl1pPr marL="342900" indent="-3429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2400" kern="1200">
                <a:solidFill>
                  <a:schemeClr val="tx1"/>
                </a:solidFill>
                <a:latin typeface="+mn-lt"/>
                <a:ea typeface="+mn-ea"/>
                <a:cs typeface="+mn-cs"/>
              </a:defRPr>
            </a:lvl1pPr>
            <a:lvl2pPr marL="628650" indent="-271463" algn="l" defTabSz="914400" rtl="0" eaLnBrk="1" latinLnBrk="0" hangingPunct="1">
              <a:lnSpc>
                <a:spcPct val="100000"/>
              </a:lnSpc>
              <a:spcBef>
                <a:spcPts val="0"/>
              </a:spcBef>
              <a:spcAft>
                <a:spcPts val="0"/>
              </a:spcAft>
              <a:buClr>
                <a:srgbClr val="92D050"/>
              </a:buClr>
              <a:buFont typeface="Arial" panose="020B0604020202020204" pitchFamily="34" charset="0"/>
              <a:buChar char="•"/>
              <a:defRPr sz="2000" kern="1200">
                <a:solidFill>
                  <a:schemeClr val="tx1"/>
                </a:solidFill>
                <a:latin typeface="+mn-lt"/>
                <a:ea typeface="+mn-ea"/>
                <a:cs typeface="+mn-cs"/>
              </a:defRPr>
            </a:lvl2pPr>
            <a:lvl3pPr marL="900113" indent="-271463" algn="l" defTabSz="914400" rtl="0" eaLnBrk="1" latinLnBrk="0" hangingPunct="1">
              <a:lnSpc>
                <a:spcPct val="100000"/>
              </a:lnSpc>
              <a:spcBef>
                <a:spcPts val="0"/>
              </a:spcBef>
              <a:spcAft>
                <a:spcPts val="0"/>
              </a:spcAft>
              <a:buClr>
                <a:srgbClr val="92D050"/>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dirty="0"/>
          </a:p>
          <a:p>
            <a:r>
              <a:rPr lang="nb-NO" dirty="0"/>
              <a:t>Sett prikk på de løsningene som svarer best på «Hvordan kan vi ....»-spørsmålet</a:t>
            </a:r>
          </a:p>
          <a:p>
            <a:r>
              <a:rPr lang="nb-NO" dirty="0"/>
              <a:t>Du kan også stemme på dit eget forslag</a:t>
            </a:r>
          </a:p>
          <a:p>
            <a:endParaRPr lang="nb-NO" dirty="0"/>
          </a:p>
          <a:p>
            <a:pPr marL="0" indent="0">
              <a:buNone/>
            </a:pPr>
            <a:endParaRPr lang="nb-NO" dirty="0"/>
          </a:p>
          <a:p>
            <a:endParaRPr lang="nb-NO" dirty="0"/>
          </a:p>
          <a:p>
            <a:endParaRPr lang="nb-NO" dirty="0"/>
          </a:p>
          <a:p>
            <a:endParaRPr lang="nb-NO" dirty="0"/>
          </a:p>
          <a:p>
            <a:endParaRPr lang="nb-NO" dirty="0"/>
          </a:p>
        </p:txBody>
      </p:sp>
      <p:pic>
        <p:nvPicPr>
          <p:cNvPr id="11" name="Bilde 10" descr="Et bilde som inneholder tekst&#10;&#10;Automatisk generert beskrivelse">
            <a:extLst>
              <a:ext uri="{FF2B5EF4-FFF2-40B4-BE49-F238E27FC236}">
                <a16:creationId xmlns:a16="http://schemas.microsoft.com/office/drawing/2014/main" id="{84F681F8-8AF6-3585-BD8D-1B14662D3E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7800" y="3548267"/>
            <a:ext cx="5401733" cy="3032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Oval 22">
            <a:extLst>
              <a:ext uri="{FF2B5EF4-FFF2-40B4-BE49-F238E27FC236}">
                <a16:creationId xmlns:a16="http://schemas.microsoft.com/office/drawing/2014/main" id="{A215B8B4-91B8-666E-45C9-B887E54D8965}"/>
              </a:ext>
            </a:extLst>
          </p:cNvPr>
          <p:cNvSpPr/>
          <p:nvPr/>
        </p:nvSpPr>
        <p:spPr>
          <a:xfrm>
            <a:off x="8019277" y="3523620"/>
            <a:ext cx="381712" cy="3123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4" name="Online Media 3" descr="5 Minutes Countdown Timer 4K (no sound) - White">
            <a:hlinkClick r:id="" action="ppaction://media"/>
            <a:extLst>
              <a:ext uri="{FF2B5EF4-FFF2-40B4-BE49-F238E27FC236}">
                <a16:creationId xmlns:a16="http://schemas.microsoft.com/office/drawing/2014/main" id="{B473BB7A-6F2E-F94E-C843-6E31760783B2}"/>
              </a:ext>
            </a:extLst>
          </p:cNvPr>
          <p:cNvPicPr>
            <a:picLocks noRot="1" noChangeAspect="1"/>
          </p:cNvPicPr>
          <p:nvPr>
            <a:videoFile r:link="rId1"/>
          </p:nvPr>
        </p:nvPicPr>
        <p:blipFill>
          <a:blip r:embed="rId5"/>
          <a:stretch>
            <a:fillRect/>
          </a:stretch>
        </p:blipFill>
        <p:spPr>
          <a:xfrm>
            <a:off x="8892329" y="184152"/>
            <a:ext cx="3058009" cy="1727775"/>
          </a:xfrm>
          <a:prstGeom prst="rect">
            <a:avLst/>
          </a:prstGeom>
        </p:spPr>
      </p:pic>
      <p:sp>
        <p:nvSpPr>
          <p:cNvPr id="41" name="Oval 22">
            <a:extLst>
              <a:ext uri="{FF2B5EF4-FFF2-40B4-BE49-F238E27FC236}">
                <a16:creationId xmlns:a16="http://schemas.microsoft.com/office/drawing/2014/main" id="{18CFC5FB-D06D-471B-8401-E5CB11045A49}"/>
              </a:ext>
            </a:extLst>
          </p:cNvPr>
          <p:cNvSpPr/>
          <p:nvPr/>
        </p:nvSpPr>
        <p:spPr>
          <a:xfrm>
            <a:off x="8352186" y="3709154"/>
            <a:ext cx="381712" cy="3123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2" name="Oval 22">
            <a:extLst>
              <a:ext uri="{FF2B5EF4-FFF2-40B4-BE49-F238E27FC236}">
                <a16:creationId xmlns:a16="http://schemas.microsoft.com/office/drawing/2014/main" id="{7CC9E487-F593-4D18-96EA-97ED6C97448E}"/>
              </a:ext>
            </a:extLst>
          </p:cNvPr>
          <p:cNvSpPr/>
          <p:nvPr/>
        </p:nvSpPr>
        <p:spPr>
          <a:xfrm>
            <a:off x="8770096" y="3552967"/>
            <a:ext cx="381712" cy="3123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3" name="Oval 22">
            <a:extLst>
              <a:ext uri="{FF2B5EF4-FFF2-40B4-BE49-F238E27FC236}">
                <a16:creationId xmlns:a16="http://schemas.microsoft.com/office/drawing/2014/main" id="{C0C7C3AA-DA62-4E72-BB6B-595FCDB9D932}"/>
              </a:ext>
            </a:extLst>
          </p:cNvPr>
          <p:cNvSpPr/>
          <p:nvPr/>
        </p:nvSpPr>
        <p:spPr>
          <a:xfrm>
            <a:off x="8842872" y="3944806"/>
            <a:ext cx="381712" cy="3123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Rectangle 5">
            <a:extLst>
              <a:ext uri="{FF2B5EF4-FFF2-40B4-BE49-F238E27FC236}">
                <a16:creationId xmlns:a16="http://schemas.microsoft.com/office/drawing/2014/main" id="{E5CC2D09-E34E-6F7C-FBD7-93055B7310A6}"/>
              </a:ext>
            </a:extLst>
          </p:cNvPr>
          <p:cNvSpPr/>
          <p:nvPr/>
        </p:nvSpPr>
        <p:spPr>
          <a:xfrm>
            <a:off x="0" y="0"/>
            <a:ext cx="1902543" cy="687652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ektangel 2">
            <a:extLst>
              <a:ext uri="{FF2B5EF4-FFF2-40B4-BE49-F238E27FC236}">
                <a16:creationId xmlns:a16="http://schemas.microsoft.com/office/drawing/2014/main" id="{AF757ECA-9CF1-A479-0503-3B9483768FBF}"/>
              </a:ext>
            </a:extLst>
          </p:cNvPr>
          <p:cNvSpPr/>
          <p:nvPr/>
        </p:nvSpPr>
        <p:spPr>
          <a:xfrm>
            <a:off x="474218" y="4913803"/>
            <a:ext cx="9541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mn-cs"/>
              </a:rPr>
              <a:t>Gruppen</a:t>
            </a:r>
          </a:p>
        </p:txBody>
      </p:sp>
      <p:pic>
        <p:nvPicPr>
          <p:cNvPr id="10" name="Picture 5" descr="A picture containing light, window&#10;&#10;Description automatically generated">
            <a:extLst>
              <a:ext uri="{FF2B5EF4-FFF2-40B4-BE49-F238E27FC236}">
                <a16:creationId xmlns:a16="http://schemas.microsoft.com/office/drawing/2014/main" id="{8A7ABF3D-3565-4DF9-2C16-35E858CED034}"/>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497566" y="3887203"/>
            <a:ext cx="907410" cy="1037505"/>
          </a:xfrm>
          <a:prstGeom prst="rect">
            <a:avLst/>
          </a:prstGeom>
        </p:spPr>
      </p:pic>
      <p:sp>
        <p:nvSpPr>
          <p:cNvPr id="12" name="Rektangel 11">
            <a:extLst>
              <a:ext uri="{FF2B5EF4-FFF2-40B4-BE49-F238E27FC236}">
                <a16:creationId xmlns:a16="http://schemas.microsoft.com/office/drawing/2014/main" id="{74B3648E-A8AF-F001-C156-8D140CCC4926}"/>
              </a:ext>
            </a:extLst>
          </p:cNvPr>
          <p:cNvSpPr/>
          <p:nvPr/>
        </p:nvSpPr>
        <p:spPr>
          <a:xfrm>
            <a:off x="624900" y="3273497"/>
            <a:ext cx="652743" cy="307777"/>
          </a:xfrm>
          <a:prstGeom prst="rect">
            <a:avLst/>
          </a:prstGeom>
        </p:spPr>
        <p:txBody>
          <a:bodyPr wrap="none">
            <a:spAutoFit/>
          </a:bodyPr>
          <a:lstStyle/>
          <a:p>
            <a:r>
              <a:rPr lang="nb-NO" sz="1400" b="1" dirty="0">
                <a:solidFill>
                  <a:schemeClr val="bg1"/>
                </a:solidFill>
              </a:rPr>
              <a:t>5 min</a:t>
            </a:r>
          </a:p>
        </p:txBody>
      </p:sp>
      <p:pic>
        <p:nvPicPr>
          <p:cNvPr id="13" name="Picture 12" descr="A picture containing clock, meter&#10;&#10;Description automatically generated">
            <a:extLst>
              <a:ext uri="{FF2B5EF4-FFF2-40B4-BE49-F238E27FC236}">
                <a16:creationId xmlns:a16="http://schemas.microsoft.com/office/drawing/2014/main" id="{372A425F-A255-1EBF-C366-44E73DEE8768}"/>
              </a:ext>
            </a:extLst>
          </p:cNvPr>
          <p:cNvPicPr>
            <a:picLocks noChangeAspect="1"/>
          </p:cNvPicPr>
          <p:nvPr/>
        </p:nvPicPr>
        <p:blipFill>
          <a:blip r:embed="rId7" cstate="screen">
            <a:lum bright="70000" contras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545056" y="2377100"/>
            <a:ext cx="812430" cy="812430"/>
          </a:xfrm>
          <a:prstGeom prst="rect">
            <a:avLst/>
          </a:prstGeom>
        </p:spPr>
      </p:pic>
      <p:sp>
        <p:nvSpPr>
          <p:cNvPr id="3" name="Oval 16">
            <a:extLst>
              <a:ext uri="{FF2B5EF4-FFF2-40B4-BE49-F238E27FC236}">
                <a16:creationId xmlns:a16="http://schemas.microsoft.com/office/drawing/2014/main" id="{E997B918-A615-FF4A-14FD-02476BF995B7}"/>
              </a:ext>
            </a:extLst>
          </p:cNvPr>
          <p:cNvSpPr/>
          <p:nvPr/>
        </p:nvSpPr>
        <p:spPr>
          <a:xfrm>
            <a:off x="926364" y="0"/>
            <a:ext cx="1992652" cy="19926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dirty="0"/>
              <a:t>OPPGAVE</a:t>
            </a:r>
          </a:p>
        </p:txBody>
      </p:sp>
    </p:spTree>
    <p:extLst>
      <p:ext uri="{BB962C8B-B14F-4D97-AF65-F5344CB8AC3E}">
        <p14:creationId xmlns:p14="http://schemas.microsoft.com/office/powerpoint/2010/main" val="39009523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43F0E4-BE6A-0640-B5AE-488A390B7DED}"/>
              </a:ext>
            </a:extLst>
          </p:cNvPr>
          <p:cNvSpPr txBox="1">
            <a:spLocks/>
          </p:cNvSpPr>
          <p:nvPr/>
        </p:nvSpPr>
        <p:spPr>
          <a:xfrm>
            <a:off x="3007468" y="802480"/>
            <a:ext cx="8098205" cy="96361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nb-NO" u="sng"/>
              <a:t>Lag en felles løsning </a:t>
            </a:r>
          </a:p>
        </p:txBody>
      </p:sp>
      <p:sp>
        <p:nvSpPr>
          <p:cNvPr id="19" name="Content Placeholder 3">
            <a:extLst>
              <a:ext uri="{FF2B5EF4-FFF2-40B4-BE49-F238E27FC236}">
                <a16:creationId xmlns:a16="http://schemas.microsoft.com/office/drawing/2014/main" id="{37D30A8A-755E-DF49-993D-CFD699EEE73E}"/>
              </a:ext>
            </a:extLst>
          </p:cNvPr>
          <p:cNvSpPr txBox="1">
            <a:spLocks/>
          </p:cNvSpPr>
          <p:nvPr/>
        </p:nvSpPr>
        <p:spPr>
          <a:xfrm>
            <a:off x="3117167" y="2047379"/>
            <a:ext cx="4841499" cy="4351338"/>
          </a:xfrm>
          <a:prstGeom prst="rect">
            <a:avLst/>
          </a:prstGeom>
          <a:noFill/>
        </p:spPr>
        <p:txBody>
          <a:bodyPr/>
          <a:lstStyle>
            <a:lvl1pPr marL="342900" indent="-3429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2400" kern="1200">
                <a:solidFill>
                  <a:schemeClr val="tx1"/>
                </a:solidFill>
                <a:latin typeface="+mn-lt"/>
                <a:ea typeface="+mn-ea"/>
                <a:cs typeface="+mn-cs"/>
              </a:defRPr>
            </a:lvl1pPr>
            <a:lvl2pPr marL="628650" indent="-271463" algn="l" defTabSz="914400" rtl="0" eaLnBrk="1" latinLnBrk="0" hangingPunct="1">
              <a:lnSpc>
                <a:spcPct val="100000"/>
              </a:lnSpc>
              <a:spcBef>
                <a:spcPts val="0"/>
              </a:spcBef>
              <a:spcAft>
                <a:spcPts val="0"/>
              </a:spcAft>
              <a:buClr>
                <a:srgbClr val="92D050"/>
              </a:buClr>
              <a:buFont typeface="Arial" panose="020B0604020202020204" pitchFamily="34" charset="0"/>
              <a:buChar char="•"/>
              <a:defRPr sz="2000" kern="1200">
                <a:solidFill>
                  <a:schemeClr val="tx1"/>
                </a:solidFill>
                <a:latin typeface="+mn-lt"/>
                <a:ea typeface="+mn-ea"/>
                <a:cs typeface="+mn-cs"/>
              </a:defRPr>
            </a:lvl2pPr>
            <a:lvl3pPr marL="900113" indent="-271463" algn="l" defTabSz="914400" rtl="0" eaLnBrk="1" latinLnBrk="0" hangingPunct="1">
              <a:lnSpc>
                <a:spcPct val="100000"/>
              </a:lnSpc>
              <a:spcBef>
                <a:spcPts val="0"/>
              </a:spcBef>
              <a:spcAft>
                <a:spcPts val="0"/>
              </a:spcAft>
              <a:buClr>
                <a:srgbClr val="92D050"/>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nb-NO"/>
          </a:p>
          <a:p>
            <a:r>
              <a:rPr lang="nb-NO"/>
              <a:t>Gruppeleder overfører ideen med flest stemmer til A3-arket </a:t>
            </a:r>
          </a:p>
          <a:p>
            <a:endParaRPr lang="nb-NO"/>
          </a:p>
          <a:p>
            <a:r>
              <a:rPr lang="nb-NO"/>
              <a:t>Fyll inn resten av boksene </a:t>
            </a:r>
            <a:br>
              <a:rPr lang="nb-NO"/>
            </a:br>
            <a:r>
              <a:rPr lang="nb-NO"/>
              <a:t>(gevinster, utfordringer, krav)</a:t>
            </a:r>
          </a:p>
        </p:txBody>
      </p:sp>
      <p:pic>
        <p:nvPicPr>
          <p:cNvPr id="3" name="Online Media 4" descr="15 Minutes Countdown Timer 4K (no sound) - White">
            <a:hlinkClick r:id="" action="ppaction://media"/>
            <a:extLst>
              <a:ext uri="{FF2B5EF4-FFF2-40B4-BE49-F238E27FC236}">
                <a16:creationId xmlns:a16="http://schemas.microsoft.com/office/drawing/2014/main" id="{C5863002-221E-04E7-CB55-CDD37BCCC32E}"/>
              </a:ext>
            </a:extLst>
          </p:cNvPr>
          <p:cNvPicPr>
            <a:picLocks noRot="1" noChangeAspect="1"/>
          </p:cNvPicPr>
          <p:nvPr>
            <a:videoFile r:link="rId1"/>
          </p:nvPr>
        </p:nvPicPr>
        <p:blipFill>
          <a:blip r:embed="rId4"/>
          <a:stretch>
            <a:fillRect/>
          </a:stretch>
        </p:blipFill>
        <p:spPr>
          <a:xfrm>
            <a:off x="8692128" y="205634"/>
            <a:ext cx="3259726" cy="1841745"/>
          </a:xfrm>
          <a:prstGeom prst="rect">
            <a:avLst/>
          </a:prstGeom>
        </p:spPr>
      </p:pic>
      <p:pic>
        <p:nvPicPr>
          <p:cNvPr id="10" name="Picture 9">
            <a:extLst>
              <a:ext uri="{FF2B5EF4-FFF2-40B4-BE49-F238E27FC236}">
                <a16:creationId xmlns:a16="http://schemas.microsoft.com/office/drawing/2014/main" id="{ED55A5FE-8934-4EC6-8141-9615D75EB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5701" y="3466231"/>
            <a:ext cx="4019550" cy="2728599"/>
          </a:xfrm>
          <a:prstGeom prst="rect">
            <a:avLst/>
          </a:prstGeom>
        </p:spPr>
      </p:pic>
      <p:sp>
        <p:nvSpPr>
          <p:cNvPr id="4" name="Rectangle 3">
            <a:extLst>
              <a:ext uri="{FF2B5EF4-FFF2-40B4-BE49-F238E27FC236}">
                <a16:creationId xmlns:a16="http://schemas.microsoft.com/office/drawing/2014/main" id="{E4822D5A-7DFD-E0ED-F77A-1EB47252B9D7}"/>
              </a:ext>
            </a:extLst>
          </p:cNvPr>
          <p:cNvSpPr/>
          <p:nvPr/>
        </p:nvSpPr>
        <p:spPr>
          <a:xfrm>
            <a:off x="0" y="0"/>
            <a:ext cx="1902543" cy="687652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ektangel 2">
            <a:extLst>
              <a:ext uri="{FF2B5EF4-FFF2-40B4-BE49-F238E27FC236}">
                <a16:creationId xmlns:a16="http://schemas.microsoft.com/office/drawing/2014/main" id="{C7C1476F-886A-C100-85C0-CAD38F142465}"/>
              </a:ext>
            </a:extLst>
          </p:cNvPr>
          <p:cNvSpPr/>
          <p:nvPr/>
        </p:nvSpPr>
        <p:spPr>
          <a:xfrm>
            <a:off x="474218" y="4913803"/>
            <a:ext cx="9541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mn-cs"/>
              </a:rPr>
              <a:t>Gruppen</a:t>
            </a:r>
          </a:p>
        </p:txBody>
      </p:sp>
      <p:pic>
        <p:nvPicPr>
          <p:cNvPr id="9" name="Picture 5" descr="A picture containing light, window&#10;&#10;Description automatically generated">
            <a:extLst>
              <a:ext uri="{FF2B5EF4-FFF2-40B4-BE49-F238E27FC236}">
                <a16:creationId xmlns:a16="http://schemas.microsoft.com/office/drawing/2014/main" id="{2B456DAF-A0C0-DE80-32CA-E0EFF800B08E}"/>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497566" y="3887203"/>
            <a:ext cx="907410" cy="1037505"/>
          </a:xfrm>
          <a:prstGeom prst="rect">
            <a:avLst/>
          </a:prstGeom>
        </p:spPr>
      </p:pic>
      <p:sp>
        <p:nvSpPr>
          <p:cNvPr id="11" name="Rektangel 11">
            <a:extLst>
              <a:ext uri="{FF2B5EF4-FFF2-40B4-BE49-F238E27FC236}">
                <a16:creationId xmlns:a16="http://schemas.microsoft.com/office/drawing/2014/main" id="{6919FD22-9844-54F0-04AF-CFA2DD8C4C7B}"/>
              </a:ext>
            </a:extLst>
          </p:cNvPr>
          <p:cNvSpPr/>
          <p:nvPr/>
        </p:nvSpPr>
        <p:spPr>
          <a:xfrm>
            <a:off x="575207" y="3273497"/>
            <a:ext cx="752129" cy="307777"/>
          </a:xfrm>
          <a:prstGeom prst="rect">
            <a:avLst/>
          </a:prstGeom>
        </p:spPr>
        <p:txBody>
          <a:bodyPr wrap="none">
            <a:spAutoFit/>
          </a:bodyPr>
          <a:lstStyle/>
          <a:p>
            <a:r>
              <a:rPr lang="nb-NO" sz="1400" b="1" dirty="0">
                <a:solidFill>
                  <a:schemeClr val="bg1"/>
                </a:solidFill>
              </a:rPr>
              <a:t>15 min</a:t>
            </a:r>
          </a:p>
        </p:txBody>
      </p:sp>
      <p:pic>
        <p:nvPicPr>
          <p:cNvPr id="12" name="Picture 11" descr="A picture containing clock, meter&#10;&#10;Description automatically generated">
            <a:extLst>
              <a:ext uri="{FF2B5EF4-FFF2-40B4-BE49-F238E27FC236}">
                <a16:creationId xmlns:a16="http://schemas.microsoft.com/office/drawing/2014/main" id="{59086E99-77E7-1E73-3EE4-5626CA4379B2}"/>
              </a:ext>
            </a:extLst>
          </p:cNvPr>
          <p:cNvPicPr>
            <a:picLocks noChangeAspect="1"/>
          </p:cNvPicPr>
          <p:nvPr/>
        </p:nvPicPr>
        <p:blipFill>
          <a:blip r:embed="rId7" cstate="screen">
            <a:lum bright="70000" contras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545056" y="2377100"/>
            <a:ext cx="812430" cy="812430"/>
          </a:xfrm>
          <a:prstGeom prst="rect">
            <a:avLst/>
          </a:prstGeom>
        </p:spPr>
      </p:pic>
      <p:sp>
        <p:nvSpPr>
          <p:cNvPr id="13" name="Oval 16">
            <a:extLst>
              <a:ext uri="{FF2B5EF4-FFF2-40B4-BE49-F238E27FC236}">
                <a16:creationId xmlns:a16="http://schemas.microsoft.com/office/drawing/2014/main" id="{F1405FA1-2A7D-D02F-070D-43176CAADB8D}"/>
              </a:ext>
            </a:extLst>
          </p:cNvPr>
          <p:cNvSpPr/>
          <p:nvPr/>
        </p:nvSpPr>
        <p:spPr>
          <a:xfrm>
            <a:off x="926364" y="0"/>
            <a:ext cx="1992652" cy="19926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dirty="0"/>
              <a:t>OPPGAVE</a:t>
            </a:r>
          </a:p>
        </p:txBody>
      </p:sp>
    </p:spTree>
    <p:extLst>
      <p:ext uri="{BB962C8B-B14F-4D97-AF65-F5344CB8AC3E}">
        <p14:creationId xmlns:p14="http://schemas.microsoft.com/office/powerpoint/2010/main" val="14730375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08A460-98B7-C0BA-AECB-A7196FD5C6DF}"/>
              </a:ext>
            </a:extLst>
          </p:cNvPr>
          <p:cNvSpPr/>
          <p:nvPr/>
        </p:nvSpPr>
        <p:spPr>
          <a:xfrm>
            <a:off x="0" y="0"/>
            <a:ext cx="1902543" cy="687652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ektangel 2">
            <a:extLst>
              <a:ext uri="{FF2B5EF4-FFF2-40B4-BE49-F238E27FC236}">
                <a16:creationId xmlns:a16="http://schemas.microsoft.com/office/drawing/2014/main" id="{B981F4D9-414A-AC3D-7AC3-0E056E450D37}"/>
              </a:ext>
            </a:extLst>
          </p:cNvPr>
          <p:cNvSpPr/>
          <p:nvPr/>
        </p:nvSpPr>
        <p:spPr>
          <a:xfrm>
            <a:off x="474218" y="4913803"/>
            <a:ext cx="9541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mn-cs"/>
              </a:rPr>
              <a:t>Gruppen</a:t>
            </a:r>
          </a:p>
        </p:txBody>
      </p:sp>
      <p:pic>
        <p:nvPicPr>
          <p:cNvPr id="12" name="Picture 5" descr="A picture containing light, window&#10;&#10;Description automatically generated">
            <a:extLst>
              <a:ext uri="{FF2B5EF4-FFF2-40B4-BE49-F238E27FC236}">
                <a16:creationId xmlns:a16="http://schemas.microsoft.com/office/drawing/2014/main" id="{FD61E9D7-C751-18E6-9696-CF2120E28E82}"/>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497566" y="3887203"/>
            <a:ext cx="907410" cy="1037505"/>
          </a:xfrm>
          <a:prstGeom prst="rect">
            <a:avLst/>
          </a:prstGeom>
        </p:spPr>
      </p:pic>
      <p:sp>
        <p:nvSpPr>
          <p:cNvPr id="13" name="Rektangel 11">
            <a:extLst>
              <a:ext uri="{FF2B5EF4-FFF2-40B4-BE49-F238E27FC236}">
                <a16:creationId xmlns:a16="http://schemas.microsoft.com/office/drawing/2014/main" id="{94FF2948-2C41-996D-65CC-83B4F1A7892F}"/>
              </a:ext>
            </a:extLst>
          </p:cNvPr>
          <p:cNvSpPr/>
          <p:nvPr/>
        </p:nvSpPr>
        <p:spPr>
          <a:xfrm>
            <a:off x="575207" y="3273497"/>
            <a:ext cx="752129" cy="307777"/>
          </a:xfrm>
          <a:prstGeom prst="rect">
            <a:avLst/>
          </a:prstGeom>
        </p:spPr>
        <p:txBody>
          <a:bodyPr wrap="none">
            <a:spAutoFit/>
          </a:bodyPr>
          <a:lstStyle/>
          <a:p>
            <a:r>
              <a:rPr lang="nb-NO" sz="1400" b="1" dirty="0">
                <a:solidFill>
                  <a:schemeClr val="bg1"/>
                </a:solidFill>
              </a:rPr>
              <a:t>15 min</a:t>
            </a:r>
          </a:p>
        </p:txBody>
      </p:sp>
      <p:pic>
        <p:nvPicPr>
          <p:cNvPr id="14" name="Picture 13" descr="A picture containing clock, meter&#10;&#10;Description automatically generated">
            <a:extLst>
              <a:ext uri="{FF2B5EF4-FFF2-40B4-BE49-F238E27FC236}">
                <a16:creationId xmlns:a16="http://schemas.microsoft.com/office/drawing/2014/main" id="{F31C88AC-8F98-D31C-B039-4E7048E41EF0}"/>
              </a:ext>
            </a:extLst>
          </p:cNvPr>
          <p:cNvPicPr>
            <a:picLocks noChangeAspect="1"/>
          </p:cNvPicPr>
          <p:nvPr/>
        </p:nvPicPr>
        <p:blipFill>
          <a:blip r:embed="rId5" cstate="screen">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545056" y="2377100"/>
            <a:ext cx="812430" cy="812430"/>
          </a:xfrm>
          <a:prstGeom prst="rect">
            <a:avLst/>
          </a:prstGeom>
        </p:spPr>
      </p:pic>
      <p:sp>
        <p:nvSpPr>
          <p:cNvPr id="8" name="Title 1">
            <a:extLst>
              <a:ext uri="{FF2B5EF4-FFF2-40B4-BE49-F238E27FC236}">
                <a16:creationId xmlns:a16="http://schemas.microsoft.com/office/drawing/2014/main" id="{5C43F0E4-BE6A-0640-B5AE-488A390B7DED}"/>
              </a:ext>
            </a:extLst>
          </p:cNvPr>
          <p:cNvSpPr txBox="1">
            <a:spLocks/>
          </p:cNvSpPr>
          <p:nvPr/>
        </p:nvSpPr>
        <p:spPr>
          <a:xfrm>
            <a:off x="3007468" y="802480"/>
            <a:ext cx="8098205" cy="96361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nb-NO" u="sng"/>
              <a:t>Test og berik hverandres idéer</a:t>
            </a:r>
          </a:p>
        </p:txBody>
      </p:sp>
      <p:sp>
        <p:nvSpPr>
          <p:cNvPr id="19" name="Content Placeholder 3">
            <a:extLst>
              <a:ext uri="{FF2B5EF4-FFF2-40B4-BE49-F238E27FC236}">
                <a16:creationId xmlns:a16="http://schemas.microsoft.com/office/drawing/2014/main" id="{37D30A8A-755E-DF49-993D-CFD699EEE73E}"/>
              </a:ext>
            </a:extLst>
          </p:cNvPr>
          <p:cNvSpPr txBox="1">
            <a:spLocks/>
          </p:cNvSpPr>
          <p:nvPr/>
        </p:nvSpPr>
        <p:spPr>
          <a:xfrm>
            <a:off x="2060795" y="1842293"/>
            <a:ext cx="8663097" cy="4351338"/>
          </a:xfrm>
          <a:prstGeom prst="rect">
            <a:avLst/>
          </a:prstGeom>
          <a:noFill/>
        </p:spPr>
        <p:txBody>
          <a:bodyPr/>
          <a:lstStyle>
            <a:lvl1pPr marL="342900" indent="-3429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2400" kern="1200">
                <a:solidFill>
                  <a:schemeClr val="tx1"/>
                </a:solidFill>
                <a:latin typeface="+mn-lt"/>
                <a:ea typeface="+mn-ea"/>
                <a:cs typeface="+mn-cs"/>
              </a:defRPr>
            </a:lvl1pPr>
            <a:lvl2pPr marL="628650" indent="-271463" algn="l" defTabSz="914400" rtl="0" eaLnBrk="1" latinLnBrk="0" hangingPunct="1">
              <a:lnSpc>
                <a:spcPct val="100000"/>
              </a:lnSpc>
              <a:spcBef>
                <a:spcPts val="0"/>
              </a:spcBef>
              <a:spcAft>
                <a:spcPts val="0"/>
              </a:spcAft>
              <a:buClr>
                <a:srgbClr val="92D050"/>
              </a:buClr>
              <a:buFont typeface="Arial" panose="020B0604020202020204" pitchFamily="34" charset="0"/>
              <a:buChar char="•"/>
              <a:defRPr sz="2000" kern="1200">
                <a:solidFill>
                  <a:schemeClr val="tx1"/>
                </a:solidFill>
                <a:latin typeface="+mn-lt"/>
                <a:ea typeface="+mn-ea"/>
                <a:cs typeface="+mn-cs"/>
              </a:defRPr>
            </a:lvl2pPr>
            <a:lvl3pPr marL="900113" indent="-271463" algn="l" defTabSz="914400" rtl="0" eaLnBrk="1" latinLnBrk="0" hangingPunct="1">
              <a:lnSpc>
                <a:spcPct val="100000"/>
              </a:lnSpc>
              <a:spcBef>
                <a:spcPts val="0"/>
              </a:spcBef>
              <a:spcAft>
                <a:spcPts val="0"/>
              </a:spcAft>
              <a:buClr>
                <a:srgbClr val="92D050"/>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a:p>
          <a:p>
            <a:r>
              <a:rPr lang="nb-NO"/>
              <a:t>Få besøk av 2 personer som kommer </a:t>
            </a:r>
            <a:br>
              <a:rPr lang="nb-NO"/>
            </a:br>
            <a:r>
              <a:rPr lang="nb-NO"/>
              <a:t>med innspill</a:t>
            </a:r>
          </a:p>
          <a:p>
            <a:pPr marL="0" indent="0">
              <a:buNone/>
            </a:pPr>
            <a:r>
              <a:rPr lang="nb-NO"/>
              <a:t>Gruppen noterer ned innspillene:</a:t>
            </a:r>
          </a:p>
          <a:p>
            <a:r>
              <a:rPr lang="nb-NO"/>
              <a:t>Hva er bra med idéen?</a:t>
            </a:r>
          </a:p>
          <a:p>
            <a:r>
              <a:rPr lang="nb-NO"/>
              <a:t>Hva kan bli bedre og hvordan (hva er utfordrende)?</a:t>
            </a:r>
          </a:p>
          <a:p>
            <a:r>
              <a:rPr lang="nb-NO"/>
              <a:t>Innspill til nye idéer som kan løse utfordringen?</a:t>
            </a:r>
          </a:p>
          <a:p>
            <a:endParaRPr lang="nb-NO"/>
          </a:p>
          <a:p>
            <a:endParaRPr lang="nb-NO"/>
          </a:p>
        </p:txBody>
      </p:sp>
      <p:pic>
        <p:nvPicPr>
          <p:cNvPr id="10" name="Online Media 4" descr="15 Minutes Countdown Timer 4K (no sound) - White">
            <a:hlinkClick r:id="" action="ppaction://media"/>
            <a:extLst>
              <a:ext uri="{FF2B5EF4-FFF2-40B4-BE49-F238E27FC236}">
                <a16:creationId xmlns:a16="http://schemas.microsoft.com/office/drawing/2014/main" id="{CDD36CFB-2448-4202-98A2-B44F997F56E1}"/>
              </a:ext>
            </a:extLst>
          </p:cNvPr>
          <p:cNvPicPr>
            <a:picLocks noRot="1" noChangeAspect="1"/>
          </p:cNvPicPr>
          <p:nvPr>
            <a:videoFile r:link="rId1"/>
          </p:nvPr>
        </p:nvPicPr>
        <p:blipFill>
          <a:blip r:embed="rId7"/>
          <a:stretch>
            <a:fillRect/>
          </a:stretch>
        </p:blipFill>
        <p:spPr>
          <a:xfrm>
            <a:off x="8483600" y="1584313"/>
            <a:ext cx="3407979" cy="1925508"/>
          </a:xfrm>
          <a:prstGeom prst="rect">
            <a:avLst/>
          </a:prstGeom>
        </p:spPr>
      </p:pic>
      <p:pic>
        <p:nvPicPr>
          <p:cNvPr id="11" name="Picture 10">
            <a:extLst>
              <a:ext uri="{FF2B5EF4-FFF2-40B4-BE49-F238E27FC236}">
                <a16:creationId xmlns:a16="http://schemas.microsoft.com/office/drawing/2014/main" id="{F9269695-8184-4268-957E-67977856FD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4599" y="4431870"/>
            <a:ext cx="4017433" cy="2146213"/>
          </a:xfrm>
          <a:prstGeom prst="rect">
            <a:avLst/>
          </a:prstGeom>
        </p:spPr>
      </p:pic>
      <p:sp>
        <p:nvSpPr>
          <p:cNvPr id="4" name="Oval 16">
            <a:extLst>
              <a:ext uri="{FF2B5EF4-FFF2-40B4-BE49-F238E27FC236}">
                <a16:creationId xmlns:a16="http://schemas.microsoft.com/office/drawing/2014/main" id="{2AA30B33-470F-8483-BE98-4A59DDA4ACFE}"/>
              </a:ext>
            </a:extLst>
          </p:cNvPr>
          <p:cNvSpPr/>
          <p:nvPr/>
        </p:nvSpPr>
        <p:spPr>
          <a:xfrm>
            <a:off x="926364" y="0"/>
            <a:ext cx="1992652" cy="19926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dirty="0"/>
              <a:t>OPPGAVE</a:t>
            </a:r>
          </a:p>
        </p:txBody>
      </p:sp>
    </p:spTree>
    <p:extLst>
      <p:ext uri="{BB962C8B-B14F-4D97-AF65-F5344CB8AC3E}">
        <p14:creationId xmlns:p14="http://schemas.microsoft.com/office/powerpoint/2010/main" val="16258406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9ABD00-AC8D-5557-2B56-35ED1B4BDE43}"/>
              </a:ext>
            </a:extLst>
          </p:cNvPr>
          <p:cNvSpPr>
            <a:spLocks noGrp="1"/>
          </p:cNvSpPr>
          <p:nvPr>
            <p:ph type="title"/>
          </p:nvPr>
        </p:nvSpPr>
        <p:spPr/>
        <p:txBody>
          <a:bodyPr/>
          <a:lstStyle/>
          <a:p>
            <a:r>
              <a:rPr lang="en-NO" dirty="0"/>
              <a:t>Oppsummering</a:t>
            </a:r>
          </a:p>
        </p:txBody>
      </p:sp>
      <p:sp>
        <p:nvSpPr>
          <p:cNvPr id="7" name="TextBox 6">
            <a:extLst>
              <a:ext uri="{FF2B5EF4-FFF2-40B4-BE49-F238E27FC236}">
                <a16:creationId xmlns:a16="http://schemas.microsoft.com/office/drawing/2014/main" id="{07D25E22-E7F5-644F-CCAF-1FE2418B0826}"/>
              </a:ext>
            </a:extLst>
          </p:cNvPr>
          <p:cNvSpPr txBox="1"/>
          <p:nvPr/>
        </p:nvSpPr>
        <p:spPr>
          <a:xfrm>
            <a:off x="1662735" y="4560849"/>
            <a:ext cx="8866530" cy="738664"/>
          </a:xfrm>
          <a:prstGeom prst="rect">
            <a:avLst/>
          </a:prstGeom>
          <a:noFill/>
        </p:spPr>
        <p:txBody>
          <a:bodyPr wrap="none" rtlCol="0">
            <a:spAutoFit/>
          </a:bodyPr>
          <a:lstStyle/>
          <a:p>
            <a:r>
              <a:rPr lang="nb-NO" sz="2400" b="1" dirty="0">
                <a:solidFill>
                  <a:schemeClr val="bg1"/>
                </a:solidFill>
              </a:rPr>
              <a:t>Noen som vil dele – var det noen som fikk flere gode idéer?</a:t>
            </a:r>
          </a:p>
          <a:p>
            <a:endParaRPr lang="en-NO" dirty="0"/>
          </a:p>
        </p:txBody>
      </p:sp>
    </p:spTree>
    <p:extLst>
      <p:ext uri="{BB962C8B-B14F-4D97-AF65-F5344CB8AC3E}">
        <p14:creationId xmlns:p14="http://schemas.microsoft.com/office/powerpoint/2010/main" val="1594334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5581E86-C408-247F-3057-DD1630EA8287}"/>
              </a:ext>
            </a:extLst>
          </p:cNvPr>
          <p:cNvSpPr txBox="1"/>
          <p:nvPr/>
        </p:nvSpPr>
        <p:spPr>
          <a:xfrm>
            <a:off x="1747777" y="1284790"/>
            <a:ext cx="7986532" cy="5016758"/>
          </a:xfrm>
          <a:prstGeom prst="rect">
            <a:avLst/>
          </a:prstGeom>
          <a:noFill/>
        </p:spPr>
        <p:txBody>
          <a:bodyPr wrap="square" rtlCol="0">
            <a:spAutoFit/>
          </a:bodyPr>
          <a:lstStyle/>
          <a:p>
            <a:r>
              <a:rPr lang="nb-NO" sz="3200" b="1" dirty="0"/>
              <a:t>Utstyrsliste:</a:t>
            </a:r>
          </a:p>
          <a:p>
            <a:endParaRPr lang="nb-NO" dirty="0"/>
          </a:p>
          <a:p>
            <a:pPr marL="285750" indent="-285750">
              <a:buFont typeface="Arial" panose="020B0604020202020204" pitchFamily="34" charset="0"/>
              <a:buChar char="•"/>
            </a:pPr>
            <a:r>
              <a:rPr lang="nb-NO" dirty="0"/>
              <a:t>Bordskilt og navnelapper – plakater på veggen med hvem som sitter hvor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Oppgaveark til egenrefleksjon A4 </a:t>
            </a:r>
            <a:br>
              <a:rPr lang="nb-NO" dirty="0"/>
            </a:br>
            <a:r>
              <a:rPr lang="nb-NO" dirty="0"/>
              <a:t>Innhold:           Kort oppsummering av innsikt relatert til utfordringen</a:t>
            </a:r>
            <a:br>
              <a:rPr lang="nb-NO" dirty="0"/>
            </a:br>
            <a:r>
              <a:rPr lang="nb-NO" dirty="0"/>
              <a:t>		Hvordan kan vi-spørsmål</a:t>
            </a:r>
          </a:p>
          <a:p>
            <a:pPr lvl="4"/>
            <a:r>
              <a:rPr lang="nb-NO" dirty="0"/>
              <a:t>Åpent felt til å ta notater, skrive stikkord</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Oppgave ark til idéskisser(A4 og A3) </a:t>
            </a:r>
          </a:p>
          <a:p>
            <a:pPr marL="285750" indent="-285750">
              <a:buFont typeface="Arial" panose="020B0604020202020204" pitchFamily="34" charset="0"/>
              <a:buChar char="•"/>
            </a:pPr>
            <a:r>
              <a:rPr lang="nb-NO" dirty="0"/>
              <a:t>Oppgaveark til oppsummering testene (A3)</a:t>
            </a:r>
            <a:br>
              <a:rPr lang="nb-NO" dirty="0"/>
            </a:br>
            <a:br>
              <a:rPr lang="nb-NO" dirty="0"/>
            </a:br>
            <a:endParaRPr lang="nb-NO" dirty="0"/>
          </a:p>
          <a:p>
            <a:pPr marL="285750" indent="-285750">
              <a:buFont typeface="Arial" panose="020B0604020202020204" pitchFamily="34" charset="0"/>
              <a:buChar char="•"/>
            </a:pPr>
            <a:r>
              <a:rPr lang="nb-NO" dirty="0"/>
              <a:t>Ekstra A4-papir til oppvarmingslek (tegning)</a:t>
            </a:r>
          </a:p>
          <a:p>
            <a:pPr marL="285750" indent="-285750">
              <a:buFont typeface="Arial" panose="020B0604020202020204" pitchFamily="34" charset="0"/>
              <a:buChar char="•"/>
            </a:pPr>
            <a:r>
              <a:rPr lang="nb-NO" dirty="0"/>
              <a:t>Penner</a:t>
            </a:r>
          </a:p>
          <a:p>
            <a:pPr marL="285750" indent="-285750">
              <a:buFont typeface="Arial" panose="020B0604020202020204" pitchFamily="34" charset="0"/>
              <a:buChar char="•"/>
            </a:pPr>
            <a:r>
              <a:rPr lang="nb-NO" dirty="0"/>
              <a:t>Stemmeprikker i to farger </a:t>
            </a:r>
          </a:p>
          <a:p>
            <a:endParaRPr lang="nb-NO" dirty="0"/>
          </a:p>
        </p:txBody>
      </p:sp>
    </p:spTree>
    <p:extLst>
      <p:ext uri="{BB962C8B-B14F-4D97-AF65-F5344CB8AC3E}">
        <p14:creationId xmlns:p14="http://schemas.microsoft.com/office/powerpoint/2010/main" val="162395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144723" y="1592"/>
          <a:ext cx="1719"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44723" y="1592"/>
                        <a:ext cx="1719" cy="1587"/>
                      </a:xfrm>
                      <a:prstGeom prst="rect">
                        <a:avLst/>
                      </a:prstGeom>
                    </p:spPr>
                  </p:pic>
                </p:oleObj>
              </mc:Fallback>
            </mc:AlternateContent>
          </a:graphicData>
        </a:graphic>
      </p:graphicFrame>
      <p:sp>
        <p:nvSpPr>
          <p:cNvPr id="47" name="Freeform 46"/>
          <p:cNvSpPr/>
          <p:nvPr/>
        </p:nvSpPr>
        <p:spPr>
          <a:xfrm>
            <a:off x="173619" y="419852"/>
            <a:ext cx="11679711" cy="6192799"/>
          </a:xfrm>
          <a:custGeom>
            <a:avLst/>
            <a:gdLst>
              <a:gd name="connsiteX0" fmla="*/ 9299831 w 9320824"/>
              <a:gd name="connsiteY0" fmla="*/ 6129821 h 6192799"/>
              <a:gd name="connsiteX1" fmla="*/ 9320824 w 9320824"/>
              <a:gd name="connsiteY1" fmla="*/ 0 h 6192799"/>
              <a:gd name="connsiteX2" fmla="*/ 0 w 9320824"/>
              <a:gd name="connsiteY2" fmla="*/ 10496 h 6192799"/>
              <a:gd name="connsiteX3" fmla="*/ 0 w 9320824"/>
              <a:gd name="connsiteY3" fmla="*/ 6171806 h 6192799"/>
              <a:gd name="connsiteX4" fmla="*/ 9310328 w 9320824"/>
              <a:gd name="connsiteY4" fmla="*/ 6192799 h 6192799"/>
              <a:gd name="connsiteX5" fmla="*/ 9299831 w 9320824"/>
              <a:gd name="connsiteY5" fmla="*/ 6129821 h 619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0824" h="6192799">
                <a:moveTo>
                  <a:pt x="9299831" y="6129821"/>
                </a:moveTo>
                <a:cubicBezTo>
                  <a:pt x="9306829" y="4086547"/>
                  <a:pt x="9313826" y="2043274"/>
                  <a:pt x="9320824" y="0"/>
                </a:cubicBezTo>
                <a:lnTo>
                  <a:pt x="0" y="10496"/>
                </a:lnTo>
                <a:lnTo>
                  <a:pt x="0" y="6171806"/>
                </a:lnTo>
                <a:lnTo>
                  <a:pt x="9310328" y="6192799"/>
                </a:lnTo>
                <a:lnTo>
                  <a:pt x="9299831" y="6129821"/>
                </a:lnTo>
                <a:close/>
              </a:path>
            </a:pathLst>
          </a:cu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53" name="Straight Connector 52"/>
          <p:cNvCxnSpPr>
            <a:cxnSpLocks/>
          </p:cNvCxnSpPr>
          <p:nvPr/>
        </p:nvCxnSpPr>
        <p:spPr>
          <a:xfrm flipH="1">
            <a:off x="173620" y="1052736"/>
            <a:ext cx="1167971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cxnSpLocks/>
          </p:cNvCxnSpPr>
          <p:nvPr/>
        </p:nvCxnSpPr>
        <p:spPr>
          <a:xfrm flipH="1">
            <a:off x="173619" y="4861441"/>
            <a:ext cx="11679711"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9" name="Title 1"/>
          <p:cNvSpPr txBox="1">
            <a:spLocks/>
          </p:cNvSpPr>
          <p:nvPr/>
        </p:nvSpPr>
        <p:spPr>
          <a:xfrm>
            <a:off x="6257538" y="4988763"/>
            <a:ext cx="5201383" cy="939467"/>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prstClr val="black"/>
                </a:solidFill>
                <a:effectLst/>
                <a:uLnTx/>
                <a:uFillTx/>
                <a:latin typeface="Arial"/>
                <a:ea typeface="+mj-ea"/>
                <a:cs typeface="Times New Roman" pitchFamily="18" charset="0"/>
              </a:rPr>
              <a:t>Hva kan vi oppnå med idéen? Hvilken effekt kan vi forvente for hvem?</a:t>
            </a:r>
          </a:p>
        </p:txBody>
      </p:sp>
      <p:sp>
        <p:nvSpPr>
          <p:cNvPr id="71" name="Title 1"/>
          <p:cNvSpPr txBox="1">
            <a:spLocks/>
          </p:cNvSpPr>
          <p:nvPr/>
        </p:nvSpPr>
        <p:spPr>
          <a:xfrm>
            <a:off x="382073" y="4939512"/>
            <a:ext cx="2210828" cy="939466"/>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prstClr val="black"/>
                </a:solidFill>
                <a:effectLst/>
                <a:uLnTx/>
                <a:uFillTx/>
                <a:latin typeface="Arial"/>
                <a:ea typeface="+mj-ea"/>
                <a:cs typeface="Times New Roman" pitchFamily="18" charset="0"/>
              </a:rPr>
              <a:t>Beskrivelse av idéen:</a:t>
            </a:r>
          </a:p>
        </p:txBody>
      </p:sp>
      <p:cxnSp>
        <p:nvCxnSpPr>
          <p:cNvPr id="72" name="Straight Connector 71"/>
          <p:cNvCxnSpPr>
            <a:cxnSpLocks/>
          </p:cNvCxnSpPr>
          <p:nvPr/>
        </p:nvCxnSpPr>
        <p:spPr>
          <a:xfrm flipV="1">
            <a:off x="6103006" y="4988763"/>
            <a:ext cx="0" cy="162388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4" name="Title 1"/>
          <p:cNvSpPr txBox="1">
            <a:spLocks/>
          </p:cNvSpPr>
          <p:nvPr/>
        </p:nvSpPr>
        <p:spPr>
          <a:xfrm>
            <a:off x="338669" y="498633"/>
            <a:ext cx="2297637" cy="476242"/>
          </a:xfrm>
          <a:prstGeom prst="rect">
            <a:avLst/>
          </a:prstGeom>
        </p:spPr>
        <p:txBody>
          <a:bodyPr anchor="ctr"/>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Arial"/>
                <a:ea typeface="+mj-ea"/>
                <a:cs typeface="Times New Roman" pitchFamily="18" charset="0"/>
              </a:rPr>
              <a:t>Hvordan kan vi ...</a:t>
            </a:r>
          </a:p>
        </p:txBody>
      </p:sp>
      <p:sp>
        <p:nvSpPr>
          <p:cNvPr id="25" name="Title 1"/>
          <p:cNvSpPr txBox="1">
            <a:spLocks/>
          </p:cNvSpPr>
          <p:nvPr/>
        </p:nvSpPr>
        <p:spPr>
          <a:xfrm>
            <a:off x="82662" y="46660"/>
            <a:ext cx="3102278" cy="255072"/>
          </a:xfrm>
          <a:prstGeom prst="rect">
            <a:avLst/>
          </a:prstGeom>
        </p:spPr>
        <p:txBody>
          <a:bodyPr anchor="ctr"/>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Arial"/>
                <a:ea typeface="+mj-ea"/>
                <a:cs typeface="Times New Roman" pitchFamily="18" charset="0"/>
              </a:rPr>
              <a:t>Idéark </a:t>
            </a:r>
            <a:endParaRPr kumimoji="0" lang="nb-NO" sz="1200" b="1" i="0" u="none" strike="noStrike" kern="1200" cap="none" spc="0" normalizeH="0" baseline="0" noProof="0">
              <a:ln>
                <a:noFill/>
              </a:ln>
              <a:solidFill>
                <a:srgbClr val="3A7EC0"/>
              </a:solidFill>
              <a:effectLst/>
              <a:uLnTx/>
              <a:uFillTx/>
              <a:latin typeface="Arial"/>
              <a:ea typeface="+mj-ea"/>
              <a:cs typeface="Times New Roman" pitchFamily="18" charset="0"/>
            </a:endParaRPr>
          </a:p>
        </p:txBody>
      </p:sp>
      <p:sp>
        <p:nvSpPr>
          <p:cNvPr id="12" name="TekstSylinder 11">
            <a:extLst>
              <a:ext uri="{FF2B5EF4-FFF2-40B4-BE49-F238E27FC236}">
                <a16:creationId xmlns:a16="http://schemas.microsoft.com/office/drawing/2014/main" id="{73A679E2-3935-B572-BD18-8F91A10DF985}"/>
              </a:ext>
            </a:extLst>
          </p:cNvPr>
          <p:cNvSpPr txBox="1"/>
          <p:nvPr/>
        </p:nvSpPr>
        <p:spPr>
          <a:xfrm>
            <a:off x="382074" y="1170857"/>
            <a:ext cx="68752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1"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Prøv å skissere ut idéen/tjenesten – hvordan fungerer den, hvilke aktører er involvert, hva trenger de, hvilke behov dekkes </a:t>
            </a:r>
            <a:r>
              <a:rPr kumimoji="0" lang="nb-NO" sz="1400" b="0" i="1"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osv</a:t>
            </a:r>
            <a:r>
              <a:rPr kumimoji="0" lang="nb-NO" sz="1400" b="0" i="1"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p>
        </p:txBody>
      </p:sp>
      <p:sp>
        <p:nvSpPr>
          <p:cNvPr id="15" name="TextBox 14">
            <a:extLst>
              <a:ext uri="{FF2B5EF4-FFF2-40B4-BE49-F238E27FC236}">
                <a16:creationId xmlns:a16="http://schemas.microsoft.com/office/drawing/2014/main" id="{EB6540BA-DA9F-4CE5-A551-E6F8850FC842}"/>
              </a:ext>
            </a:extLst>
          </p:cNvPr>
          <p:cNvSpPr txBox="1"/>
          <p:nvPr/>
        </p:nvSpPr>
        <p:spPr>
          <a:xfrm>
            <a:off x="11175999" y="48414"/>
            <a:ext cx="1176867" cy="307777"/>
          </a:xfrm>
          <a:prstGeom prst="rect">
            <a:avLst/>
          </a:prstGeom>
          <a:solidFill>
            <a:srgbClr val="FFFF00"/>
          </a:solidFill>
        </p:spPr>
        <p:txBody>
          <a:bodyPr wrap="square" rtlCol="0">
            <a:spAutoFit/>
          </a:bodyPr>
          <a:lstStyle/>
          <a:p>
            <a:r>
              <a:rPr lang="nb-NO" sz="1400">
                <a:latin typeface="Arial" panose="020B0604020202020204" pitchFamily="34" charset="0"/>
                <a:cs typeface="Arial" panose="020B0604020202020204" pitchFamily="34" charset="0"/>
              </a:rPr>
              <a:t>A4 størrelse </a:t>
            </a:r>
          </a:p>
        </p:txBody>
      </p:sp>
      <p:cxnSp>
        <p:nvCxnSpPr>
          <p:cNvPr id="16" name="Straight Connector 15">
            <a:extLst>
              <a:ext uri="{FF2B5EF4-FFF2-40B4-BE49-F238E27FC236}">
                <a16:creationId xmlns:a16="http://schemas.microsoft.com/office/drawing/2014/main" id="{3F38570E-DC10-4BEF-980A-E343F1F32D68}"/>
              </a:ext>
            </a:extLst>
          </p:cNvPr>
          <p:cNvCxnSpPr>
            <a:cxnSpLocks/>
          </p:cNvCxnSpPr>
          <p:nvPr/>
        </p:nvCxnSpPr>
        <p:spPr>
          <a:xfrm flipV="1">
            <a:off x="10302473" y="1052736"/>
            <a:ext cx="0" cy="380870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AB231E17-8E13-4A48-A490-F631D2329993}"/>
              </a:ext>
            </a:extLst>
          </p:cNvPr>
          <p:cNvSpPr txBox="1">
            <a:spLocks/>
          </p:cNvSpPr>
          <p:nvPr/>
        </p:nvSpPr>
        <p:spPr>
          <a:xfrm>
            <a:off x="10558932" y="1093043"/>
            <a:ext cx="972995" cy="277504"/>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prstClr val="black"/>
                </a:solidFill>
                <a:effectLst/>
                <a:uLnTx/>
                <a:uFillTx/>
                <a:latin typeface="Arial"/>
                <a:ea typeface="+mj-ea"/>
                <a:cs typeface="Times New Roman" pitchFamily="18" charset="0"/>
              </a:rPr>
              <a:t>Stemmer </a:t>
            </a:r>
          </a:p>
        </p:txBody>
      </p:sp>
    </p:spTree>
    <p:extLst>
      <p:ext uri="{BB962C8B-B14F-4D97-AF65-F5344CB8AC3E}">
        <p14:creationId xmlns:p14="http://schemas.microsoft.com/office/powerpoint/2010/main" val="752351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144723" y="1592"/>
          <a:ext cx="1719"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44723" y="1592"/>
                        <a:ext cx="1719" cy="1587"/>
                      </a:xfrm>
                      <a:prstGeom prst="rect">
                        <a:avLst/>
                      </a:prstGeom>
                    </p:spPr>
                  </p:pic>
                </p:oleObj>
              </mc:Fallback>
            </mc:AlternateContent>
          </a:graphicData>
        </a:graphic>
      </p:graphicFrame>
      <p:sp>
        <p:nvSpPr>
          <p:cNvPr id="47" name="Freeform 46"/>
          <p:cNvSpPr/>
          <p:nvPr/>
        </p:nvSpPr>
        <p:spPr>
          <a:xfrm>
            <a:off x="1434276" y="419852"/>
            <a:ext cx="9323448" cy="6192799"/>
          </a:xfrm>
          <a:custGeom>
            <a:avLst/>
            <a:gdLst>
              <a:gd name="connsiteX0" fmla="*/ 9299831 w 9320824"/>
              <a:gd name="connsiteY0" fmla="*/ 6129821 h 6192799"/>
              <a:gd name="connsiteX1" fmla="*/ 9320824 w 9320824"/>
              <a:gd name="connsiteY1" fmla="*/ 0 h 6192799"/>
              <a:gd name="connsiteX2" fmla="*/ 0 w 9320824"/>
              <a:gd name="connsiteY2" fmla="*/ 10496 h 6192799"/>
              <a:gd name="connsiteX3" fmla="*/ 0 w 9320824"/>
              <a:gd name="connsiteY3" fmla="*/ 6171806 h 6192799"/>
              <a:gd name="connsiteX4" fmla="*/ 9310328 w 9320824"/>
              <a:gd name="connsiteY4" fmla="*/ 6192799 h 6192799"/>
              <a:gd name="connsiteX5" fmla="*/ 9299831 w 9320824"/>
              <a:gd name="connsiteY5" fmla="*/ 6129821 h 619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0824" h="6192799">
                <a:moveTo>
                  <a:pt x="9299831" y="6129821"/>
                </a:moveTo>
                <a:cubicBezTo>
                  <a:pt x="9306829" y="4086547"/>
                  <a:pt x="9313826" y="2043274"/>
                  <a:pt x="9320824" y="0"/>
                </a:cubicBezTo>
                <a:lnTo>
                  <a:pt x="0" y="10496"/>
                </a:lnTo>
                <a:lnTo>
                  <a:pt x="0" y="6171806"/>
                </a:lnTo>
                <a:lnTo>
                  <a:pt x="9310328" y="6192799"/>
                </a:lnTo>
                <a:lnTo>
                  <a:pt x="9299831" y="6129821"/>
                </a:lnTo>
                <a:close/>
              </a:path>
            </a:pathLst>
          </a:cu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Connector 50"/>
          <p:cNvCxnSpPr/>
          <p:nvPr/>
        </p:nvCxnSpPr>
        <p:spPr>
          <a:xfrm flipV="1">
            <a:off x="7771938" y="1052736"/>
            <a:ext cx="0" cy="5559914"/>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1436900" y="1052736"/>
            <a:ext cx="9320824"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1436900" y="4967845"/>
            <a:ext cx="9320824"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3" name="Title 1"/>
          <p:cNvSpPr txBox="1">
            <a:spLocks/>
          </p:cNvSpPr>
          <p:nvPr/>
        </p:nvSpPr>
        <p:spPr>
          <a:xfrm>
            <a:off x="7769315" y="1124745"/>
            <a:ext cx="2985785" cy="580543"/>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a:solidFill>
                  <a:srgbClr val="3A7EC0"/>
                </a:solidFill>
              </a:rPr>
              <a:t>Gevinster for brukere, pårørende, BUP</a:t>
            </a:r>
            <a:br>
              <a:rPr lang="nb-NO">
                <a:solidFill>
                  <a:srgbClr val="3A7EC0"/>
                </a:solidFill>
              </a:rPr>
            </a:br>
            <a:r>
              <a:rPr lang="nb-NO">
                <a:solidFill>
                  <a:srgbClr val="3A7EC0"/>
                </a:solidFill>
              </a:rPr>
              <a:t>og kommunen:</a:t>
            </a:r>
          </a:p>
        </p:txBody>
      </p:sp>
      <p:sp>
        <p:nvSpPr>
          <p:cNvPr id="66" name="Title 1"/>
          <p:cNvSpPr txBox="1">
            <a:spLocks/>
          </p:cNvSpPr>
          <p:nvPr/>
        </p:nvSpPr>
        <p:spPr>
          <a:xfrm>
            <a:off x="7824192" y="1674705"/>
            <a:ext cx="2262400" cy="363290"/>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b="0">
                <a:solidFill>
                  <a:srgbClr val="3A7EC0"/>
                </a:solidFill>
              </a:rPr>
              <a:t>Unngåtte kostnader:</a:t>
            </a:r>
          </a:p>
        </p:txBody>
      </p:sp>
      <p:sp>
        <p:nvSpPr>
          <p:cNvPr id="67" name="Title 1"/>
          <p:cNvSpPr txBox="1">
            <a:spLocks/>
          </p:cNvSpPr>
          <p:nvPr/>
        </p:nvSpPr>
        <p:spPr>
          <a:xfrm>
            <a:off x="7896200" y="3810252"/>
            <a:ext cx="2262400" cy="363290"/>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b="0">
                <a:solidFill>
                  <a:srgbClr val="3A7EC0"/>
                </a:solidFill>
              </a:rPr>
              <a:t>Kvalitet:</a:t>
            </a:r>
          </a:p>
        </p:txBody>
      </p:sp>
      <p:sp>
        <p:nvSpPr>
          <p:cNvPr id="68" name="Title 1"/>
          <p:cNvSpPr txBox="1">
            <a:spLocks/>
          </p:cNvSpPr>
          <p:nvPr/>
        </p:nvSpPr>
        <p:spPr>
          <a:xfrm>
            <a:off x="7896200" y="2832424"/>
            <a:ext cx="2262400" cy="363290"/>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b="0">
                <a:solidFill>
                  <a:srgbClr val="3A7EC0"/>
                </a:solidFill>
              </a:rPr>
              <a:t>Tid:</a:t>
            </a:r>
          </a:p>
        </p:txBody>
      </p:sp>
      <p:sp>
        <p:nvSpPr>
          <p:cNvPr id="70" name="Title 1"/>
          <p:cNvSpPr txBox="1">
            <a:spLocks/>
          </p:cNvSpPr>
          <p:nvPr/>
        </p:nvSpPr>
        <p:spPr>
          <a:xfrm>
            <a:off x="7824192" y="5013177"/>
            <a:ext cx="2985786" cy="1443522"/>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a:solidFill>
                  <a:srgbClr val="3A7EC0"/>
                </a:solidFill>
              </a:rPr>
              <a:t>Hva kreves for å implementere idéen:</a:t>
            </a:r>
          </a:p>
        </p:txBody>
      </p:sp>
      <p:sp>
        <p:nvSpPr>
          <p:cNvPr id="74" name="Title 1"/>
          <p:cNvSpPr txBox="1">
            <a:spLocks/>
          </p:cNvSpPr>
          <p:nvPr/>
        </p:nvSpPr>
        <p:spPr>
          <a:xfrm>
            <a:off x="1494108" y="504486"/>
            <a:ext cx="3585892" cy="476242"/>
          </a:xfrm>
          <a:prstGeom prst="rect">
            <a:avLst/>
          </a:prstGeom>
        </p:spPr>
        <p:txBody>
          <a:bodyPr anchor="ctr"/>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r>
              <a:rPr lang="nb-NO" sz="1600">
                <a:solidFill>
                  <a:srgbClr val="3A7EC0"/>
                </a:solidFill>
              </a:rPr>
              <a:t>HVORDAN KAN VI SPØRSMÅLET: </a:t>
            </a:r>
          </a:p>
        </p:txBody>
      </p:sp>
      <p:grpSp>
        <p:nvGrpSpPr>
          <p:cNvPr id="30" name="Group 29"/>
          <p:cNvGrpSpPr/>
          <p:nvPr/>
        </p:nvGrpSpPr>
        <p:grpSpPr>
          <a:xfrm>
            <a:off x="3082172" y="1613612"/>
            <a:ext cx="3166219" cy="2679484"/>
            <a:chOff x="3231814" y="1484784"/>
            <a:chExt cx="3456384" cy="3456384"/>
          </a:xfrm>
        </p:grpSpPr>
        <p:sp>
          <p:nvSpPr>
            <p:cNvPr id="33" name="Title 1"/>
            <p:cNvSpPr txBox="1">
              <a:spLocks/>
            </p:cNvSpPr>
            <p:nvPr/>
          </p:nvSpPr>
          <p:spPr>
            <a:xfrm>
              <a:off x="3723364" y="2888503"/>
              <a:ext cx="2473285" cy="637537"/>
            </a:xfrm>
            <a:prstGeom prst="rect">
              <a:avLst/>
            </a:prstGeom>
          </p:spPr>
          <p:txBody>
            <a:bodyPr/>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pPr algn="ctr"/>
              <a:r>
                <a:rPr lang="nb-NO" sz="2800">
                  <a:solidFill>
                    <a:prstClr val="white">
                      <a:lumMod val="85000"/>
                    </a:prstClr>
                  </a:solidFill>
                </a:rPr>
                <a:t>Tegning</a:t>
              </a:r>
            </a:p>
          </p:txBody>
        </p:sp>
        <p:sp>
          <p:nvSpPr>
            <p:cNvPr id="34" name="Oval 33"/>
            <p:cNvSpPr/>
            <p:nvPr/>
          </p:nvSpPr>
          <p:spPr>
            <a:xfrm>
              <a:off x="3231814" y="1484784"/>
              <a:ext cx="3456384" cy="3456384"/>
            </a:xfrm>
            <a:prstGeom prst="ellipse">
              <a:avLst/>
            </a:prstGeom>
            <a:noFill/>
            <a:ln w="127000" cmpd="sng">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endParaRPr lang="nb-NO">
                <a:solidFill>
                  <a:prstClr val="white"/>
                </a:solidFill>
              </a:endParaRPr>
            </a:p>
          </p:txBody>
        </p:sp>
      </p:grpSp>
      <p:sp>
        <p:nvSpPr>
          <p:cNvPr id="40" name="Title 1"/>
          <p:cNvSpPr txBox="1">
            <a:spLocks/>
          </p:cNvSpPr>
          <p:nvPr/>
        </p:nvSpPr>
        <p:spPr>
          <a:xfrm>
            <a:off x="1475156" y="5013177"/>
            <a:ext cx="3900764" cy="1443522"/>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a:solidFill>
                  <a:srgbClr val="3A7EC0"/>
                </a:solidFill>
              </a:rPr>
              <a:t>Beskrivelse av idéen: </a:t>
            </a:r>
          </a:p>
          <a:p>
            <a:pPr fontAlgn="base">
              <a:spcBef>
                <a:spcPct val="0"/>
              </a:spcBef>
              <a:spcAft>
                <a:spcPct val="0"/>
              </a:spcAft>
            </a:pPr>
            <a:r>
              <a:rPr lang="nb-NO" b="0">
                <a:solidFill>
                  <a:schemeClr val="tx1">
                    <a:lumMod val="65000"/>
                    <a:lumOff val="35000"/>
                  </a:schemeClr>
                </a:solidFill>
                <a:cs typeface="Arial"/>
              </a:rPr>
              <a:t>[Legg inn idébeskrivelsen her]</a:t>
            </a:r>
          </a:p>
          <a:p>
            <a:endParaRPr lang="nb-NO">
              <a:cs typeface="Arial"/>
            </a:endParaRPr>
          </a:p>
          <a:p>
            <a:pPr fontAlgn="base">
              <a:spcBef>
                <a:spcPct val="0"/>
              </a:spcBef>
              <a:spcAft>
                <a:spcPct val="0"/>
              </a:spcAft>
            </a:pPr>
            <a:endParaRPr lang="nb-NO">
              <a:solidFill>
                <a:srgbClr val="3A7EC0"/>
              </a:solidFill>
            </a:endParaRPr>
          </a:p>
        </p:txBody>
      </p:sp>
      <p:sp>
        <p:nvSpPr>
          <p:cNvPr id="41" name="Title 1"/>
          <p:cNvSpPr txBox="1">
            <a:spLocks/>
          </p:cNvSpPr>
          <p:nvPr/>
        </p:nvSpPr>
        <p:spPr>
          <a:xfrm>
            <a:off x="5375921" y="5013177"/>
            <a:ext cx="2039257" cy="1443523"/>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a:solidFill>
                  <a:srgbClr val="3A7EC0"/>
                </a:solidFill>
              </a:rPr>
              <a:t>Utfordring som vil løses:</a:t>
            </a:r>
          </a:p>
          <a:p>
            <a:r>
              <a:rPr lang="nb-NO" b="0">
                <a:solidFill>
                  <a:schemeClr val="tx1">
                    <a:lumMod val="65000"/>
                    <a:lumOff val="35000"/>
                  </a:schemeClr>
                </a:solidFill>
                <a:cs typeface="Arial"/>
              </a:rPr>
              <a:t>[Beskriv utfordringen som idéen vil hjelpe å løse]</a:t>
            </a:r>
          </a:p>
          <a:p>
            <a:pPr fontAlgn="base">
              <a:spcBef>
                <a:spcPct val="0"/>
              </a:spcBef>
              <a:spcAft>
                <a:spcPct val="0"/>
              </a:spcAft>
            </a:pPr>
            <a:endParaRPr lang="nb-NO">
              <a:solidFill>
                <a:srgbClr val="3A7EC0"/>
              </a:solidFill>
            </a:endParaRPr>
          </a:p>
        </p:txBody>
      </p:sp>
      <p:cxnSp>
        <p:nvCxnSpPr>
          <p:cNvPr id="42" name="Straight Connector 41"/>
          <p:cNvCxnSpPr/>
          <p:nvPr/>
        </p:nvCxnSpPr>
        <p:spPr>
          <a:xfrm flipV="1">
            <a:off x="5303912" y="4967846"/>
            <a:ext cx="0" cy="1644805"/>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43" name="Title 1"/>
          <p:cNvSpPr txBox="1">
            <a:spLocks/>
          </p:cNvSpPr>
          <p:nvPr/>
        </p:nvSpPr>
        <p:spPr>
          <a:xfrm>
            <a:off x="1438200" y="77584"/>
            <a:ext cx="3102278" cy="255072"/>
          </a:xfrm>
          <a:prstGeom prst="rect">
            <a:avLst/>
          </a:prstGeom>
        </p:spPr>
        <p:txBody>
          <a:bodyPr anchor="ctr"/>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r>
              <a:rPr lang="nb-NO" sz="1200">
                <a:solidFill>
                  <a:schemeClr val="tx1"/>
                </a:solidFill>
              </a:rPr>
              <a:t>FELLES IDÉARK</a:t>
            </a:r>
            <a:endParaRPr lang="nb-NO" sz="1200">
              <a:solidFill>
                <a:srgbClr val="3A7EC0"/>
              </a:solidFill>
            </a:endParaRPr>
          </a:p>
        </p:txBody>
      </p:sp>
      <p:sp>
        <p:nvSpPr>
          <p:cNvPr id="4" name="TextBox 3">
            <a:extLst>
              <a:ext uri="{FF2B5EF4-FFF2-40B4-BE49-F238E27FC236}">
                <a16:creationId xmlns:a16="http://schemas.microsoft.com/office/drawing/2014/main" id="{2F7D95C2-A862-4C46-B8C1-E46D6FDB2315}"/>
              </a:ext>
            </a:extLst>
          </p:cNvPr>
          <p:cNvSpPr txBox="1"/>
          <p:nvPr/>
        </p:nvSpPr>
        <p:spPr>
          <a:xfrm>
            <a:off x="11015133" y="270933"/>
            <a:ext cx="1176867" cy="307777"/>
          </a:xfrm>
          <a:prstGeom prst="rect">
            <a:avLst/>
          </a:prstGeom>
          <a:solidFill>
            <a:srgbClr val="FFFF00"/>
          </a:solidFill>
        </p:spPr>
        <p:txBody>
          <a:bodyPr wrap="square" rtlCol="0">
            <a:spAutoFit/>
          </a:bodyPr>
          <a:lstStyle/>
          <a:p>
            <a:r>
              <a:rPr lang="nb-NO" sz="1400">
                <a:latin typeface="Arial" panose="020B0604020202020204" pitchFamily="34" charset="0"/>
                <a:cs typeface="Arial" panose="020B0604020202020204" pitchFamily="34" charset="0"/>
              </a:rPr>
              <a:t>A3 størrelse </a:t>
            </a:r>
          </a:p>
        </p:txBody>
      </p:sp>
    </p:spTree>
    <p:extLst>
      <p:ext uri="{BB962C8B-B14F-4D97-AF65-F5344CB8AC3E}">
        <p14:creationId xmlns:p14="http://schemas.microsoft.com/office/powerpoint/2010/main" val="4098087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144723" y="1592"/>
          <a:ext cx="1719"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44723" y="1592"/>
                        <a:ext cx="1719" cy="1587"/>
                      </a:xfrm>
                      <a:prstGeom prst="rect">
                        <a:avLst/>
                      </a:prstGeom>
                    </p:spPr>
                  </p:pic>
                </p:oleObj>
              </mc:Fallback>
            </mc:AlternateContent>
          </a:graphicData>
        </a:graphic>
      </p:graphicFrame>
      <p:sp>
        <p:nvSpPr>
          <p:cNvPr id="47" name="Freeform 46"/>
          <p:cNvSpPr/>
          <p:nvPr/>
        </p:nvSpPr>
        <p:spPr>
          <a:xfrm>
            <a:off x="173619" y="419852"/>
            <a:ext cx="11679711" cy="6192799"/>
          </a:xfrm>
          <a:custGeom>
            <a:avLst/>
            <a:gdLst>
              <a:gd name="connsiteX0" fmla="*/ 9299831 w 9320824"/>
              <a:gd name="connsiteY0" fmla="*/ 6129821 h 6192799"/>
              <a:gd name="connsiteX1" fmla="*/ 9320824 w 9320824"/>
              <a:gd name="connsiteY1" fmla="*/ 0 h 6192799"/>
              <a:gd name="connsiteX2" fmla="*/ 0 w 9320824"/>
              <a:gd name="connsiteY2" fmla="*/ 10496 h 6192799"/>
              <a:gd name="connsiteX3" fmla="*/ 0 w 9320824"/>
              <a:gd name="connsiteY3" fmla="*/ 6171806 h 6192799"/>
              <a:gd name="connsiteX4" fmla="*/ 9310328 w 9320824"/>
              <a:gd name="connsiteY4" fmla="*/ 6192799 h 6192799"/>
              <a:gd name="connsiteX5" fmla="*/ 9299831 w 9320824"/>
              <a:gd name="connsiteY5" fmla="*/ 6129821 h 619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0824" h="6192799">
                <a:moveTo>
                  <a:pt x="9299831" y="6129821"/>
                </a:moveTo>
                <a:cubicBezTo>
                  <a:pt x="9306829" y="4086547"/>
                  <a:pt x="9313826" y="2043274"/>
                  <a:pt x="9320824" y="0"/>
                </a:cubicBezTo>
                <a:lnTo>
                  <a:pt x="0" y="10496"/>
                </a:lnTo>
                <a:lnTo>
                  <a:pt x="0" y="6171806"/>
                </a:lnTo>
                <a:lnTo>
                  <a:pt x="9310328" y="6192799"/>
                </a:lnTo>
                <a:lnTo>
                  <a:pt x="9299831" y="6129821"/>
                </a:lnTo>
                <a:close/>
              </a:path>
            </a:pathLst>
          </a:cu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Arial"/>
            </a:endParaRPr>
          </a:p>
        </p:txBody>
      </p:sp>
      <p:cxnSp>
        <p:nvCxnSpPr>
          <p:cNvPr id="53" name="Straight Connector 52"/>
          <p:cNvCxnSpPr>
            <a:cxnSpLocks/>
          </p:cNvCxnSpPr>
          <p:nvPr/>
        </p:nvCxnSpPr>
        <p:spPr>
          <a:xfrm flipH="1">
            <a:off x="173620" y="1052736"/>
            <a:ext cx="1167971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cxnSpLocks/>
          </p:cNvCxnSpPr>
          <p:nvPr/>
        </p:nvCxnSpPr>
        <p:spPr>
          <a:xfrm flipH="1">
            <a:off x="173619" y="4386879"/>
            <a:ext cx="11679711"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cxnSpLocks/>
          </p:cNvCxnSpPr>
          <p:nvPr/>
        </p:nvCxnSpPr>
        <p:spPr>
          <a:xfrm flipV="1">
            <a:off x="5732616" y="1324745"/>
            <a:ext cx="0" cy="2761118"/>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82662" y="46660"/>
            <a:ext cx="3102278" cy="255072"/>
          </a:xfrm>
          <a:prstGeom prst="rect">
            <a:avLst/>
          </a:prstGeom>
        </p:spPr>
        <p:txBody>
          <a:bodyPr anchor="ctr"/>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r>
              <a:rPr lang="nb-NO" sz="1200">
                <a:solidFill>
                  <a:prstClr val="black"/>
                </a:solidFill>
                <a:latin typeface="Arial"/>
              </a:rPr>
              <a:t>TEST ARK</a:t>
            </a:r>
            <a:endParaRPr lang="nb-NO" sz="1200">
              <a:solidFill>
                <a:srgbClr val="3A7EC0"/>
              </a:solidFill>
              <a:latin typeface="Arial"/>
            </a:endParaRPr>
          </a:p>
        </p:txBody>
      </p:sp>
      <p:sp>
        <p:nvSpPr>
          <p:cNvPr id="12" name="TekstSylinder 11">
            <a:extLst>
              <a:ext uri="{FF2B5EF4-FFF2-40B4-BE49-F238E27FC236}">
                <a16:creationId xmlns:a16="http://schemas.microsoft.com/office/drawing/2014/main" id="{73A679E2-3935-B572-BD18-8F91A10DF985}"/>
              </a:ext>
            </a:extLst>
          </p:cNvPr>
          <p:cNvSpPr txBox="1"/>
          <p:nvPr/>
        </p:nvSpPr>
        <p:spPr>
          <a:xfrm>
            <a:off x="382073" y="1170857"/>
            <a:ext cx="3684655" cy="307777"/>
          </a:xfrm>
          <a:prstGeom prst="rect">
            <a:avLst/>
          </a:prstGeom>
          <a:noFill/>
        </p:spPr>
        <p:txBody>
          <a:bodyPr wrap="square" rtlCol="0">
            <a:spAutoFit/>
          </a:bodyPr>
          <a:lstStyle/>
          <a:p>
            <a:r>
              <a:rPr lang="nb-NO" sz="1400" i="1">
                <a:solidFill>
                  <a:schemeClr val="bg1">
                    <a:lumMod val="65000"/>
                  </a:schemeClr>
                </a:solidFill>
                <a:latin typeface="Arial" panose="020B0604020202020204" pitchFamily="34" charset="0"/>
                <a:cs typeface="Arial" panose="020B0604020202020204" pitchFamily="34" charset="0"/>
              </a:rPr>
              <a:t>Hva likte de – hva var bra med idéen?</a:t>
            </a:r>
          </a:p>
        </p:txBody>
      </p:sp>
      <p:sp>
        <p:nvSpPr>
          <p:cNvPr id="3" name="Title 1">
            <a:extLst>
              <a:ext uri="{FF2B5EF4-FFF2-40B4-BE49-F238E27FC236}">
                <a16:creationId xmlns:a16="http://schemas.microsoft.com/office/drawing/2014/main" id="{1F7EE63D-05AA-C65C-F0FA-AD78A32B90B4}"/>
              </a:ext>
            </a:extLst>
          </p:cNvPr>
          <p:cNvSpPr txBox="1">
            <a:spLocks/>
          </p:cNvSpPr>
          <p:nvPr/>
        </p:nvSpPr>
        <p:spPr>
          <a:xfrm>
            <a:off x="338670" y="649911"/>
            <a:ext cx="3210802" cy="939466"/>
          </a:xfrm>
          <a:prstGeom prst="rect">
            <a:avLst/>
          </a:prstGeom>
        </p:spPr>
        <p:txBody>
          <a:bodyPr/>
          <a:lstStyle>
            <a:defPPr>
              <a:defRPr lang="en-US"/>
            </a:defPPr>
            <a:lvl1pPr eaLnBrk="1" hangingPunct="1">
              <a:lnSpc>
                <a:spcPct val="100000"/>
              </a:lnSpc>
              <a:defRPr sz="1200" b="1" i="0" kern="0">
                <a:solidFill>
                  <a:schemeClr val="tx1">
                    <a:lumMod val="75000"/>
                    <a:lumOff val="25000"/>
                  </a:schemeClr>
                </a:solidFill>
                <a:latin typeface="+mn-lt"/>
                <a:ea typeface="+mj-ea"/>
                <a:cs typeface="Times New Roman" pitchFamily="18" charset="0"/>
              </a:defRPr>
            </a:lvl1pPr>
            <a:lvl2pPr eaLnBrk="1" hangingPunct="1">
              <a:defRPr sz="4000">
                <a:solidFill>
                  <a:srgbClr val="333333"/>
                </a:solidFill>
                <a:latin typeface="Helvetica 65 Medium" pitchFamily="34" charset="0"/>
              </a:defRPr>
            </a:lvl2pPr>
            <a:lvl3pPr eaLnBrk="1" hangingPunct="1">
              <a:defRPr sz="4000">
                <a:solidFill>
                  <a:srgbClr val="333333"/>
                </a:solidFill>
                <a:latin typeface="Helvetica 65 Medium" pitchFamily="34" charset="0"/>
              </a:defRPr>
            </a:lvl3pPr>
            <a:lvl4pPr eaLnBrk="1" hangingPunct="1">
              <a:defRPr sz="4000">
                <a:solidFill>
                  <a:srgbClr val="333333"/>
                </a:solidFill>
                <a:latin typeface="Helvetica 65 Medium" pitchFamily="34" charset="0"/>
              </a:defRPr>
            </a:lvl4pPr>
            <a:lvl5pPr eaLnBrk="1" hangingPunct="1">
              <a:defRPr sz="4000">
                <a:solidFill>
                  <a:srgbClr val="333333"/>
                </a:solidFill>
                <a:latin typeface="Helvetica 65 Medium" pitchFamily="34" charset="0"/>
              </a:defRPr>
            </a:lvl5pPr>
            <a:lvl6pPr marL="511980" fontAlgn="base">
              <a:spcBef>
                <a:spcPct val="0"/>
              </a:spcBef>
              <a:spcAft>
                <a:spcPct val="0"/>
              </a:spcAft>
              <a:defRPr sz="4000">
                <a:solidFill>
                  <a:srgbClr val="333333"/>
                </a:solidFill>
                <a:latin typeface="Helvetica 65 Medium" pitchFamily="34" charset="0"/>
              </a:defRPr>
            </a:lvl6pPr>
            <a:lvl7pPr marL="1023960" fontAlgn="base">
              <a:spcBef>
                <a:spcPct val="0"/>
              </a:spcBef>
              <a:spcAft>
                <a:spcPct val="0"/>
              </a:spcAft>
              <a:defRPr sz="4000">
                <a:solidFill>
                  <a:srgbClr val="333333"/>
                </a:solidFill>
                <a:latin typeface="Helvetica 65 Medium" pitchFamily="34" charset="0"/>
              </a:defRPr>
            </a:lvl7pPr>
            <a:lvl8pPr marL="1535940" fontAlgn="base">
              <a:spcBef>
                <a:spcPct val="0"/>
              </a:spcBef>
              <a:spcAft>
                <a:spcPct val="0"/>
              </a:spcAft>
              <a:defRPr sz="4000">
                <a:solidFill>
                  <a:srgbClr val="333333"/>
                </a:solidFill>
                <a:latin typeface="Helvetica 65 Medium" pitchFamily="34" charset="0"/>
              </a:defRPr>
            </a:lvl8pPr>
            <a:lvl9pPr marL="2047920" fontAlgn="base">
              <a:spcBef>
                <a:spcPct val="0"/>
              </a:spcBef>
              <a:spcAft>
                <a:spcPct val="0"/>
              </a:spcAft>
              <a:defRPr sz="4000">
                <a:solidFill>
                  <a:srgbClr val="333333"/>
                </a:solidFill>
                <a:latin typeface="Helvetica 65 Medium" pitchFamily="34" charset="0"/>
              </a:defRPr>
            </a:lvl9pPr>
          </a:lstStyle>
          <a:p>
            <a:pPr fontAlgn="base">
              <a:spcBef>
                <a:spcPct val="0"/>
              </a:spcBef>
              <a:spcAft>
                <a:spcPct val="0"/>
              </a:spcAft>
            </a:pPr>
            <a:r>
              <a:rPr lang="nb-NO">
                <a:solidFill>
                  <a:schemeClr val="tx1"/>
                </a:solidFill>
                <a:latin typeface="Arial"/>
              </a:rPr>
              <a:t>HVORDAN KAN VI SPØRSMÅLET: </a:t>
            </a:r>
          </a:p>
        </p:txBody>
      </p:sp>
      <p:sp>
        <p:nvSpPr>
          <p:cNvPr id="4" name="TekstSylinder 3">
            <a:extLst>
              <a:ext uri="{FF2B5EF4-FFF2-40B4-BE49-F238E27FC236}">
                <a16:creationId xmlns:a16="http://schemas.microsoft.com/office/drawing/2014/main" id="{2A14683D-64CD-B56C-01F5-E0F53168DFF0}"/>
              </a:ext>
            </a:extLst>
          </p:cNvPr>
          <p:cNvSpPr txBox="1"/>
          <p:nvPr/>
        </p:nvSpPr>
        <p:spPr>
          <a:xfrm>
            <a:off x="6598580" y="1147148"/>
            <a:ext cx="3684655" cy="523220"/>
          </a:xfrm>
          <a:prstGeom prst="rect">
            <a:avLst/>
          </a:prstGeom>
          <a:noFill/>
        </p:spPr>
        <p:txBody>
          <a:bodyPr wrap="square" rtlCol="0">
            <a:spAutoFit/>
          </a:bodyPr>
          <a:lstStyle/>
          <a:p>
            <a:r>
              <a:rPr lang="nb-NO" sz="1400" i="1">
                <a:solidFill>
                  <a:schemeClr val="bg1">
                    <a:lumMod val="65000"/>
                  </a:schemeClr>
                </a:solidFill>
                <a:latin typeface="Arial" panose="020B0604020202020204" pitchFamily="34" charset="0"/>
                <a:cs typeface="Arial" panose="020B0604020202020204" pitchFamily="34" charset="0"/>
              </a:rPr>
              <a:t>Hva var mindre bra?</a:t>
            </a:r>
            <a:br>
              <a:rPr lang="nb-NO" sz="1400" i="1">
                <a:solidFill>
                  <a:schemeClr val="bg1">
                    <a:lumMod val="65000"/>
                  </a:schemeClr>
                </a:solidFill>
                <a:latin typeface="Arial" panose="020B0604020202020204" pitchFamily="34" charset="0"/>
                <a:cs typeface="Arial" panose="020B0604020202020204" pitchFamily="34" charset="0"/>
              </a:rPr>
            </a:br>
            <a:r>
              <a:rPr lang="nb-NO" sz="1400" i="1">
                <a:solidFill>
                  <a:schemeClr val="bg1">
                    <a:lumMod val="65000"/>
                  </a:schemeClr>
                </a:solidFill>
                <a:latin typeface="Arial" panose="020B0604020202020204" pitchFamily="34" charset="0"/>
                <a:cs typeface="Arial" panose="020B0604020202020204" pitchFamily="34" charset="0"/>
              </a:rPr>
              <a:t>Hva kan være utfordrende?</a:t>
            </a:r>
          </a:p>
        </p:txBody>
      </p:sp>
      <p:sp>
        <p:nvSpPr>
          <p:cNvPr id="5" name="TekstSylinder 4">
            <a:extLst>
              <a:ext uri="{FF2B5EF4-FFF2-40B4-BE49-F238E27FC236}">
                <a16:creationId xmlns:a16="http://schemas.microsoft.com/office/drawing/2014/main" id="{2E13C2C6-E12F-14D4-C3D4-1653902D864C}"/>
              </a:ext>
            </a:extLst>
          </p:cNvPr>
          <p:cNvSpPr txBox="1"/>
          <p:nvPr/>
        </p:nvSpPr>
        <p:spPr>
          <a:xfrm>
            <a:off x="521872" y="4538531"/>
            <a:ext cx="3684655" cy="307777"/>
          </a:xfrm>
          <a:prstGeom prst="rect">
            <a:avLst/>
          </a:prstGeom>
          <a:noFill/>
        </p:spPr>
        <p:txBody>
          <a:bodyPr wrap="square" rtlCol="0">
            <a:spAutoFit/>
          </a:bodyPr>
          <a:lstStyle/>
          <a:p>
            <a:r>
              <a:rPr lang="nb-NO" sz="1400" i="1">
                <a:solidFill>
                  <a:schemeClr val="bg1">
                    <a:lumMod val="65000"/>
                  </a:schemeClr>
                </a:solidFill>
                <a:latin typeface="Arial" panose="020B0604020202020204" pitchFamily="34" charset="0"/>
                <a:cs typeface="Arial" panose="020B0604020202020204" pitchFamily="34" charset="0"/>
              </a:rPr>
              <a:t>Nye idéer – hva kan forbedres og hvordan?</a:t>
            </a:r>
          </a:p>
        </p:txBody>
      </p:sp>
      <p:pic>
        <p:nvPicPr>
          <p:cNvPr id="6146" name="Picture 2" descr="Wonder Emoji Vector Art, Icons, and Graphics for Free Download">
            <a:extLst>
              <a:ext uri="{FF2B5EF4-FFF2-40B4-BE49-F238E27FC236}">
                <a16:creationId xmlns:a16="http://schemas.microsoft.com/office/drawing/2014/main" id="{4A3ACC1B-F684-D53D-41A8-A37CCD5E16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0123" y="1217330"/>
            <a:ext cx="702982" cy="702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miley having an idea | Emoticon, Emoticons emojis, Smiley">
            <a:extLst>
              <a:ext uri="{FF2B5EF4-FFF2-40B4-BE49-F238E27FC236}">
                <a16:creationId xmlns:a16="http://schemas.microsoft.com/office/drawing/2014/main" id="{81A033E7-0333-2F4F-468C-C2B4B368E1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6527" y="4505000"/>
            <a:ext cx="881547" cy="5876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te Smiley Face, Ok, `like` Icon. Happy Smiley, Character Cartoon Vector  Illustration, Isolated on White Background Stock Vector - Illustration of  employee, communication: 185517558">
            <a:extLst>
              <a:ext uri="{FF2B5EF4-FFF2-40B4-BE49-F238E27FC236}">
                <a16:creationId xmlns:a16="http://schemas.microsoft.com/office/drawing/2014/main" id="{9F5BFF15-3455-8FB8-9836-B22A6CBD1D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5435" y="1192780"/>
            <a:ext cx="872681" cy="8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525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3C8D-37B4-FB11-EA3F-46CE68C688F5}"/>
              </a:ext>
            </a:extLst>
          </p:cNvPr>
          <p:cNvSpPr txBox="1">
            <a:spLocks/>
          </p:cNvSpPr>
          <p:nvPr/>
        </p:nvSpPr>
        <p:spPr>
          <a:xfrm>
            <a:off x="692780" y="416181"/>
            <a:ext cx="10146252" cy="923925"/>
          </a:xfrm>
          <a:prstGeom prst="rect">
            <a:avLst/>
          </a:prstGeom>
        </p:spPr>
        <p:txBody>
          <a:bodyPr/>
          <a:lst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a:lstStyle>
          <a:p>
            <a:r>
              <a:rPr lang="nb-NO"/>
              <a:t>World café</a:t>
            </a:r>
            <a:endParaRPr lang="en-NO" sz="2800"/>
          </a:p>
        </p:txBody>
      </p:sp>
      <p:sp>
        <p:nvSpPr>
          <p:cNvPr id="3" name="Rektangel 2">
            <a:extLst>
              <a:ext uri="{FF2B5EF4-FFF2-40B4-BE49-F238E27FC236}">
                <a16:creationId xmlns:a16="http://schemas.microsoft.com/office/drawing/2014/main" id="{7B2A9485-1E79-AD7E-5DEA-D525C8560A4A}"/>
              </a:ext>
            </a:extLst>
          </p:cNvPr>
          <p:cNvSpPr/>
          <p:nvPr/>
        </p:nvSpPr>
        <p:spPr>
          <a:xfrm>
            <a:off x="1715809" y="2483427"/>
            <a:ext cx="2005446" cy="1517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Gruppe 1</a:t>
            </a:r>
          </a:p>
        </p:txBody>
      </p:sp>
      <p:sp>
        <p:nvSpPr>
          <p:cNvPr id="4" name="Rektangel 3">
            <a:extLst>
              <a:ext uri="{FF2B5EF4-FFF2-40B4-BE49-F238E27FC236}">
                <a16:creationId xmlns:a16="http://schemas.microsoft.com/office/drawing/2014/main" id="{4B96EA45-ED1E-8F65-B50B-E1AF65D36F7F}"/>
              </a:ext>
            </a:extLst>
          </p:cNvPr>
          <p:cNvSpPr/>
          <p:nvPr/>
        </p:nvSpPr>
        <p:spPr>
          <a:xfrm>
            <a:off x="4729172" y="2483427"/>
            <a:ext cx="2005446" cy="1517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Gruppe 2</a:t>
            </a:r>
          </a:p>
        </p:txBody>
      </p:sp>
      <p:sp>
        <p:nvSpPr>
          <p:cNvPr id="5" name="Rektangel 4">
            <a:extLst>
              <a:ext uri="{FF2B5EF4-FFF2-40B4-BE49-F238E27FC236}">
                <a16:creationId xmlns:a16="http://schemas.microsoft.com/office/drawing/2014/main" id="{417602C8-292A-EC61-454A-67719F77767F}"/>
              </a:ext>
            </a:extLst>
          </p:cNvPr>
          <p:cNvSpPr/>
          <p:nvPr/>
        </p:nvSpPr>
        <p:spPr>
          <a:xfrm>
            <a:off x="7867227" y="2483427"/>
            <a:ext cx="2005446" cy="15170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Gruppe 3</a:t>
            </a:r>
          </a:p>
        </p:txBody>
      </p:sp>
      <p:pic>
        <p:nvPicPr>
          <p:cNvPr id="10242" name="Picture 2" descr="Business man icon. Vector Eps - K2 Partnering Solutions">
            <a:extLst>
              <a:ext uri="{FF2B5EF4-FFF2-40B4-BE49-F238E27FC236}">
                <a16:creationId xmlns:a16="http://schemas.microsoft.com/office/drawing/2014/main" id="{FD765B51-3F4A-93C6-9969-D6CFFFD5B5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0223" y="4277912"/>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siness man icon. Vector Eps - K2 Partnering Solutions">
            <a:extLst>
              <a:ext uri="{FF2B5EF4-FFF2-40B4-BE49-F238E27FC236}">
                <a16:creationId xmlns:a16="http://schemas.microsoft.com/office/drawing/2014/main" id="{4F4B75FE-8064-1C48-66E0-D9F55795DD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982" y="4277911"/>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siness man icon. Vector Eps - K2 Partnering Solutions">
            <a:extLst>
              <a:ext uri="{FF2B5EF4-FFF2-40B4-BE49-F238E27FC236}">
                <a16:creationId xmlns:a16="http://schemas.microsoft.com/office/drawing/2014/main" id="{F1EBE2EE-B99E-16AE-A2CB-0934C5F39F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272" y="4277911"/>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siness man icon. Vector Eps - K2 Partnering Solutions">
            <a:extLst>
              <a:ext uri="{FF2B5EF4-FFF2-40B4-BE49-F238E27FC236}">
                <a16:creationId xmlns:a16="http://schemas.microsoft.com/office/drawing/2014/main" id="{EABEACBA-1E02-D62B-CFC5-CAAF8AD87B29}"/>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00223" y="2002303"/>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siness man icon. Vector Eps - K2 Partnering Solutions">
            <a:extLst>
              <a:ext uri="{FF2B5EF4-FFF2-40B4-BE49-F238E27FC236}">
                <a16:creationId xmlns:a16="http://schemas.microsoft.com/office/drawing/2014/main" id="{A36EB1D1-76A3-D828-B9F6-F63BCA60B3F7}"/>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508982" y="2002302"/>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usiness man icon. Vector Eps - K2 Partnering Solutions">
            <a:extLst>
              <a:ext uri="{FF2B5EF4-FFF2-40B4-BE49-F238E27FC236}">
                <a16:creationId xmlns:a16="http://schemas.microsoft.com/office/drawing/2014/main" id="{F590FA31-C11C-79AC-6029-6B7C8AD6CFF7}"/>
              </a:ext>
            </a:extLst>
          </p:cNvPr>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838278" y="1960740"/>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usiness man icon. Vector Eps - K2 Partnering Solutions">
            <a:extLst>
              <a:ext uri="{FF2B5EF4-FFF2-40B4-BE49-F238E27FC236}">
                <a16:creationId xmlns:a16="http://schemas.microsoft.com/office/drawing/2014/main" id="{6A967F27-77DC-DD58-297D-C8EDBE0FE5F2}"/>
              </a:ext>
            </a:extLst>
          </p:cNvPr>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647037" y="1960739"/>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usiness man icon. Vector Eps - K2 Partnering Solutions">
            <a:extLst>
              <a:ext uri="{FF2B5EF4-FFF2-40B4-BE49-F238E27FC236}">
                <a16:creationId xmlns:a16="http://schemas.microsoft.com/office/drawing/2014/main" id="{255FC758-5516-4CF9-AEBB-2740E9916998}"/>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820469" y="1898394"/>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usiness man icon. Vector Eps - K2 Partnering Solutions">
            <a:extLst>
              <a:ext uri="{FF2B5EF4-FFF2-40B4-BE49-F238E27FC236}">
                <a16:creationId xmlns:a16="http://schemas.microsoft.com/office/drawing/2014/main" id="{9D7F4012-1D09-7058-5C86-20FE626CA2CD}"/>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629228" y="1898393"/>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usiness man icon. Vector Eps - K2 Partnering Solutions">
            <a:extLst>
              <a:ext uri="{FF2B5EF4-FFF2-40B4-BE49-F238E27FC236}">
                <a16:creationId xmlns:a16="http://schemas.microsoft.com/office/drawing/2014/main" id="{BE0B5405-4989-EF2A-0080-EE47E3D8C1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323" y="4298694"/>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usiness man icon. Vector Eps - K2 Partnering Solutions">
            <a:extLst>
              <a:ext uri="{FF2B5EF4-FFF2-40B4-BE49-F238E27FC236}">
                <a16:creationId xmlns:a16="http://schemas.microsoft.com/office/drawing/2014/main" id="{09DE500A-E012-E2B5-E181-64494D3483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082" y="4298693"/>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usiness man icon. Vector Eps - K2 Partnering Solutions">
            <a:extLst>
              <a:ext uri="{FF2B5EF4-FFF2-40B4-BE49-F238E27FC236}">
                <a16:creationId xmlns:a16="http://schemas.microsoft.com/office/drawing/2014/main" id="{93C08B77-0BB2-83B6-BAC1-06B990A301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9372" y="4298693"/>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usiness man icon. Vector Eps - K2 Partnering Solutions">
            <a:extLst>
              <a:ext uri="{FF2B5EF4-FFF2-40B4-BE49-F238E27FC236}">
                <a16:creationId xmlns:a16="http://schemas.microsoft.com/office/drawing/2014/main" id="{385E2D50-74D2-ED86-BE7F-C8B12998C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3986" y="4215566"/>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usiness man icon. Vector Eps - K2 Partnering Solutions">
            <a:extLst>
              <a:ext uri="{FF2B5EF4-FFF2-40B4-BE49-F238E27FC236}">
                <a16:creationId xmlns:a16="http://schemas.microsoft.com/office/drawing/2014/main" id="{42418128-E4F5-58C7-7B16-D3757B2DDD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745" y="4215565"/>
            <a:ext cx="387927" cy="3879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usiness man icon. Vector Eps - K2 Partnering Solutions">
            <a:extLst>
              <a:ext uri="{FF2B5EF4-FFF2-40B4-BE49-F238E27FC236}">
                <a16:creationId xmlns:a16="http://schemas.microsoft.com/office/drawing/2014/main" id="{8ED93EC0-FD78-7C9D-0772-A3EC546901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7035" y="4215565"/>
            <a:ext cx="387927" cy="387927"/>
          </a:xfrm>
          <a:prstGeom prst="rect">
            <a:avLst/>
          </a:prstGeom>
          <a:noFill/>
          <a:extLst>
            <a:ext uri="{909E8E84-426E-40DD-AFC4-6F175D3DCCD1}">
              <a14:hiddenFill xmlns:a14="http://schemas.microsoft.com/office/drawing/2010/main">
                <a:solidFill>
                  <a:srgbClr val="FFFFFF"/>
                </a:solidFill>
              </a14:hiddenFill>
            </a:ext>
          </a:extLst>
        </p:spPr>
      </p:pic>
      <p:sp>
        <p:nvSpPr>
          <p:cNvPr id="21" name="Ellipse 20">
            <a:extLst>
              <a:ext uri="{FF2B5EF4-FFF2-40B4-BE49-F238E27FC236}">
                <a16:creationId xmlns:a16="http://schemas.microsoft.com/office/drawing/2014/main" id="{2BB13ACE-524F-7B06-E953-012DEDB028F6}"/>
              </a:ext>
            </a:extLst>
          </p:cNvPr>
          <p:cNvSpPr/>
          <p:nvPr/>
        </p:nvSpPr>
        <p:spPr>
          <a:xfrm>
            <a:off x="4642582" y="1822193"/>
            <a:ext cx="1735281" cy="5850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3" name="Buet linje 22">
            <a:extLst>
              <a:ext uri="{FF2B5EF4-FFF2-40B4-BE49-F238E27FC236}">
                <a16:creationId xmlns:a16="http://schemas.microsoft.com/office/drawing/2014/main" id="{49C118D4-F7A8-9531-2CCF-A4B4932C209C}"/>
              </a:ext>
            </a:extLst>
          </p:cNvPr>
          <p:cNvCxnSpPr>
            <a:cxnSpLocks/>
            <a:stCxn id="21" idx="7"/>
          </p:cNvCxnSpPr>
          <p:nvPr/>
        </p:nvCxnSpPr>
        <p:spPr>
          <a:xfrm rot="16200000" flipH="1">
            <a:off x="6533496" y="1498110"/>
            <a:ext cx="797552" cy="1617070"/>
          </a:xfrm>
          <a:prstGeom prst="curvedConnector4">
            <a:avLst>
              <a:gd name="adj1" fmla="val -28663"/>
              <a:gd name="adj2" fmla="val 5785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FA86032F-2B24-C91E-D1B4-EAFAF0AC77A1}"/>
              </a:ext>
            </a:extLst>
          </p:cNvPr>
          <p:cNvSpPr/>
          <p:nvPr/>
        </p:nvSpPr>
        <p:spPr>
          <a:xfrm>
            <a:off x="1431792" y="1822193"/>
            <a:ext cx="1735281" cy="5850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83097B5D-A720-8C75-7E17-B1DA8E4D9639}"/>
              </a:ext>
            </a:extLst>
          </p:cNvPr>
          <p:cNvSpPr/>
          <p:nvPr/>
        </p:nvSpPr>
        <p:spPr>
          <a:xfrm>
            <a:off x="7437736" y="1822193"/>
            <a:ext cx="1735281" cy="5850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7" name="Buet linje 26">
            <a:extLst>
              <a:ext uri="{FF2B5EF4-FFF2-40B4-BE49-F238E27FC236}">
                <a16:creationId xmlns:a16="http://schemas.microsoft.com/office/drawing/2014/main" id="{9A7F1C57-7B21-8987-6CB0-3E1579D548A0}"/>
              </a:ext>
            </a:extLst>
          </p:cNvPr>
          <p:cNvCxnSpPr>
            <a:cxnSpLocks/>
          </p:cNvCxnSpPr>
          <p:nvPr/>
        </p:nvCxnSpPr>
        <p:spPr>
          <a:xfrm rot="16200000" flipH="1">
            <a:off x="3547842" y="1674892"/>
            <a:ext cx="797552" cy="1617070"/>
          </a:xfrm>
          <a:prstGeom prst="curvedConnector4">
            <a:avLst>
              <a:gd name="adj1" fmla="val -28663"/>
              <a:gd name="adj2" fmla="val 578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Buet linje 27">
            <a:extLst>
              <a:ext uri="{FF2B5EF4-FFF2-40B4-BE49-F238E27FC236}">
                <a16:creationId xmlns:a16="http://schemas.microsoft.com/office/drawing/2014/main" id="{F5F65FF7-BE2E-BF54-AF14-710721B6DF4E}"/>
              </a:ext>
            </a:extLst>
          </p:cNvPr>
          <p:cNvCxnSpPr>
            <a:cxnSpLocks/>
          </p:cNvCxnSpPr>
          <p:nvPr/>
        </p:nvCxnSpPr>
        <p:spPr>
          <a:xfrm rot="16200000" flipH="1">
            <a:off x="9631721" y="1744485"/>
            <a:ext cx="797552" cy="1617070"/>
          </a:xfrm>
          <a:prstGeom prst="curvedConnector4">
            <a:avLst>
              <a:gd name="adj1" fmla="val -28663"/>
              <a:gd name="adj2" fmla="val 57858"/>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Content Placeholder 3">
            <a:extLst>
              <a:ext uri="{FF2B5EF4-FFF2-40B4-BE49-F238E27FC236}">
                <a16:creationId xmlns:a16="http://schemas.microsoft.com/office/drawing/2014/main" id="{CD9F0D59-724E-521C-287E-781BB118821F}"/>
              </a:ext>
            </a:extLst>
          </p:cNvPr>
          <p:cNvSpPr txBox="1">
            <a:spLocks/>
          </p:cNvSpPr>
          <p:nvPr/>
        </p:nvSpPr>
        <p:spPr>
          <a:xfrm>
            <a:off x="692840" y="4807891"/>
            <a:ext cx="10328337" cy="1295679"/>
          </a:xfrm>
          <a:prstGeom prst="rect">
            <a:avLst/>
          </a:prstGeom>
          <a:noFill/>
        </p:spPr>
        <p:txBody>
          <a:bodyPr/>
          <a:lstStyle>
            <a:lvl1pPr marL="342900" indent="-3429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2400" kern="1200">
                <a:solidFill>
                  <a:schemeClr val="tx1"/>
                </a:solidFill>
                <a:latin typeface="+mn-lt"/>
                <a:ea typeface="+mn-ea"/>
                <a:cs typeface="+mn-cs"/>
              </a:defRPr>
            </a:lvl1pPr>
            <a:lvl2pPr marL="628650" indent="-271463" algn="l" defTabSz="914400" rtl="0" eaLnBrk="1" latinLnBrk="0" hangingPunct="1">
              <a:lnSpc>
                <a:spcPct val="100000"/>
              </a:lnSpc>
              <a:spcBef>
                <a:spcPts val="0"/>
              </a:spcBef>
              <a:spcAft>
                <a:spcPts val="0"/>
              </a:spcAft>
              <a:buClr>
                <a:srgbClr val="92D050"/>
              </a:buClr>
              <a:buFont typeface="Arial" panose="020B0604020202020204" pitchFamily="34" charset="0"/>
              <a:buChar char="•"/>
              <a:defRPr sz="2000" kern="1200">
                <a:solidFill>
                  <a:schemeClr val="tx1"/>
                </a:solidFill>
                <a:latin typeface="+mn-lt"/>
                <a:ea typeface="+mn-ea"/>
                <a:cs typeface="+mn-cs"/>
              </a:defRPr>
            </a:lvl2pPr>
            <a:lvl3pPr marL="900113" indent="-271463" algn="l" defTabSz="914400" rtl="0" eaLnBrk="1" latinLnBrk="0" hangingPunct="1">
              <a:lnSpc>
                <a:spcPct val="100000"/>
              </a:lnSpc>
              <a:spcBef>
                <a:spcPts val="0"/>
              </a:spcBef>
              <a:spcAft>
                <a:spcPts val="0"/>
              </a:spcAft>
              <a:buClr>
                <a:srgbClr val="92D050"/>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a:p>
          <a:p>
            <a:r>
              <a:rPr lang="nb-NO"/>
              <a:t>To personer fra en gruppe med samme utfordring flytter til et nytt bord ...</a:t>
            </a:r>
          </a:p>
          <a:p>
            <a:r>
              <a:rPr lang="nb-NO"/>
              <a:t>Der får de presentert idéen og kan berike den med nye tanker og idéer</a:t>
            </a:r>
          </a:p>
        </p:txBody>
      </p:sp>
    </p:spTree>
    <p:extLst>
      <p:ext uri="{BB962C8B-B14F-4D97-AF65-F5344CB8AC3E}">
        <p14:creationId xmlns:p14="http://schemas.microsoft.com/office/powerpoint/2010/main" val="965123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3C8D-37B4-FB11-EA3F-46CE68C688F5}"/>
              </a:ext>
            </a:extLst>
          </p:cNvPr>
          <p:cNvSpPr txBox="1">
            <a:spLocks/>
          </p:cNvSpPr>
          <p:nvPr/>
        </p:nvSpPr>
        <p:spPr>
          <a:xfrm>
            <a:off x="745525" y="856282"/>
            <a:ext cx="9144000" cy="923925"/>
          </a:xfrm>
          <a:prstGeom prst="rect">
            <a:avLst/>
          </a:prstGeom>
        </p:spPr>
        <p:txBody>
          <a:bodyPr/>
          <a:lst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a:lstStyle>
          <a:p>
            <a:r>
              <a:rPr lang="nb-NO" dirty="0"/>
              <a:t>Opplegg for begge gruppearbeid</a:t>
            </a:r>
            <a:endParaRPr lang="en-NO" sz="2800" dirty="0"/>
          </a:p>
        </p:txBody>
      </p:sp>
      <p:sp>
        <p:nvSpPr>
          <p:cNvPr id="3" name="Subtitle 2">
            <a:extLst>
              <a:ext uri="{FF2B5EF4-FFF2-40B4-BE49-F238E27FC236}">
                <a16:creationId xmlns:a16="http://schemas.microsoft.com/office/drawing/2014/main" id="{77CA2C31-B4CF-C8E9-943D-913D865EE59B}"/>
              </a:ext>
            </a:extLst>
          </p:cNvPr>
          <p:cNvSpPr txBox="1">
            <a:spLocks/>
          </p:cNvSpPr>
          <p:nvPr/>
        </p:nvSpPr>
        <p:spPr>
          <a:xfrm>
            <a:off x="856734" y="1780207"/>
            <a:ext cx="11713372" cy="778669"/>
          </a:xfrm>
          <a:prstGeom prst="rect">
            <a:avLst/>
          </a:prstGeom>
        </p:spPr>
        <p:txBody>
          <a:bodyPr/>
          <a:lst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b-NO" dirty="0"/>
              <a:t>Del inn i grupper på 5 - 6 personer</a:t>
            </a:r>
          </a:p>
          <a:p>
            <a:pPr>
              <a:lnSpc>
                <a:spcPct val="150000"/>
              </a:lnSpc>
            </a:pPr>
            <a:r>
              <a:rPr lang="nb-NO" dirty="0"/>
              <a:t>Alle gruppene får et ferdig «Hvordan kan vi ...?»: spørsmål basert på </a:t>
            </a:r>
            <a:br>
              <a:rPr lang="nb-NO" dirty="0"/>
            </a:br>
            <a:r>
              <a:rPr lang="nb-NO" dirty="0"/>
              <a:t>innsikten og  hva de har ønsket å fokusere på av utfordringer.</a:t>
            </a:r>
          </a:p>
          <a:p>
            <a:pPr>
              <a:lnSpc>
                <a:spcPct val="150000"/>
              </a:lnSpc>
            </a:pPr>
            <a:r>
              <a:rPr lang="nb-NO" dirty="0"/>
              <a:t>Deltakere jobber alene, og etterhvert sammen med idéutviklingen</a:t>
            </a:r>
            <a:br>
              <a:rPr lang="nb-NO" dirty="0"/>
            </a:br>
            <a:r>
              <a:rPr lang="nb-NO" sz="1800" dirty="0"/>
              <a:t>(A4 ideoppgaveark og A3 ideark)</a:t>
            </a:r>
          </a:p>
          <a:p>
            <a:pPr>
              <a:lnSpc>
                <a:spcPct val="150000"/>
              </a:lnSpc>
            </a:pPr>
            <a:r>
              <a:rPr lang="nb-NO" dirty="0"/>
              <a:t>Noen av gruppene kan godt ha samme utfordring,</a:t>
            </a:r>
            <a:br>
              <a:rPr lang="nb-NO" dirty="0"/>
            </a:br>
            <a:r>
              <a:rPr lang="nb-NO" dirty="0"/>
              <a:t>det er bare fint om de kommer opp med ulike idéer på samme utfordring</a:t>
            </a:r>
          </a:p>
          <a:p>
            <a:pPr>
              <a:lnSpc>
                <a:spcPct val="150000"/>
              </a:lnSpc>
            </a:pPr>
            <a:r>
              <a:rPr lang="nb-NO" dirty="0"/>
              <a:t>Vi kjører «</a:t>
            </a:r>
            <a:r>
              <a:rPr lang="nb-NO" dirty="0" err="1"/>
              <a:t>world</a:t>
            </a:r>
            <a:r>
              <a:rPr lang="nb-NO" dirty="0"/>
              <a:t> café» og utvalgte idé på to personer fra en annen gruppe </a:t>
            </a:r>
          </a:p>
          <a:p>
            <a:pPr marL="0" indent="0">
              <a:lnSpc>
                <a:spcPct val="150000"/>
              </a:lnSpc>
              <a:buNone/>
            </a:pPr>
            <a:endParaRPr lang="nb-NO" dirty="0"/>
          </a:p>
          <a:p>
            <a:pPr marL="0" indent="0">
              <a:lnSpc>
                <a:spcPct val="150000"/>
              </a:lnSpc>
              <a:buNone/>
            </a:pPr>
            <a:endParaRPr lang="nb-NO" dirty="0"/>
          </a:p>
          <a:p>
            <a:pPr marL="0" indent="0">
              <a:buNone/>
            </a:pPr>
            <a:endParaRPr lang="en-NO" dirty="0"/>
          </a:p>
        </p:txBody>
      </p:sp>
    </p:spTree>
    <p:extLst>
      <p:ext uri="{BB962C8B-B14F-4D97-AF65-F5344CB8AC3E}">
        <p14:creationId xmlns:p14="http://schemas.microsoft.com/office/powerpoint/2010/main" val="3916173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kat_Mindset for ideutvikling.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95074" y="-1162960"/>
            <a:ext cx="6521766" cy="9224968"/>
          </a:xfrm>
          <a:prstGeom prst="rect">
            <a:avLst/>
          </a:prstGeom>
        </p:spPr>
      </p:pic>
      <p:sp>
        <p:nvSpPr>
          <p:cNvPr id="3" name="TekstSylinder 2">
            <a:extLst>
              <a:ext uri="{FF2B5EF4-FFF2-40B4-BE49-F238E27FC236}">
                <a16:creationId xmlns:a16="http://schemas.microsoft.com/office/drawing/2014/main" id="{1F8391C6-3336-59B6-F49E-43871C249B03}"/>
              </a:ext>
            </a:extLst>
          </p:cNvPr>
          <p:cNvSpPr txBox="1"/>
          <p:nvPr/>
        </p:nvSpPr>
        <p:spPr>
          <a:xfrm>
            <a:off x="139705" y="188640"/>
            <a:ext cx="1203767" cy="553998"/>
          </a:xfrm>
          <a:prstGeom prst="rect">
            <a:avLst/>
          </a:prstGeom>
          <a:noFill/>
        </p:spPr>
        <p:txBody>
          <a:bodyPr wrap="square" rtlCol="0">
            <a:spAutoFit/>
          </a:bodyPr>
          <a:lstStyle/>
          <a:p>
            <a:r>
              <a:rPr lang="nb-NO" sz="1000">
                <a:solidFill>
                  <a:srgbClr val="FF0000"/>
                </a:solidFill>
                <a:latin typeface="Arial" panose="020B0604020202020204" pitchFamily="34" charset="0"/>
                <a:cs typeface="Arial" panose="020B0604020202020204" pitchFamily="34" charset="0"/>
              </a:rPr>
              <a:t>Denne kan ev </a:t>
            </a:r>
            <a:r>
              <a:rPr lang="nb-NO" sz="1000" err="1">
                <a:solidFill>
                  <a:srgbClr val="FF0000"/>
                </a:solidFill>
                <a:latin typeface="Arial" panose="020B0604020202020204" pitchFamily="34" charset="0"/>
                <a:cs typeface="Arial" panose="020B0604020202020204" pitchFamily="34" charset="0"/>
              </a:rPr>
              <a:t>printes</a:t>
            </a:r>
            <a:r>
              <a:rPr lang="nb-NO" sz="1000">
                <a:solidFill>
                  <a:srgbClr val="FF0000"/>
                </a:solidFill>
                <a:latin typeface="Arial" panose="020B0604020202020204" pitchFamily="34" charset="0"/>
                <a:cs typeface="Arial" panose="020B0604020202020204" pitchFamily="34" charset="0"/>
              </a:rPr>
              <a:t> ut og legge på bordene</a:t>
            </a:r>
          </a:p>
        </p:txBody>
      </p:sp>
    </p:spTree>
    <p:extLst>
      <p:ext uri="{BB962C8B-B14F-4D97-AF65-F5344CB8AC3E}">
        <p14:creationId xmlns:p14="http://schemas.microsoft.com/office/powerpoint/2010/main" val="2165565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03" y="203838"/>
            <a:ext cx="9496113" cy="6444444"/>
          </a:xfrm>
          <a:prstGeom prst="rect">
            <a:avLst/>
          </a:prstGeom>
        </p:spPr>
      </p:pic>
      <p:sp>
        <p:nvSpPr>
          <p:cNvPr id="5" name="TextBox 4">
            <a:extLst>
              <a:ext uri="{FF2B5EF4-FFF2-40B4-BE49-F238E27FC236}">
                <a16:creationId xmlns:a16="http://schemas.microsoft.com/office/drawing/2014/main" id="{B6129573-DC21-DE49-9073-468FB25AD1FC}"/>
              </a:ext>
            </a:extLst>
          </p:cNvPr>
          <p:cNvSpPr txBox="1"/>
          <p:nvPr/>
        </p:nvSpPr>
        <p:spPr>
          <a:xfrm>
            <a:off x="0" y="0"/>
            <a:ext cx="2334768" cy="584775"/>
          </a:xfrm>
          <a:prstGeom prst="rect">
            <a:avLst/>
          </a:prstGeom>
          <a:solidFill>
            <a:srgbClr val="85A0BE"/>
          </a:solidFill>
        </p:spPr>
        <p:txBody>
          <a:bodyPr wrap="square" rtlCol="0">
            <a:spAutoFit/>
          </a:bodyPr>
          <a:lstStyle/>
          <a:p>
            <a:r>
              <a:rPr lang="en-NO" sz="3200" b="1" dirty="0">
                <a:solidFill>
                  <a:schemeClr val="bg1"/>
                </a:solidFill>
              </a:rPr>
              <a:t>Eksempel</a:t>
            </a:r>
          </a:p>
        </p:txBody>
      </p:sp>
    </p:spTree>
    <p:extLst>
      <p:ext uri="{BB962C8B-B14F-4D97-AF65-F5344CB8AC3E}">
        <p14:creationId xmlns:p14="http://schemas.microsoft.com/office/powerpoint/2010/main" val="390225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BABC8-BE73-4846-9CE3-D7536226FD72}"/>
              </a:ext>
            </a:extLst>
          </p:cNvPr>
          <p:cNvSpPr/>
          <p:nvPr/>
        </p:nvSpPr>
        <p:spPr>
          <a:xfrm>
            <a:off x="0" y="0"/>
            <a:ext cx="1902543" cy="687652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1">
            <a:extLst>
              <a:ext uri="{FF2B5EF4-FFF2-40B4-BE49-F238E27FC236}">
                <a16:creationId xmlns:a16="http://schemas.microsoft.com/office/drawing/2014/main" id="{5C43F0E4-BE6A-0640-B5AE-488A390B7DED}"/>
              </a:ext>
            </a:extLst>
          </p:cNvPr>
          <p:cNvSpPr txBox="1">
            <a:spLocks/>
          </p:cNvSpPr>
          <p:nvPr/>
        </p:nvSpPr>
        <p:spPr>
          <a:xfrm>
            <a:off x="2866768" y="760439"/>
            <a:ext cx="8098205" cy="96361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nb-NO" u="sng"/>
              <a:t>Bli kjent </a:t>
            </a:r>
          </a:p>
        </p:txBody>
      </p:sp>
      <p:sp>
        <p:nvSpPr>
          <p:cNvPr id="17" name="Oval 16">
            <a:extLst>
              <a:ext uri="{FF2B5EF4-FFF2-40B4-BE49-F238E27FC236}">
                <a16:creationId xmlns:a16="http://schemas.microsoft.com/office/drawing/2014/main" id="{67FA1EB8-A62C-5741-B9A3-1259C0625E13}"/>
              </a:ext>
            </a:extLst>
          </p:cNvPr>
          <p:cNvSpPr/>
          <p:nvPr/>
        </p:nvSpPr>
        <p:spPr>
          <a:xfrm>
            <a:off x="881076" y="0"/>
            <a:ext cx="2028856" cy="20288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OPPGAVE</a:t>
            </a:r>
            <a:endParaRPr lang="nb-NO"/>
          </a:p>
          <a:p>
            <a:pPr algn="ctr"/>
            <a:endParaRPr lang="en-NO"/>
          </a:p>
        </p:txBody>
      </p:sp>
      <p:sp>
        <p:nvSpPr>
          <p:cNvPr id="19" name="Content Placeholder 3">
            <a:extLst>
              <a:ext uri="{FF2B5EF4-FFF2-40B4-BE49-F238E27FC236}">
                <a16:creationId xmlns:a16="http://schemas.microsoft.com/office/drawing/2014/main" id="{37D30A8A-755E-DF49-993D-CFD699EEE73E}"/>
              </a:ext>
            </a:extLst>
          </p:cNvPr>
          <p:cNvSpPr txBox="1">
            <a:spLocks/>
          </p:cNvSpPr>
          <p:nvPr/>
        </p:nvSpPr>
        <p:spPr>
          <a:xfrm>
            <a:off x="2072686" y="1946412"/>
            <a:ext cx="9281402" cy="4351338"/>
          </a:xfrm>
          <a:prstGeom prst="rect">
            <a:avLst/>
          </a:prstGeom>
          <a:noFill/>
        </p:spPr>
        <p:txBody>
          <a:bodyPr/>
          <a:lstStyle>
            <a:lvl1pPr marL="342900" indent="-3429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2400" kern="1200">
                <a:solidFill>
                  <a:schemeClr val="tx1"/>
                </a:solidFill>
                <a:latin typeface="+mn-lt"/>
                <a:ea typeface="+mn-ea"/>
                <a:cs typeface="+mn-cs"/>
              </a:defRPr>
            </a:lvl1pPr>
            <a:lvl2pPr marL="628650" indent="-271463" algn="l" defTabSz="914400" rtl="0" eaLnBrk="1" latinLnBrk="0" hangingPunct="1">
              <a:lnSpc>
                <a:spcPct val="100000"/>
              </a:lnSpc>
              <a:spcBef>
                <a:spcPts val="0"/>
              </a:spcBef>
              <a:spcAft>
                <a:spcPts val="0"/>
              </a:spcAft>
              <a:buClr>
                <a:srgbClr val="92D050"/>
              </a:buClr>
              <a:buFont typeface="Arial" panose="020B0604020202020204" pitchFamily="34" charset="0"/>
              <a:buChar char="•"/>
              <a:defRPr sz="2000" kern="1200">
                <a:solidFill>
                  <a:schemeClr val="tx1"/>
                </a:solidFill>
                <a:latin typeface="+mn-lt"/>
                <a:ea typeface="+mn-ea"/>
                <a:cs typeface="+mn-cs"/>
              </a:defRPr>
            </a:lvl2pPr>
            <a:lvl3pPr marL="900113" indent="-271463" algn="l" defTabSz="914400" rtl="0" eaLnBrk="1" latinLnBrk="0" hangingPunct="1">
              <a:lnSpc>
                <a:spcPct val="100000"/>
              </a:lnSpc>
              <a:spcBef>
                <a:spcPts val="0"/>
              </a:spcBef>
              <a:spcAft>
                <a:spcPts val="0"/>
              </a:spcAft>
              <a:buClr>
                <a:srgbClr val="92D050"/>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a:p>
          <a:p>
            <a:endParaRPr lang="nb-NO"/>
          </a:p>
          <a:p>
            <a:r>
              <a:rPr lang="nb-NO"/>
              <a:t>Finn fram mobilen din, gå inn på Bilder og bla deg 7 bilder tilbake.</a:t>
            </a:r>
          </a:p>
          <a:p>
            <a:r>
              <a:rPr lang="nb-NO"/>
              <a:t>Ta runden i gruppen og fortell litt om bildet, hvorfor det ble tatt osv.</a:t>
            </a:r>
          </a:p>
          <a:p>
            <a:endParaRPr lang="nb-NO"/>
          </a:p>
          <a:p>
            <a:pPr marL="0" indent="0">
              <a:buNone/>
            </a:pPr>
            <a:r>
              <a:rPr lang="nb-NO"/>
              <a:t>PS! Hvis bilde </a:t>
            </a:r>
            <a:r>
              <a:rPr lang="nb-NO" err="1"/>
              <a:t>nr</a:t>
            </a:r>
            <a:r>
              <a:rPr lang="nb-NO"/>
              <a:t> 7 er litt for personlig til å vises, kan du velge </a:t>
            </a:r>
            <a:r>
              <a:rPr lang="nb-NO" err="1"/>
              <a:t>nr</a:t>
            </a:r>
            <a:r>
              <a:rPr lang="nb-NO"/>
              <a:t> 6 eller </a:t>
            </a:r>
            <a:r>
              <a:rPr lang="nb-NO" err="1"/>
              <a:t>nr</a:t>
            </a:r>
            <a:r>
              <a:rPr lang="nb-NO"/>
              <a:t> 8 ;) </a:t>
            </a:r>
          </a:p>
          <a:p>
            <a:pPr marL="0" indent="0">
              <a:buNone/>
            </a:pPr>
            <a:endParaRPr lang="nb-NO"/>
          </a:p>
          <a:p>
            <a:endParaRPr lang="nb-NO"/>
          </a:p>
          <a:p>
            <a:endParaRPr lang="nb-NO"/>
          </a:p>
          <a:p>
            <a:endParaRPr lang="nb-NO"/>
          </a:p>
        </p:txBody>
      </p:sp>
      <p:pic>
        <p:nvPicPr>
          <p:cNvPr id="28" name="Picture 27" descr="A picture containing clock, meter&#10;&#10;Description automatically generated">
            <a:extLst>
              <a:ext uri="{FF2B5EF4-FFF2-40B4-BE49-F238E27FC236}">
                <a16:creationId xmlns:a16="http://schemas.microsoft.com/office/drawing/2014/main" id="{C48D96A3-43AE-5D41-A94F-93FBB91592F3}"/>
              </a:ext>
            </a:extLst>
          </p:cNvPr>
          <p:cNvPicPr>
            <a:picLocks noChangeAspect="1"/>
          </p:cNvPicPr>
          <p:nvPr/>
        </p:nvPicPr>
        <p:blipFill>
          <a:blip r:embed="rId4" cstate="screen">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45056" y="2377100"/>
            <a:ext cx="812430" cy="812430"/>
          </a:xfrm>
          <a:prstGeom prst="rect">
            <a:avLst/>
          </a:prstGeom>
        </p:spPr>
      </p:pic>
      <p:sp>
        <p:nvSpPr>
          <p:cNvPr id="9" name="Rektangel 11">
            <a:extLst>
              <a:ext uri="{FF2B5EF4-FFF2-40B4-BE49-F238E27FC236}">
                <a16:creationId xmlns:a16="http://schemas.microsoft.com/office/drawing/2014/main" id="{56E331C0-D20D-2F4E-9967-1508D79397BC}"/>
              </a:ext>
            </a:extLst>
          </p:cNvPr>
          <p:cNvSpPr/>
          <p:nvPr/>
        </p:nvSpPr>
        <p:spPr>
          <a:xfrm>
            <a:off x="486240" y="4879138"/>
            <a:ext cx="930063" cy="307777"/>
          </a:xfrm>
          <a:prstGeom prst="rect">
            <a:avLst/>
          </a:prstGeom>
        </p:spPr>
        <p:txBody>
          <a:bodyPr wrap="none">
            <a:spAutoFit/>
          </a:bodyPr>
          <a:lstStyle/>
          <a:p>
            <a:r>
              <a:rPr lang="nb-NO" sz="1400" b="1">
                <a:solidFill>
                  <a:schemeClr val="bg1"/>
                </a:solidFill>
              </a:rPr>
              <a:t>Gruppen</a:t>
            </a:r>
          </a:p>
        </p:txBody>
      </p:sp>
      <p:pic>
        <p:nvPicPr>
          <p:cNvPr id="10" name="Picture 9" descr="A picture containing drawing&#10;&#10;Description automatically generated">
            <a:extLst>
              <a:ext uri="{FF2B5EF4-FFF2-40B4-BE49-F238E27FC236}">
                <a16:creationId xmlns:a16="http://schemas.microsoft.com/office/drawing/2014/main" id="{40C3B54F-3E90-9448-B4FD-B08552BD650E}"/>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589104" y="4072653"/>
            <a:ext cx="724335" cy="828182"/>
          </a:xfrm>
          <a:prstGeom prst="rect">
            <a:avLst/>
          </a:prstGeom>
        </p:spPr>
      </p:pic>
      <p:pic>
        <p:nvPicPr>
          <p:cNvPr id="3" name="Online Media 2" descr="10 Minutes Countdown Timer 4K (no sound) - White">
            <a:hlinkClick r:id="" action="ppaction://media"/>
            <a:extLst>
              <a:ext uri="{FF2B5EF4-FFF2-40B4-BE49-F238E27FC236}">
                <a16:creationId xmlns:a16="http://schemas.microsoft.com/office/drawing/2014/main" id="{EB436ADD-3D92-996B-617D-437FF03141C6}"/>
              </a:ext>
            </a:extLst>
          </p:cNvPr>
          <p:cNvPicPr>
            <a:picLocks noRot="1" noChangeAspect="1"/>
          </p:cNvPicPr>
          <p:nvPr>
            <a:videoFile r:link="rId1"/>
          </p:nvPr>
        </p:nvPicPr>
        <p:blipFill>
          <a:blip r:embed="rId7"/>
          <a:stretch>
            <a:fillRect/>
          </a:stretch>
        </p:blipFill>
        <p:spPr>
          <a:xfrm>
            <a:off x="8317031" y="223955"/>
            <a:ext cx="3604566" cy="2036580"/>
          </a:xfrm>
          <a:prstGeom prst="rect">
            <a:avLst/>
          </a:prstGeom>
        </p:spPr>
      </p:pic>
      <p:sp>
        <p:nvSpPr>
          <p:cNvPr id="4" name="Rektangel 11">
            <a:extLst>
              <a:ext uri="{FF2B5EF4-FFF2-40B4-BE49-F238E27FC236}">
                <a16:creationId xmlns:a16="http://schemas.microsoft.com/office/drawing/2014/main" id="{8ADD3B5B-24B5-C419-D593-F0DA8DFED0A5}"/>
              </a:ext>
            </a:extLst>
          </p:cNvPr>
          <p:cNvSpPr/>
          <p:nvPr/>
        </p:nvSpPr>
        <p:spPr>
          <a:xfrm>
            <a:off x="575207" y="3273497"/>
            <a:ext cx="752129" cy="307777"/>
          </a:xfrm>
          <a:prstGeom prst="rect">
            <a:avLst/>
          </a:prstGeom>
        </p:spPr>
        <p:txBody>
          <a:bodyPr wrap="none">
            <a:spAutoFit/>
          </a:bodyPr>
          <a:lstStyle/>
          <a:p>
            <a:r>
              <a:rPr lang="nb-NO" sz="1400" b="1" dirty="0">
                <a:solidFill>
                  <a:schemeClr val="bg1"/>
                </a:solidFill>
              </a:rPr>
              <a:t>10 min</a:t>
            </a:r>
          </a:p>
        </p:txBody>
      </p:sp>
    </p:spTree>
    <p:extLst>
      <p:ext uri="{BB962C8B-B14F-4D97-AF65-F5344CB8AC3E}">
        <p14:creationId xmlns:p14="http://schemas.microsoft.com/office/powerpoint/2010/main" val="3910004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1EFF-068B-8021-E588-EB2B091453FD}"/>
              </a:ext>
            </a:extLst>
          </p:cNvPr>
          <p:cNvSpPr>
            <a:spLocks noGrp="1"/>
          </p:cNvSpPr>
          <p:nvPr>
            <p:ph type="title"/>
          </p:nvPr>
        </p:nvSpPr>
        <p:spPr/>
        <p:txBody>
          <a:bodyPr/>
          <a:lstStyle/>
          <a:p>
            <a:r>
              <a:rPr lang="en-NO"/>
              <a:t>Hvorfor er vi samlet her </a:t>
            </a:r>
            <a:r>
              <a:rPr lang="en-GB"/>
              <a:t>i</a:t>
            </a:r>
            <a:r>
              <a:rPr lang="en-NO"/>
              <a:t> dag?</a:t>
            </a:r>
          </a:p>
        </p:txBody>
      </p:sp>
      <p:pic>
        <p:nvPicPr>
          <p:cNvPr id="11" name="Picture 10">
            <a:extLst>
              <a:ext uri="{FF2B5EF4-FFF2-40B4-BE49-F238E27FC236}">
                <a16:creationId xmlns:a16="http://schemas.microsoft.com/office/drawing/2014/main" id="{8369C1F9-065F-DC1C-9F4C-A77B37CA6960}"/>
              </a:ext>
            </a:extLst>
          </p:cNvPr>
          <p:cNvPicPr>
            <a:picLocks noChangeAspect="1"/>
          </p:cNvPicPr>
          <p:nvPr/>
        </p:nvPicPr>
        <p:blipFill>
          <a:blip r:embed="rId3"/>
          <a:stretch>
            <a:fillRect/>
          </a:stretch>
        </p:blipFill>
        <p:spPr>
          <a:xfrm>
            <a:off x="1384609" y="3157088"/>
            <a:ext cx="6502916" cy="3063874"/>
          </a:xfrm>
          <a:prstGeom prst="rect">
            <a:avLst/>
          </a:prstGeom>
        </p:spPr>
      </p:pic>
      <p:sp>
        <p:nvSpPr>
          <p:cNvPr id="12" name="Rounded Rectangle 11">
            <a:extLst>
              <a:ext uri="{FF2B5EF4-FFF2-40B4-BE49-F238E27FC236}">
                <a16:creationId xmlns:a16="http://schemas.microsoft.com/office/drawing/2014/main" id="{12522B1C-C346-BDA1-F6A7-668115F49FB3}"/>
              </a:ext>
            </a:extLst>
          </p:cNvPr>
          <p:cNvSpPr/>
          <p:nvPr/>
        </p:nvSpPr>
        <p:spPr>
          <a:xfrm>
            <a:off x="838200" y="1996068"/>
            <a:ext cx="10515600" cy="602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700" dirty="0">
                <a:latin typeface="Arial" panose="020B0604020202020204" pitchFamily="34" charset="0"/>
                <a:cs typeface="Arial" panose="020B0604020202020204" pitchFamily="34" charset="0"/>
              </a:rPr>
              <a:t>    Utivkle ideer som </a:t>
            </a:r>
            <a:r>
              <a:rPr lang="nb-NO" sz="1700" noProof="0" dirty="0">
                <a:effectLst/>
                <a:latin typeface="Arial" panose="020B0604020202020204" pitchFamily="34" charset="0"/>
                <a:cs typeface="Arial" panose="020B0604020202020204" pitchFamily="34" charset="0"/>
              </a:rPr>
              <a:t>etterhvert kan bli løsninger på samhandlingsutfordringene vi tidligere har kartlagt</a:t>
            </a:r>
            <a:endParaRPr lang="nb-NO" sz="1700" noProof="0" dirty="0">
              <a:latin typeface="Arial" panose="020B0604020202020204" pitchFamily="34" charset="0"/>
              <a:cs typeface="Arial" panose="020B0604020202020204" pitchFamily="34" charset="0"/>
            </a:endParaRPr>
          </a:p>
        </p:txBody>
      </p:sp>
      <p:pic>
        <p:nvPicPr>
          <p:cNvPr id="14" name="Graphic 13" descr="Lightbulb and gear outline">
            <a:extLst>
              <a:ext uri="{FF2B5EF4-FFF2-40B4-BE49-F238E27FC236}">
                <a16:creationId xmlns:a16="http://schemas.microsoft.com/office/drawing/2014/main" id="{63B09172-03CF-9B06-EAA1-7662ACC21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409" y="2040672"/>
            <a:ext cx="457200" cy="457200"/>
          </a:xfrm>
          <a:prstGeom prst="rect">
            <a:avLst/>
          </a:prstGeom>
        </p:spPr>
      </p:pic>
      <p:sp>
        <p:nvSpPr>
          <p:cNvPr id="17" name="TextBox 16">
            <a:extLst>
              <a:ext uri="{FF2B5EF4-FFF2-40B4-BE49-F238E27FC236}">
                <a16:creationId xmlns:a16="http://schemas.microsoft.com/office/drawing/2014/main" id="{FBE3B970-4831-440D-6CF3-1CEBACF26344}"/>
              </a:ext>
            </a:extLst>
          </p:cNvPr>
          <p:cNvSpPr txBox="1"/>
          <p:nvPr/>
        </p:nvSpPr>
        <p:spPr>
          <a:xfrm>
            <a:off x="7887525" y="3164681"/>
            <a:ext cx="2223494" cy="3693319"/>
          </a:xfrm>
          <a:prstGeom prst="rect">
            <a:avLst/>
          </a:prstGeom>
          <a:noFill/>
        </p:spPr>
        <p:txBody>
          <a:bodyPr wrap="none" rtlCol="0">
            <a:spAutoFit/>
          </a:bodyPr>
          <a:lstStyle/>
          <a:p>
            <a:pPr>
              <a:lnSpc>
                <a:spcPct val="150000"/>
              </a:lnSpc>
            </a:pPr>
            <a:r>
              <a:rPr lang="en-NO" sz="2400"/>
              <a:t>Gruppearbeid</a:t>
            </a:r>
          </a:p>
          <a:p>
            <a:pPr marL="742950" lvl="1" indent="-285750">
              <a:lnSpc>
                <a:spcPct val="150000"/>
              </a:lnSpc>
              <a:buFont typeface="Arial" panose="020B0604020202020204" pitchFamily="34" charset="0"/>
              <a:buChar char="•"/>
            </a:pPr>
            <a:r>
              <a:rPr lang="en-NO" sz="2400"/>
              <a:t>Lytte</a:t>
            </a:r>
          </a:p>
          <a:p>
            <a:pPr marL="742950" lvl="1" indent="-285750">
              <a:lnSpc>
                <a:spcPct val="150000"/>
              </a:lnSpc>
              <a:buFont typeface="Arial" panose="020B0604020202020204" pitchFamily="34" charset="0"/>
              <a:buChar char="•"/>
            </a:pPr>
            <a:r>
              <a:rPr lang="en-NO" sz="2400"/>
              <a:t>Trygghet </a:t>
            </a:r>
          </a:p>
          <a:p>
            <a:pPr marL="742950" lvl="1" indent="-285750">
              <a:lnSpc>
                <a:spcPct val="150000"/>
              </a:lnSpc>
              <a:buFont typeface="Arial" panose="020B0604020202020204" pitchFamily="34" charset="0"/>
              <a:buChar char="•"/>
            </a:pPr>
            <a:r>
              <a:rPr lang="en-NO" sz="2400"/>
              <a:t>Aksept</a:t>
            </a:r>
          </a:p>
          <a:p>
            <a:pPr marL="742950" lvl="1" indent="-285750">
              <a:lnSpc>
                <a:spcPct val="150000"/>
              </a:lnSpc>
              <a:buFont typeface="Arial" panose="020B0604020202020204" pitchFamily="34" charset="0"/>
              <a:buChar char="•"/>
            </a:pPr>
            <a:r>
              <a:rPr lang="en-NO" sz="2400"/>
              <a:t>Respekt</a:t>
            </a:r>
          </a:p>
          <a:p>
            <a:pPr>
              <a:lnSpc>
                <a:spcPct val="150000"/>
              </a:lnSpc>
            </a:pPr>
            <a:endParaRPr lang="en-NO" sz="2400"/>
          </a:p>
          <a:p>
            <a:pPr marL="285750" indent="-285750">
              <a:buFont typeface="Arial" panose="020B0604020202020204" pitchFamily="34" charset="0"/>
              <a:buChar char="•"/>
            </a:pPr>
            <a:endParaRPr lang="en-NO"/>
          </a:p>
        </p:txBody>
      </p:sp>
    </p:spTree>
    <p:extLst>
      <p:ext uri="{BB962C8B-B14F-4D97-AF65-F5344CB8AC3E}">
        <p14:creationId xmlns:p14="http://schemas.microsoft.com/office/powerpoint/2010/main" val="3008882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3C8D-37B4-FB11-EA3F-46CE68C688F5}"/>
              </a:ext>
            </a:extLst>
          </p:cNvPr>
          <p:cNvSpPr txBox="1">
            <a:spLocks/>
          </p:cNvSpPr>
          <p:nvPr/>
        </p:nvSpPr>
        <p:spPr>
          <a:xfrm>
            <a:off x="745525" y="856282"/>
            <a:ext cx="9144000" cy="923925"/>
          </a:xfrm>
          <a:prstGeom prst="rect">
            <a:avLst/>
          </a:prstGeom>
        </p:spPr>
        <p:txBody>
          <a:bodyPr/>
          <a:lstStyle>
            <a:lvl1pPr algn="l" defTabSz="914400" rtl="0" eaLnBrk="1" latinLnBrk="0" hangingPunct="1">
              <a:lnSpc>
                <a:spcPct val="90000"/>
              </a:lnSpc>
              <a:spcBef>
                <a:spcPct val="0"/>
              </a:spcBef>
              <a:buNone/>
              <a:defRPr sz="3600" b="1" kern="1200" spc="300">
                <a:solidFill>
                  <a:srgbClr val="040439"/>
                </a:solidFill>
                <a:latin typeface="Arial" panose="020B0604020202020204" pitchFamily="34" charset="0"/>
                <a:ea typeface="+mj-ea"/>
                <a:cs typeface="Arial" panose="020B0604020202020204" pitchFamily="34" charset="0"/>
              </a:defRPr>
            </a:lvl1pPr>
          </a:lstStyle>
          <a:p>
            <a:r>
              <a:rPr lang="nb-NO"/>
              <a:t>Målet med idéutviklingen</a:t>
            </a:r>
            <a:endParaRPr lang="en-NO" sz="2800"/>
          </a:p>
        </p:txBody>
      </p:sp>
      <p:sp>
        <p:nvSpPr>
          <p:cNvPr id="3" name="Subtitle 2">
            <a:extLst>
              <a:ext uri="{FF2B5EF4-FFF2-40B4-BE49-F238E27FC236}">
                <a16:creationId xmlns:a16="http://schemas.microsoft.com/office/drawing/2014/main" id="{77CA2C31-B4CF-C8E9-943D-913D865EE59B}"/>
              </a:ext>
            </a:extLst>
          </p:cNvPr>
          <p:cNvSpPr txBox="1">
            <a:spLocks/>
          </p:cNvSpPr>
          <p:nvPr/>
        </p:nvSpPr>
        <p:spPr>
          <a:xfrm>
            <a:off x="856734" y="1780207"/>
            <a:ext cx="11713372" cy="778669"/>
          </a:xfrm>
          <a:prstGeom prst="rect">
            <a:avLst/>
          </a:prstGeom>
        </p:spPr>
        <p:txBody>
          <a:bodyPr/>
          <a:lstStyle>
            <a:lvl1pPr marL="228600" indent="-228600" algn="l" defTabSz="914400" rtl="0" eaLnBrk="1" latinLnBrk="0" hangingPunct="1">
              <a:lnSpc>
                <a:spcPct val="90000"/>
              </a:lnSpc>
              <a:spcBef>
                <a:spcPts val="1000"/>
              </a:spcBef>
              <a:buClr>
                <a:srgbClr val="3CB2AC"/>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CB2A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CB2A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CB2AC"/>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b-NO"/>
              <a:t>Løfte blikket og se muligheter innenfor dagens rammer</a:t>
            </a:r>
            <a:br>
              <a:rPr lang="nb-NO"/>
            </a:br>
            <a:r>
              <a:rPr lang="nb-NO"/>
              <a:t>(ikke bare vente på et nytt system der alt-snakker-med-alt)</a:t>
            </a:r>
          </a:p>
          <a:p>
            <a:pPr>
              <a:lnSpc>
                <a:spcPct val="150000"/>
              </a:lnSpc>
            </a:pPr>
            <a:r>
              <a:rPr lang="nb-NO"/>
              <a:t>Se at det kan være mange løsninger på en utfordring – lære av hverandre</a:t>
            </a:r>
          </a:p>
          <a:p>
            <a:pPr>
              <a:lnSpc>
                <a:spcPct val="150000"/>
              </a:lnSpc>
            </a:pPr>
            <a:r>
              <a:rPr lang="nb-NO"/>
              <a:t>Tørre å velge en retning (idé) dere har troen på – få innspill fra hverandre</a:t>
            </a:r>
            <a:br>
              <a:rPr lang="nb-NO"/>
            </a:br>
            <a:r>
              <a:rPr lang="nb-NO"/>
              <a:t>– skape felles forståelse og utforske mulighetsrommet</a:t>
            </a:r>
          </a:p>
          <a:p>
            <a:pPr>
              <a:lnSpc>
                <a:spcPct val="150000"/>
              </a:lnSpc>
            </a:pPr>
            <a:r>
              <a:rPr lang="nb-NO"/>
              <a:t>Sitte igjen med noen idéer folk har troen på og som kan jobbes videre med </a:t>
            </a:r>
            <a:endParaRPr lang="en-NO"/>
          </a:p>
        </p:txBody>
      </p:sp>
    </p:spTree>
    <p:extLst>
      <p:ext uri="{BB962C8B-B14F-4D97-AF65-F5344CB8AC3E}">
        <p14:creationId xmlns:p14="http://schemas.microsoft.com/office/powerpoint/2010/main" val="76078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p:cNvSpPr txBox="1">
            <a:spLocks/>
          </p:cNvSpPr>
          <p:nvPr/>
        </p:nvSpPr>
        <p:spPr>
          <a:xfrm>
            <a:off x="1760539" y="354648"/>
            <a:ext cx="9244227" cy="711200"/>
          </a:xfrm>
          <a:prstGeom prst="rect">
            <a:avLst/>
          </a:prstGeom>
        </p:spPr>
        <p:txBody>
          <a:bodyPr lIns="91418" tIns="45710" rIns="91418" bIns="45710"/>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endParaRPr lang="nb-NO" sz="2400" kern="0">
              <a:solidFill>
                <a:srgbClr val="EF8B0A"/>
              </a:solidFill>
            </a:endParaRPr>
          </a:p>
        </p:txBody>
      </p:sp>
      <p:sp>
        <p:nvSpPr>
          <p:cNvPr id="80" name="Rectangle 79"/>
          <p:cNvSpPr/>
          <p:nvPr/>
        </p:nvSpPr>
        <p:spPr>
          <a:xfrm>
            <a:off x="6516474" y="4845474"/>
            <a:ext cx="3509784" cy="954087"/>
          </a:xfrm>
          <a:prstGeom prst="rect">
            <a:avLst/>
          </a:prstGeom>
        </p:spPr>
        <p:txBody>
          <a:bodyPr wrap="square" lIns="91418" tIns="45710" rIns="91418" bIns="45710">
            <a:spAutoFit/>
          </a:bodyPr>
          <a:lstStyle/>
          <a:p>
            <a:pPr algn="l"/>
            <a:r>
              <a:rPr lang="nb-NO" sz="1400">
                <a:latin typeface="Arial"/>
                <a:cs typeface="Arial"/>
              </a:rPr>
              <a:t>En idé skal beskrive</a:t>
            </a:r>
            <a:r>
              <a:rPr lang="nb-NO" sz="1400">
                <a:highlight>
                  <a:srgbClr val="FFFF00"/>
                </a:highlight>
                <a:latin typeface="Arial"/>
                <a:cs typeface="Arial"/>
              </a:rPr>
              <a:t> </a:t>
            </a:r>
            <a:r>
              <a:rPr lang="nb-NO" sz="1400" i="1">
                <a:highlight>
                  <a:srgbClr val="FFFF00"/>
                </a:highlight>
                <a:latin typeface="Arial"/>
                <a:cs typeface="Arial"/>
              </a:rPr>
              <a:t>hvordan</a:t>
            </a:r>
            <a:r>
              <a:rPr lang="nb-NO" sz="1400">
                <a:highlight>
                  <a:srgbClr val="FFFF00"/>
                </a:highlight>
                <a:latin typeface="Arial"/>
                <a:cs typeface="Arial"/>
              </a:rPr>
              <a:t> </a:t>
            </a:r>
            <a:r>
              <a:rPr lang="nb-NO" sz="1400">
                <a:latin typeface="Arial"/>
                <a:cs typeface="Arial"/>
              </a:rPr>
              <a:t>oppnå f.eks. tverrfaglig samarbeid. Hva må gjøres på nye måter og hvordan skal oppgaver utføres? Hvilke hjelpemidler trenger dere?</a:t>
            </a:r>
          </a:p>
        </p:txBody>
      </p:sp>
      <p:sp>
        <p:nvSpPr>
          <p:cNvPr id="85" name="Rectangle 84"/>
          <p:cNvSpPr/>
          <p:nvPr/>
        </p:nvSpPr>
        <p:spPr>
          <a:xfrm>
            <a:off x="2497536" y="4845473"/>
            <a:ext cx="2074722" cy="738644"/>
          </a:xfrm>
          <a:prstGeom prst="rect">
            <a:avLst/>
          </a:prstGeom>
        </p:spPr>
        <p:txBody>
          <a:bodyPr wrap="square" lIns="91418" tIns="45710" rIns="91418" bIns="45710">
            <a:spAutoFit/>
          </a:bodyPr>
          <a:lstStyle/>
          <a:p>
            <a:pPr algn="l"/>
            <a:r>
              <a:rPr lang="nb-NO" sz="1400">
                <a:latin typeface="Arial"/>
                <a:cs typeface="Arial"/>
              </a:rPr>
              <a:t>Dette er</a:t>
            </a:r>
            <a:r>
              <a:rPr lang="nb-NO" sz="1400" u="sng">
                <a:latin typeface="Arial"/>
                <a:cs typeface="Arial"/>
              </a:rPr>
              <a:t> ikke </a:t>
            </a:r>
            <a:r>
              <a:rPr lang="nb-NO" sz="1400">
                <a:latin typeface="Arial"/>
                <a:cs typeface="Arial"/>
              </a:rPr>
              <a:t>en idé.</a:t>
            </a:r>
          </a:p>
          <a:p>
            <a:pPr algn="l"/>
            <a:r>
              <a:rPr lang="nb-NO" sz="1400">
                <a:latin typeface="Arial"/>
                <a:cs typeface="Arial"/>
              </a:rPr>
              <a:t>Dette er hva dere ønsker å </a:t>
            </a:r>
            <a:r>
              <a:rPr lang="nb-NO" sz="1400" i="1">
                <a:latin typeface="Arial"/>
                <a:cs typeface="Arial"/>
              </a:rPr>
              <a:t>oppnå</a:t>
            </a:r>
            <a:r>
              <a:rPr lang="nb-NO" sz="1400">
                <a:latin typeface="Arial"/>
                <a:cs typeface="Arial"/>
              </a:rPr>
              <a:t>.</a:t>
            </a:r>
          </a:p>
        </p:txBody>
      </p:sp>
      <p:sp>
        <p:nvSpPr>
          <p:cNvPr id="98" name="TextBox 97"/>
          <p:cNvSpPr txBox="1"/>
          <p:nvPr/>
        </p:nvSpPr>
        <p:spPr>
          <a:xfrm>
            <a:off x="3917181" y="-1002693"/>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endParaRPr lang="en-US" sz="3600">
              <a:solidFill>
                <a:srgbClr val="000000"/>
              </a:solidFill>
              <a:sym typeface="Helvetica Light"/>
            </a:endParaRPr>
          </a:p>
        </p:txBody>
      </p:sp>
      <p:grpSp>
        <p:nvGrpSpPr>
          <p:cNvPr id="4" name="Group 3"/>
          <p:cNvGrpSpPr/>
          <p:nvPr/>
        </p:nvGrpSpPr>
        <p:grpSpPr>
          <a:xfrm>
            <a:off x="2154437" y="1568257"/>
            <a:ext cx="2504611" cy="2460945"/>
            <a:chOff x="977907" y="2204898"/>
            <a:chExt cx="2025879" cy="1990560"/>
          </a:xfrm>
        </p:grpSpPr>
        <p:pic>
          <p:nvPicPr>
            <p:cNvPr id="3" name="Picture 2" descr="image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7907" y="2204898"/>
              <a:ext cx="2025879" cy="1990560"/>
            </a:xfrm>
            <a:prstGeom prst="rect">
              <a:avLst/>
            </a:prstGeom>
          </p:spPr>
        </p:pic>
        <p:sp>
          <p:nvSpPr>
            <p:cNvPr id="23" name="Title 4"/>
            <p:cNvSpPr txBox="1">
              <a:spLocks/>
            </p:cNvSpPr>
            <p:nvPr/>
          </p:nvSpPr>
          <p:spPr>
            <a:xfrm>
              <a:off x="1260684" y="2548581"/>
              <a:ext cx="1498168" cy="10551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baseline="0">
                  <a:solidFill>
                    <a:srgbClr val="3A7EC0"/>
                  </a:solidFill>
                  <a:latin typeface="Arial"/>
                  <a:ea typeface="+mj-ea"/>
                  <a:cs typeface="Arial"/>
                </a:defRPr>
              </a:lvl1pPr>
            </a:lstStyle>
            <a:p>
              <a:r>
                <a:rPr lang="nb-NO" sz="2400">
                  <a:solidFill>
                    <a:schemeClr val="tx1"/>
                  </a:solidFill>
                </a:rPr>
                <a:t>Tverrfaglig samarbeid</a:t>
              </a:r>
            </a:p>
          </p:txBody>
        </p:sp>
      </p:grpSp>
      <p:grpSp>
        <p:nvGrpSpPr>
          <p:cNvPr id="7" name="Group 6"/>
          <p:cNvGrpSpPr/>
          <p:nvPr/>
        </p:nvGrpSpPr>
        <p:grpSpPr>
          <a:xfrm>
            <a:off x="6084427" y="1246264"/>
            <a:ext cx="4359275" cy="3130304"/>
            <a:chOff x="5547672" y="1886545"/>
            <a:chExt cx="4164901" cy="2990728"/>
          </a:xfrm>
        </p:grpSpPr>
        <p:pic>
          <p:nvPicPr>
            <p:cNvPr id="21" name="Picture 20" descr="Toten_Idemyldring_7Konsepter_Side_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7672" y="1886545"/>
              <a:ext cx="3941831" cy="2850106"/>
            </a:xfrm>
            <a:prstGeom prst="rect">
              <a:avLst/>
            </a:prstGeom>
          </p:spPr>
        </p:pic>
        <p:grpSp>
          <p:nvGrpSpPr>
            <p:cNvPr id="6" name="Group 5"/>
            <p:cNvGrpSpPr/>
            <p:nvPr/>
          </p:nvGrpSpPr>
          <p:grpSpPr>
            <a:xfrm>
              <a:off x="8913441" y="2464736"/>
              <a:ext cx="799132" cy="2412537"/>
              <a:chOff x="8913441" y="2464736"/>
              <a:chExt cx="799132" cy="2412537"/>
            </a:xfrm>
          </p:grpSpPr>
          <p:sp>
            <p:nvSpPr>
              <p:cNvPr id="25" name="Rectangle 24"/>
              <p:cNvSpPr/>
              <p:nvPr/>
            </p:nvSpPr>
            <p:spPr>
              <a:xfrm>
                <a:off x="8913441" y="2492896"/>
                <a:ext cx="799132" cy="23843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a:endParaRPr lang="en-US" b="1">
                  <a:solidFill>
                    <a:srgbClr val="FF9900"/>
                  </a:solidFill>
                </a:endParaRPr>
              </a:p>
            </p:txBody>
          </p:sp>
          <p:sp>
            <p:nvSpPr>
              <p:cNvPr id="26" name="Rectangle 25"/>
              <p:cNvSpPr/>
              <p:nvPr/>
            </p:nvSpPr>
            <p:spPr>
              <a:xfrm>
                <a:off x="8940848" y="2464736"/>
                <a:ext cx="692672" cy="2796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a:endParaRPr lang="en-US" b="1">
                  <a:solidFill>
                    <a:srgbClr val="FF9900"/>
                  </a:solidFill>
                </a:endParaRPr>
              </a:p>
            </p:txBody>
          </p:sp>
        </p:grpSp>
        <p:sp>
          <p:nvSpPr>
            <p:cNvPr id="28" name="Rectangle 27"/>
            <p:cNvSpPr/>
            <p:nvPr/>
          </p:nvSpPr>
          <p:spPr>
            <a:xfrm>
              <a:off x="5547672" y="1886546"/>
              <a:ext cx="1061512" cy="4623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a:endParaRPr lang="en-US" b="1">
                <a:solidFill>
                  <a:srgbClr val="FF9900"/>
                </a:solidFill>
              </a:endParaRPr>
            </a:p>
          </p:txBody>
        </p:sp>
      </p:grpSp>
      <p:sp>
        <p:nvSpPr>
          <p:cNvPr id="32" name="Title 13"/>
          <p:cNvSpPr>
            <a:spLocks noGrp="1"/>
          </p:cNvSpPr>
          <p:nvPr>
            <p:ph type="title"/>
          </p:nvPr>
        </p:nvSpPr>
        <p:spPr>
          <a:xfrm>
            <a:off x="521302" y="500603"/>
            <a:ext cx="9504186" cy="557836"/>
          </a:xfrm>
        </p:spPr>
        <p:txBody>
          <a:bodyPr>
            <a:normAutofit fontScale="90000"/>
          </a:bodyPr>
          <a:lstStyle/>
          <a:p>
            <a:r>
              <a:rPr lang="nb-NO">
                <a:solidFill>
                  <a:schemeClr val="tx1"/>
                </a:solidFill>
              </a:rPr>
              <a:t>Hva er en idé?</a:t>
            </a:r>
            <a:endParaRPr lang="en-US">
              <a:solidFill>
                <a:schemeClr val="tx1"/>
              </a:solidFill>
            </a:endParaRPr>
          </a:p>
        </p:txBody>
      </p:sp>
      <p:sp>
        <p:nvSpPr>
          <p:cNvPr id="37" name="Oval 36"/>
          <p:cNvSpPr/>
          <p:nvPr/>
        </p:nvSpPr>
        <p:spPr>
          <a:xfrm>
            <a:off x="3077608" y="4156190"/>
            <a:ext cx="558546" cy="55854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a:endParaRPr lang="nb-NO">
              <a:solidFill>
                <a:schemeClr val="accent2"/>
              </a:solidFill>
              <a:latin typeface="Arial"/>
              <a:cs typeface="Arial"/>
            </a:endParaRPr>
          </a:p>
        </p:txBody>
      </p:sp>
      <p:sp>
        <p:nvSpPr>
          <p:cNvPr id="39" name="Oval 38"/>
          <p:cNvSpPr/>
          <p:nvPr/>
        </p:nvSpPr>
        <p:spPr>
          <a:xfrm>
            <a:off x="7930856" y="4156190"/>
            <a:ext cx="558546" cy="55854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a:endParaRPr lang="nb-NO">
              <a:solidFill>
                <a:schemeClr val="accent2"/>
              </a:solidFill>
              <a:latin typeface="Arial"/>
              <a:cs typeface="Arial"/>
            </a:endParaRPr>
          </a:p>
        </p:txBody>
      </p:sp>
      <p:cxnSp>
        <p:nvCxnSpPr>
          <p:cNvPr id="40" name="Straight Arrow Connector 39"/>
          <p:cNvCxnSpPr/>
          <p:nvPr/>
        </p:nvCxnSpPr>
        <p:spPr>
          <a:xfrm>
            <a:off x="1748964" y="4436478"/>
            <a:ext cx="8501362"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29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BB8A7-5C66-9448-8611-95609D4B44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80028" y="0"/>
            <a:ext cx="5011972" cy="6858000"/>
          </a:xfrm>
          <a:prstGeom prst="rect">
            <a:avLst/>
          </a:prstGeom>
        </p:spPr>
      </p:pic>
      <p:sp>
        <p:nvSpPr>
          <p:cNvPr id="7" name="Content Placeholder 6">
            <a:extLst>
              <a:ext uri="{FF2B5EF4-FFF2-40B4-BE49-F238E27FC236}">
                <a16:creationId xmlns:a16="http://schemas.microsoft.com/office/drawing/2014/main" id="{8E7784E2-497A-A746-8C5D-C255EEA2DCD6}"/>
              </a:ext>
            </a:extLst>
          </p:cNvPr>
          <p:cNvSpPr>
            <a:spLocks noGrp="1"/>
          </p:cNvSpPr>
          <p:nvPr>
            <p:ph idx="4294967295"/>
          </p:nvPr>
        </p:nvSpPr>
        <p:spPr>
          <a:xfrm>
            <a:off x="1198605" y="1839912"/>
            <a:ext cx="4270375" cy="3178175"/>
          </a:xfrm>
        </p:spPr>
        <p:txBody>
          <a:bodyPr>
            <a:normAutofit/>
          </a:bodyPr>
          <a:lstStyle/>
          <a:p>
            <a:pPr marL="0" indent="0">
              <a:lnSpc>
                <a:spcPct val="150000"/>
              </a:lnSpc>
              <a:buNone/>
            </a:pPr>
            <a:r>
              <a:rPr lang="nb-NO" sz="3200">
                <a:latin typeface="+mj-lt"/>
              </a:rPr>
              <a:t>Det handler ikke om å finne den «rette» ideen, men om å finne et stort mulighetsrom.</a:t>
            </a:r>
          </a:p>
        </p:txBody>
      </p:sp>
    </p:spTree>
    <p:extLst>
      <p:ext uri="{BB962C8B-B14F-4D97-AF65-F5344CB8AC3E}">
        <p14:creationId xmlns:p14="http://schemas.microsoft.com/office/powerpoint/2010/main" val="231801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D2AA4-5B4F-C944-BDB3-58ABE894CDD8}"/>
              </a:ext>
            </a:extLst>
          </p:cNvPr>
          <p:cNvSpPr/>
          <p:nvPr/>
        </p:nvSpPr>
        <p:spPr>
          <a:xfrm>
            <a:off x="451207" y="605135"/>
            <a:ext cx="11493865" cy="646331"/>
          </a:xfrm>
          <a:prstGeom prst="rect">
            <a:avLst/>
          </a:prstGeom>
        </p:spPr>
        <p:txBody>
          <a:bodyPr wrap="square">
            <a:spAutoFit/>
          </a:bodyPr>
          <a:lstStyle/>
          <a:p>
            <a:r>
              <a:rPr lang="nb-NO" sz="3600" err="1">
                <a:solidFill>
                  <a:srgbClr val="191919"/>
                </a:solidFill>
                <a:latin typeface="+mj-lt"/>
              </a:rPr>
              <a:t>Ideér</a:t>
            </a:r>
            <a:r>
              <a:rPr lang="nb-NO" sz="3600">
                <a:solidFill>
                  <a:srgbClr val="191919"/>
                </a:solidFill>
                <a:latin typeface="+mj-lt"/>
              </a:rPr>
              <a:t> er billige – </a:t>
            </a:r>
            <a:r>
              <a:rPr lang="nb-NO" sz="2800">
                <a:solidFill>
                  <a:srgbClr val="191919"/>
                </a:solidFill>
                <a:latin typeface="+mj-lt"/>
              </a:rPr>
              <a:t>vi kan teste dem tidlig og videreutvikle de beste</a:t>
            </a:r>
            <a:endParaRPr lang="nb-NO" sz="2800">
              <a:latin typeface="+mj-lt"/>
            </a:endParaRPr>
          </a:p>
        </p:txBody>
      </p:sp>
      <p:pic>
        <p:nvPicPr>
          <p:cNvPr id="1026" name="Picture 2">
            <a:extLst>
              <a:ext uri="{FF2B5EF4-FFF2-40B4-BE49-F238E27FC236}">
                <a16:creationId xmlns:a16="http://schemas.microsoft.com/office/drawing/2014/main" id="{63CCD95C-169A-DB4A-B4BE-DAE61003B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4291" y="3052762"/>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767A154-94C6-6D45-B032-C13AF3659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826352" y="3052762"/>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AB1E5E-FCB4-A048-BD94-78F3F32B3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82238" y="3993635"/>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FD7B247-85B0-6349-932E-78A8D976C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39875" y="4066658"/>
            <a:ext cx="952627"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743520-657C-D242-BD1A-B0526E45A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986034" y="4319866"/>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7B01FE21-F813-4F45-8608-40A11D4C8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8133" y="5208866"/>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A285868B-DAC7-2C41-A703-02AB61079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75770" y="5289035"/>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801EC34A-EED2-F245-9025-631A08867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21929" y="5353327"/>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6B93407-A33D-D94E-8258-A5596BE6E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1208" y="2553493"/>
            <a:ext cx="964105"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B9BF160-9290-BA48-9176-BE77944C1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253" y="3514208"/>
            <a:ext cx="10668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56D14D8D-B1E3-3048-A28F-E788ACA93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413" y="3491189"/>
            <a:ext cx="10668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26FA5BA4-5B89-F747-9C5F-0F9F89200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71" y="3532466"/>
            <a:ext cx="10668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BBA43324-414C-2443-9F52-9D65A1D02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436" y="3532466"/>
            <a:ext cx="1066800" cy="11049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65C0BF57-C604-D34F-89C7-CC4DA4959FE2}"/>
              </a:ext>
            </a:extLst>
          </p:cNvPr>
          <p:cNvSpPr/>
          <p:nvPr/>
        </p:nvSpPr>
        <p:spPr>
          <a:xfrm>
            <a:off x="4775200" y="3848100"/>
            <a:ext cx="660400" cy="236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ight Arrow 16">
            <a:extLst>
              <a:ext uri="{FF2B5EF4-FFF2-40B4-BE49-F238E27FC236}">
                <a16:creationId xmlns:a16="http://schemas.microsoft.com/office/drawing/2014/main" id="{FD3BA12B-E431-9743-858A-ED622592BFF1}"/>
              </a:ext>
            </a:extLst>
          </p:cNvPr>
          <p:cNvSpPr/>
          <p:nvPr/>
        </p:nvSpPr>
        <p:spPr>
          <a:xfrm>
            <a:off x="9859630" y="4000918"/>
            <a:ext cx="660400" cy="236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Freeform 3">
            <a:extLst>
              <a:ext uri="{FF2B5EF4-FFF2-40B4-BE49-F238E27FC236}">
                <a16:creationId xmlns:a16="http://schemas.microsoft.com/office/drawing/2014/main" id="{17A2DC9F-273A-FC46-AD59-28F76B29C958}"/>
              </a:ext>
            </a:extLst>
          </p:cNvPr>
          <p:cNvSpPr/>
          <p:nvPr/>
        </p:nvSpPr>
        <p:spPr>
          <a:xfrm>
            <a:off x="533400" y="2605984"/>
            <a:ext cx="939800" cy="1052240"/>
          </a:xfrm>
          <a:custGeom>
            <a:avLst/>
            <a:gdLst>
              <a:gd name="connsiteX0" fmla="*/ 558800 w 939800"/>
              <a:gd name="connsiteY0" fmla="*/ 10216 h 1052240"/>
              <a:gd name="connsiteX1" fmla="*/ 469900 w 939800"/>
              <a:gd name="connsiteY1" fmla="*/ 22916 h 1052240"/>
              <a:gd name="connsiteX2" fmla="*/ 330200 w 939800"/>
              <a:gd name="connsiteY2" fmla="*/ 35616 h 1052240"/>
              <a:gd name="connsiteX3" fmla="*/ 279400 w 939800"/>
              <a:gd name="connsiteY3" fmla="*/ 61016 h 1052240"/>
              <a:gd name="connsiteX4" fmla="*/ 241300 w 939800"/>
              <a:gd name="connsiteY4" fmla="*/ 73716 h 1052240"/>
              <a:gd name="connsiteX5" fmla="*/ 190500 w 939800"/>
              <a:gd name="connsiteY5" fmla="*/ 162616 h 1052240"/>
              <a:gd name="connsiteX6" fmla="*/ 114300 w 939800"/>
              <a:gd name="connsiteY6" fmla="*/ 276916 h 1052240"/>
              <a:gd name="connsiteX7" fmla="*/ 88900 w 939800"/>
              <a:gd name="connsiteY7" fmla="*/ 315016 h 1052240"/>
              <a:gd name="connsiteX8" fmla="*/ 76200 w 939800"/>
              <a:gd name="connsiteY8" fmla="*/ 353116 h 1052240"/>
              <a:gd name="connsiteX9" fmla="*/ 50800 w 939800"/>
              <a:gd name="connsiteY9" fmla="*/ 391216 h 1052240"/>
              <a:gd name="connsiteX10" fmla="*/ 25400 w 939800"/>
              <a:gd name="connsiteY10" fmla="*/ 480116 h 1052240"/>
              <a:gd name="connsiteX11" fmla="*/ 0 w 939800"/>
              <a:gd name="connsiteY11" fmla="*/ 556316 h 1052240"/>
              <a:gd name="connsiteX12" fmla="*/ 12700 w 939800"/>
              <a:gd name="connsiteY12" fmla="*/ 746816 h 1052240"/>
              <a:gd name="connsiteX13" fmla="*/ 63500 w 939800"/>
              <a:gd name="connsiteY13" fmla="*/ 823016 h 1052240"/>
              <a:gd name="connsiteX14" fmla="*/ 165100 w 939800"/>
              <a:gd name="connsiteY14" fmla="*/ 937316 h 1052240"/>
              <a:gd name="connsiteX15" fmla="*/ 241300 w 939800"/>
              <a:gd name="connsiteY15" fmla="*/ 975416 h 1052240"/>
              <a:gd name="connsiteX16" fmla="*/ 330200 w 939800"/>
              <a:gd name="connsiteY16" fmla="*/ 1000816 h 1052240"/>
              <a:gd name="connsiteX17" fmla="*/ 533400 w 939800"/>
              <a:gd name="connsiteY17" fmla="*/ 1026216 h 1052240"/>
              <a:gd name="connsiteX18" fmla="*/ 647700 w 939800"/>
              <a:gd name="connsiteY18" fmla="*/ 1051616 h 1052240"/>
              <a:gd name="connsiteX19" fmla="*/ 800100 w 939800"/>
              <a:gd name="connsiteY19" fmla="*/ 1038916 h 1052240"/>
              <a:gd name="connsiteX20" fmla="*/ 838200 w 939800"/>
              <a:gd name="connsiteY20" fmla="*/ 924616 h 1052240"/>
              <a:gd name="connsiteX21" fmla="*/ 863600 w 939800"/>
              <a:gd name="connsiteY21" fmla="*/ 886516 h 1052240"/>
              <a:gd name="connsiteX22" fmla="*/ 901700 w 939800"/>
              <a:gd name="connsiteY22" fmla="*/ 759516 h 1052240"/>
              <a:gd name="connsiteX23" fmla="*/ 939800 w 939800"/>
              <a:gd name="connsiteY23" fmla="*/ 632516 h 1052240"/>
              <a:gd name="connsiteX24" fmla="*/ 927100 w 939800"/>
              <a:gd name="connsiteY24" fmla="*/ 378516 h 1052240"/>
              <a:gd name="connsiteX25" fmla="*/ 914400 w 939800"/>
              <a:gd name="connsiteY25" fmla="*/ 327716 h 1052240"/>
              <a:gd name="connsiteX26" fmla="*/ 863600 w 939800"/>
              <a:gd name="connsiteY26" fmla="*/ 251516 h 1052240"/>
              <a:gd name="connsiteX27" fmla="*/ 838200 w 939800"/>
              <a:gd name="connsiteY27" fmla="*/ 213416 h 1052240"/>
              <a:gd name="connsiteX28" fmla="*/ 800100 w 939800"/>
              <a:gd name="connsiteY28" fmla="*/ 137216 h 1052240"/>
              <a:gd name="connsiteX29" fmla="*/ 787400 w 939800"/>
              <a:gd name="connsiteY29" fmla="*/ 99116 h 1052240"/>
              <a:gd name="connsiteX30" fmla="*/ 673100 w 939800"/>
              <a:gd name="connsiteY30" fmla="*/ 35616 h 1052240"/>
              <a:gd name="connsiteX31" fmla="*/ 622300 w 939800"/>
              <a:gd name="connsiteY31" fmla="*/ 10216 h 1052240"/>
              <a:gd name="connsiteX32" fmla="*/ 558800 w 939800"/>
              <a:gd name="connsiteY32" fmla="*/ 10216 h 10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9800" h="1052240">
                <a:moveTo>
                  <a:pt x="558800" y="10216"/>
                </a:moveTo>
                <a:cubicBezTo>
                  <a:pt x="533400" y="12333"/>
                  <a:pt x="499651" y="19610"/>
                  <a:pt x="469900" y="22916"/>
                </a:cubicBezTo>
                <a:cubicBezTo>
                  <a:pt x="423427" y="28080"/>
                  <a:pt x="376051" y="26446"/>
                  <a:pt x="330200" y="35616"/>
                </a:cubicBezTo>
                <a:cubicBezTo>
                  <a:pt x="311636" y="39329"/>
                  <a:pt x="296801" y="53558"/>
                  <a:pt x="279400" y="61016"/>
                </a:cubicBezTo>
                <a:cubicBezTo>
                  <a:pt x="267095" y="66289"/>
                  <a:pt x="254000" y="69483"/>
                  <a:pt x="241300" y="73716"/>
                </a:cubicBezTo>
                <a:cubicBezTo>
                  <a:pt x="153435" y="205513"/>
                  <a:pt x="287178" y="1486"/>
                  <a:pt x="190500" y="162616"/>
                </a:cubicBezTo>
                <a:lnTo>
                  <a:pt x="114300" y="276916"/>
                </a:lnTo>
                <a:cubicBezTo>
                  <a:pt x="105833" y="289616"/>
                  <a:pt x="93727" y="300536"/>
                  <a:pt x="88900" y="315016"/>
                </a:cubicBezTo>
                <a:cubicBezTo>
                  <a:pt x="84667" y="327716"/>
                  <a:pt x="82187" y="341142"/>
                  <a:pt x="76200" y="353116"/>
                </a:cubicBezTo>
                <a:cubicBezTo>
                  <a:pt x="69374" y="366768"/>
                  <a:pt x="57626" y="377564"/>
                  <a:pt x="50800" y="391216"/>
                </a:cubicBezTo>
                <a:cubicBezTo>
                  <a:pt x="40130" y="412556"/>
                  <a:pt x="31504" y="459771"/>
                  <a:pt x="25400" y="480116"/>
                </a:cubicBezTo>
                <a:cubicBezTo>
                  <a:pt x="17707" y="505761"/>
                  <a:pt x="0" y="556316"/>
                  <a:pt x="0" y="556316"/>
                </a:cubicBezTo>
                <a:cubicBezTo>
                  <a:pt x="4233" y="619816"/>
                  <a:pt x="-2041" y="684906"/>
                  <a:pt x="12700" y="746816"/>
                </a:cubicBezTo>
                <a:cubicBezTo>
                  <a:pt x="19771" y="776513"/>
                  <a:pt x="46567" y="797616"/>
                  <a:pt x="63500" y="823016"/>
                </a:cubicBezTo>
                <a:cubicBezTo>
                  <a:pt x="87703" y="859320"/>
                  <a:pt x="127817" y="924888"/>
                  <a:pt x="165100" y="937316"/>
                </a:cubicBezTo>
                <a:cubicBezTo>
                  <a:pt x="260865" y="969238"/>
                  <a:pt x="142823" y="926177"/>
                  <a:pt x="241300" y="975416"/>
                </a:cubicBezTo>
                <a:cubicBezTo>
                  <a:pt x="257439" y="983486"/>
                  <a:pt x="316636" y="998103"/>
                  <a:pt x="330200" y="1000816"/>
                </a:cubicBezTo>
                <a:cubicBezTo>
                  <a:pt x="435471" y="1021870"/>
                  <a:pt x="402082" y="1008707"/>
                  <a:pt x="533400" y="1026216"/>
                </a:cubicBezTo>
                <a:cubicBezTo>
                  <a:pt x="567950" y="1030823"/>
                  <a:pt x="613208" y="1042993"/>
                  <a:pt x="647700" y="1051616"/>
                </a:cubicBezTo>
                <a:cubicBezTo>
                  <a:pt x="698500" y="1047383"/>
                  <a:pt x="754506" y="1061713"/>
                  <a:pt x="800100" y="1038916"/>
                </a:cubicBezTo>
                <a:cubicBezTo>
                  <a:pt x="819150" y="1029391"/>
                  <a:pt x="822325" y="948429"/>
                  <a:pt x="838200" y="924616"/>
                </a:cubicBezTo>
                <a:cubicBezTo>
                  <a:pt x="846667" y="911916"/>
                  <a:pt x="857401" y="900464"/>
                  <a:pt x="863600" y="886516"/>
                </a:cubicBezTo>
                <a:cubicBezTo>
                  <a:pt x="891232" y="824345"/>
                  <a:pt x="884650" y="816350"/>
                  <a:pt x="901700" y="759516"/>
                </a:cubicBezTo>
                <a:cubicBezTo>
                  <a:pt x="948079" y="604918"/>
                  <a:pt x="910528" y="749605"/>
                  <a:pt x="939800" y="632516"/>
                </a:cubicBezTo>
                <a:cubicBezTo>
                  <a:pt x="935567" y="547849"/>
                  <a:pt x="934140" y="462996"/>
                  <a:pt x="927100" y="378516"/>
                </a:cubicBezTo>
                <a:cubicBezTo>
                  <a:pt x="925650" y="361122"/>
                  <a:pt x="922206" y="343328"/>
                  <a:pt x="914400" y="327716"/>
                </a:cubicBezTo>
                <a:cubicBezTo>
                  <a:pt x="900748" y="300412"/>
                  <a:pt x="880533" y="276916"/>
                  <a:pt x="863600" y="251516"/>
                </a:cubicBezTo>
                <a:cubicBezTo>
                  <a:pt x="855133" y="238816"/>
                  <a:pt x="843027" y="227896"/>
                  <a:pt x="838200" y="213416"/>
                </a:cubicBezTo>
                <a:cubicBezTo>
                  <a:pt x="806278" y="117651"/>
                  <a:pt x="849339" y="235693"/>
                  <a:pt x="800100" y="137216"/>
                </a:cubicBezTo>
                <a:cubicBezTo>
                  <a:pt x="794113" y="125242"/>
                  <a:pt x="796866" y="108582"/>
                  <a:pt x="787400" y="99116"/>
                </a:cubicBezTo>
                <a:cubicBezTo>
                  <a:pt x="725522" y="37238"/>
                  <a:pt x="728995" y="59571"/>
                  <a:pt x="673100" y="35616"/>
                </a:cubicBezTo>
                <a:cubicBezTo>
                  <a:pt x="655699" y="28158"/>
                  <a:pt x="639701" y="17674"/>
                  <a:pt x="622300" y="10216"/>
                </a:cubicBezTo>
                <a:cubicBezTo>
                  <a:pt x="571224" y="-11674"/>
                  <a:pt x="584200" y="8099"/>
                  <a:pt x="558800" y="1021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Freeform 18">
            <a:extLst>
              <a:ext uri="{FF2B5EF4-FFF2-40B4-BE49-F238E27FC236}">
                <a16:creationId xmlns:a16="http://schemas.microsoft.com/office/drawing/2014/main" id="{91D8EA9B-FEAC-E043-A3A1-4B25D91E0625}"/>
              </a:ext>
            </a:extLst>
          </p:cNvPr>
          <p:cNvSpPr/>
          <p:nvPr/>
        </p:nvSpPr>
        <p:spPr>
          <a:xfrm>
            <a:off x="2552702" y="4084916"/>
            <a:ext cx="939800" cy="1052240"/>
          </a:xfrm>
          <a:custGeom>
            <a:avLst/>
            <a:gdLst>
              <a:gd name="connsiteX0" fmla="*/ 558800 w 939800"/>
              <a:gd name="connsiteY0" fmla="*/ 10216 h 1052240"/>
              <a:gd name="connsiteX1" fmla="*/ 469900 w 939800"/>
              <a:gd name="connsiteY1" fmla="*/ 22916 h 1052240"/>
              <a:gd name="connsiteX2" fmla="*/ 330200 w 939800"/>
              <a:gd name="connsiteY2" fmla="*/ 35616 h 1052240"/>
              <a:gd name="connsiteX3" fmla="*/ 279400 w 939800"/>
              <a:gd name="connsiteY3" fmla="*/ 61016 h 1052240"/>
              <a:gd name="connsiteX4" fmla="*/ 241300 w 939800"/>
              <a:gd name="connsiteY4" fmla="*/ 73716 h 1052240"/>
              <a:gd name="connsiteX5" fmla="*/ 190500 w 939800"/>
              <a:gd name="connsiteY5" fmla="*/ 162616 h 1052240"/>
              <a:gd name="connsiteX6" fmla="*/ 114300 w 939800"/>
              <a:gd name="connsiteY6" fmla="*/ 276916 h 1052240"/>
              <a:gd name="connsiteX7" fmla="*/ 88900 w 939800"/>
              <a:gd name="connsiteY7" fmla="*/ 315016 h 1052240"/>
              <a:gd name="connsiteX8" fmla="*/ 76200 w 939800"/>
              <a:gd name="connsiteY8" fmla="*/ 353116 h 1052240"/>
              <a:gd name="connsiteX9" fmla="*/ 50800 w 939800"/>
              <a:gd name="connsiteY9" fmla="*/ 391216 h 1052240"/>
              <a:gd name="connsiteX10" fmla="*/ 25400 w 939800"/>
              <a:gd name="connsiteY10" fmla="*/ 480116 h 1052240"/>
              <a:gd name="connsiteX11" fmla="*/ 0 w 939800"/>
              <a:gd name="connsiteY11" fmla="*/ 556316 h 1052240"/>
              <a:gd name="connsiteX12" fmla="*/ 12700 w 939800"/>
              <a:gd name="connsiteY12" fmla="*/ 746816 h 1052240"/>
              <a:gd name="connsiteX13" fmla="*/ 63500 w 939800"/>
              <a:gd name="connsiteY13" fmla="*/ 823016 h 1052240"/>
              <a:gd name="connsiteX14" fmla="*/ 165100 w 939800"/>
              <a:gd name="connsiteY14" fmla="*/ 937316 h 1052240"/>
              <a:gd name="connsiteX15" fmla="*/ 241300 w 939800"/>
              <a:gd name="connsiteY15" fmla="*/ 975416 h 1052240"/>
              <a:gd name="connsiteX16" fmla="*/ 330200 w 939800"/>
              <a:gd name="connsiteY16" fmla="*/ 1000816 h 1052240"/>
              <a:gd name="connsiteX17" fmla="*/ 533400 w 939800"/>
              <a:gd name="connsiteY17" fmla="*/ 1026216 h 1052240"/>
              <a:gd name="connsiteX18" fmla="*/ 647700 w 939800"/>
              <a:gd name="connsiteY18" fmla="*/ 1051616 h 1052240"/>
              <a:gd name="connsiteX19" fmla="*/ 800100 w 939800"/>
              <a:gd name="connsiteY19" fmla="*/ 1038916 h 1052240"/>
              <a:gd name="connsiteX20" fmla="*/ 838200 w 939800"/>
              <a:gd name="connsiteY20" fmla="*/ 924616 h 1052240"/>
              <a:gd name="connsiteX21" fmla="*/ 863600 w 939800"/>
              <a:gd name="connsiteY21" fmla="*/ 886516 h 1052240"/>
              <a:gd name="connsiteX22" fmla="*/ 901700 w 939800"/>
              <a:gd name="connsiteY22" fmla="*/ 759516 h 1052240"/>
              <a:gd name="connsiteX23" fmla="*/ 939800 w 939800"/>
              <a:gd name="connsiteY23" fmla="*/ 632516 h 1052240"/>
              <a:gd name="connsiteX24" fmla="*/ 927100 w 939800"/>
              <a:gd name="connsiteY24" fmla="*/ 378516 h 1052240"/>
              <a:gd name="connsiteX25" fmla="*/ 914400 w 939800"/>
              <a:gd name="connsiteY25" fmla="*/ 327716 h 1052240"/>
              <a:gd name="connsiteX26" fmla="*/ 863600 w 939800"/>
              <a:gd name="connsiteY26" fmla="*/ 251516 h 1052240"/>
              <a:gd name="connsiteX27" fmla="*/ 838200 w 939800"/>
              <a:gd name="connsiteY27" fmla="*/ 213416 h 1052240"/>
              <a:gd name="connsiteX28" fmla="*/ 800100 w 939800"/>
              <a:gd name="connsiteY28" fmla="*/ 137216 h 1052240"/>
              <a:gd name="connsiteX29" fmla="*/ 787400 w 939800"/>
              <a:gd name="connsiteY29" fmla="*/ 99116 h 1052240"/>
              <a:gd name="connsiteX30" fmla="*/ 673100 w 939800"/>
              <a:gd name="connsiteY30" fmla="*/ 35616 h 1052240"/>
              <a:gd name="connsiteX31" fmla="*/ 622300 w 939800"/>
              <a:gd name="connsiteY31" fmla="*/ 10216 h 1052240"/>
              <a:gd name="connsiteX32" fmla="*/ 558800 w 939800"/>
              <a:gd name="connsiteY32" fmla="*/ 10216 h 10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9800" h="1052240">
                <a:moveTo>
                  <a:pt x="558800" y="10216"/>
                </a:moveTo>
                <a:cubicBezTo>
                  <a:pt x="533400" y="12333"/>
                  <a:pt x="499651" y="19610"/>
                  <a:pt x="469900" y="22916"/>
                </a:cubicBezTo>
                <a:cubicBezTo>
                  <a:pt x="423427" y="28080"/>
                  <a:pt x="376051" y="26446"/>
                  <a:pt x="330200" y="35616"/>
                </a:cubicBezTo>
                <a:cubicBezTo>
                  <a:pt x="311636" y="39329"/>
                  <a:pt x="296801" y="53558"/>
                  <a:pt x="279400" y="61016"/>
                </a:cubicBezTo>
                <a:cubicBezTo>
                  <a:pt x="267095" y="66289"/>
                  <a:pt x="254000" y="69483"/>
                  <a:pt x="241300" y="73716"/>
                </a:cubicBezTo>
                <a:cubicBezTo>
                  <a:pt x="153435" y="205513"/>
                  <a:pt x="287178" y="1486"/>
                  <a:pt x="190500" y="162616"/>
                </a:cubicBezTo>
                <a:lnTo>
                  <a:pt x="114300" y="276916"/>
                </a:lnTo>
                <a:cubicBezTo>
                  <a:pt x="105833" y="289616"/>
                  <a:pt x="93727" y="300536"/>
                  <a:pt x="88900" y="315016"/>
                </a:cubicBezTo>
                <a:cubicBezTo>
                  <a:pt x="84667" y="327716"/>
                  <a:pt x="82187" y="341142"/>
                  <a:pt x="76200" y="353116"/>
                </a:cubicBezTo>
                <a:cubicBezTo>
                  <a:pt x="69374" y="366768"/>
                  <a:pt x="57626" y="377564"/>
                  <a:pt x="50800" y="391216"/>
                </a:cubicBezTo>
                <a:cubicBezTo>
                  <a:pt x="40130" y="412556"/>
                  <a:pt x="31504" y="459771"/>
                  <a:pt x="25400" y="480116"/>
                </a:cubicBezTo>
                <a:cubicBezTo>
                  <a:pt x="17707" y="505761"/>
                  <a:pt x="0" y="556316"/>
                  <a:pt x="0" y="556316"/>
                </a:cubicBezTo>
                <a:cubicBezTo>
                  <a:pt x="4233" y="619816"/>
                  <a:pt x="-2041" y="684906"/>
                  <a:pt x="12700" y="746816"/>
                </a:cubicBezTo>
                <a:cubicBezTo>
                  <a:pt x="19771" y="776513"/>
                  <a:pt x="46567" y="797616"/>
                  <a:pt x="63500" y="823016"/>
                </a:cubicBezTo>
                <a:cubicBezTo>
                  <a:pt x="87703" y="859320"/>
                  <a:pt x="127817" y="924888"/>
                  <a:pt x="165100" y="937316"/>
                </a:cubicBezTo>
                <a:cubicBezTo>
                  <a:pt x="260865" y="969238"/>
                  <a:pt x="142823" y="926177"/>
                  <a:pt x="241300" y="975416"/>
                </a:cubicBezTo>
                <a:cubicBezTo>
                  <a:pt x="257439" y="983486"/>
                  <a:pt x="316636" y="998103"/>
                  <a:pt x="330200" y="1000816"/>
                </a:cubicBezTo>
                <a:cubicBezTo>
                  <a:pt x="435471" y="1021870"/>
                  <a:pt x="402082" y="1008707"/>
                  <a:pt x="533400" y="1026216"/>
                </a:cubicBezTo>
                <a:cubicBezTo>
                  <a:pt x="567950" y="1030823"/>
                  <a:pt x="613208" y="1042993"/>
                  <a:pt x="647700" y="1051616"/>
                </a:cubicBezTo>
                <a:cubicBezTo>
                  <a:pt x="698500" y="1047383"/>
                  <a:pt x="754506" y="1061713"/>
                  <a:pt x="800100" y="1038916"/>
                </a:cubicBezTo>
                <a:cubicBezTo>
                  <a:pt x="819150" y="1029391"/>
                  <a:pt x="822325" y="948429"/>
                  <a:pt x="838200" y="924616"/>
                </a:cubicBezTo>
                <a:cubicBezTo>
                  <a:pt x="846667" y="911916"/>
                  <a:pt x="857401" y="900464"/>
                  <a:pt x="863600" y="886516"/>
                </a:cubicBezTo>
                <a:cubicBezTo>
                  <a:pt x="891232" y="824345"/>
                  <a:pt x="884650" y="816350"/>
                  <a:pt x="901700" y="759516"/>
                </a:cubicBezTo>
                <a:cubicBezTo>
                  <a:pt x="948079" y="604918"/>
                  <a:pt x="910528" y="749605"/>
                  <a:pt x="939800" y="632516"/>
                </a:cubicBezTo>
                <a:cubicBezTo>
                  <a:pt x="935567" y="547849"/>
                  <a:pt x="934140" y="462996"/>
                  <a:pt x="927100" y="378516"/>
                </a:cubicBezTo>
                <a:cubicBezTo>
                  <a:pt x="925650" y="361122"/>
                  <a:pt x="922206" y="343328"/>
                  <a:pt x="914400" y="327716"/>
                </a:cubicBezTo>
                <a:cubicBezTo>
                  <a:pt x="900748" y="300412"/>
                  <a:pt x="880533" y="276916"/>
                  <a:pt x="863600" y="251516"/>
                </a:cubicBezTo>
                <a:cubicBezTo>
                  <a:pt x="855133" y="238816"/>
                  <a:pt x="843027" y="227896"/>
                  <a:pt x="838200" y="213416"/>
                </a:cubicBezTo>
                <a:cubicBezTo>
                  <a:pt x="806278" y="117651"/>
                  <a:pt x="849339" y="235693"/>
                  <a:pt x="800100" y="137216"/>
                </a:cubicBezTo>
                <a:cubicBezTo>
                  <a:pt x="794113" y="125242"/>
                  <a:pt x="796866" y="108582"/>
                  <a:pt x="787400" y="99116"/>
                </a:cubicBezTo>
                <a:cubicBezTo>
                  <a:pt x="725522" y="37238"/>
                  <a:pt x="728995" y="59571"/>
                  <a:pt x="673100" y="35616"/>
                </a:cubicBezTo>
                <a:cubicBezTo>
                  <a:pt x="655699" y="28158"/>
                  <a:pt x="639701" y="17674"/>
                  <a:pt x="622300" y="10216"/>
                </a:cubicBezTo>
                <a:cubicBezTo>
                  <a:pt x="571224" y="-11674"/>
                  <a:pt x="584200" y="8099"/>
                  <a:pt x="558800" y="1021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Freeform 19">
            <a:extLst>
              <a:ext uri="{FF2B5EF4-FFF2-40B4-BE49-F238E27FC236}">
                <a16:creationId xmlns:a16="http://schemas.microsoft.com/office/drawing/2014/main" id="{90F3995D-C30F-C044-BD4A-82A6665B51D5}"/>
              </a:ext>
            </a:extLst>
          </p:cNvPr>
          <p:cNvSpPr/>
          <p:nvPr/>
        </p:nvSpPr>
        <p:spPr>
          <a:xfrm>
            <a:off x="1612902" y="5318404"/>
            <a:ext cx="939800" cy="1052240"/>
          </a:xfrm>
          <a:custGeom>
            <a:avLst/>
            <a:gdLst>
              <a:gd name="connsiteX0" fmla="*/ 558800 w 939800"/>
              <a:gd name="connsiteY0" fmla="*/ 10216 h 1052240"/>
              <a:gd name="connsiteX1" fmla="*/ 469900 w 939800"/>
              <a:gd name="connsiteY1" fmla="*/ 22916 h 1052240"/>
              <a:gd name="connsiteX2" fmla="*/ 330200 w 939800"/>
              <a:gd name="connsiteY2" fmla="*/ 35616 h 1052240"/>
              <a:gd name="connsiteX3" fmla="*/ 279400 w 939800"/>
              <a:gd name="connsiteY3" fmla="*/ 61016 h 1052240"/>
              <a:gd name="connsiteX4" fmla="*/ 241300 w 939800"/>
              <a:gd name="connsiteY4" fmla="*/ 73716 h 1052240"/>
              <a:gd name="connsiteX5" fmla="*/ 190500 w 939800"/>
              <a:gd name="connsiteY5" fmla="*/ 162616 h 1052240"/>
              <a:gd name="connsiteX6" fmla="*/ 114300 w 939800"/>
              <a:gd name="connsiteY6" fmla="*/ 276916 h 1052240"/>
              <a:gd name="connsiteX7" fmla="*/ 88900 w 939800"/>
              <a:gd name="connsiteY7" fmla="*/ 315016 h 1052240"/>
              <a:gd name="connsiteX8" fmla="*/ 76200 w 939800"/>
              <a:gd name="connsiteY8" fmla="*/ 353116 h 1052240"/>
              <a:gd name="connsiteX9" fmla="*/ 50800 w 939800"/>
              <a:gd name="connsiteY9" fmla="*/ 391216 h 1052240"/>
              <a:gd name="connsiteX10" fmla="*/ 25400 w 939800"/>
              <a:gd name="connsiteY10" fmla="*/ 480116 h 1052240"/>
              <a:gd name="connsiteX11" fmla="*/ 0 w 939800"/>
              <a:gd name="connsiteY11" fmla="*/ 556316 h 1052240"/>
              <a:gd name="connsiteX12" fmla="*/ 12700 w 939800"/>
              <a:gd name="connsiteY12" fmla="*/ 746816 h 1052240"/>
              <a:gd name="connsiteX13" fmla="*/ 63500 w 939800"/>
              <a:gd name="connsiteY13" fmla="*/ 823016 h 1052240"/>
              <a:gd name="connsiteX14" fmla="*/ 165100 w 939800"/>
              <a:gd name="connsiteY14" fmla="*/ 937316 h 1052240"/>
              <a:gd name="connsiteX15" fmla="*/ 241300 w 939800"/>
              <a:gd name="connsiteY15" fmla="*/ 975416 h 1052240"/>
              <a:gd name="connsiteX16" fmla="*/ 330200 w 939800"/>
              <a:gd name="connsiteY16" fmla="*/ 1000816 h 1052240"/>
              <a:gd name="connsiteX17" fmla="*/ 533400 w 939800"/>
              <a:gd name="connsiteY17" fmla="*/ 1026216 h 1052240"/>
              <a:gd name="connsiteX18" fmla="*/ 647700 w 939800"/>
              <a:gd name="connsiteY18" fmla="*/ 1051616 h 1052240"/>
              <a:gd name="connsiteX19" fmla="*/ 800100 w 939800"/>
              <a:gd name="connsiteY19" fmla="*/ 1038916 h 1052240"/>
              <a:gd name="connsiteX20" fmla="*/ 838200 w 939800"/>
              <a:gd name="connsiteY20" fmla="*/ 924616 h 1052240"/>
              <a:gd name="connsiteX21" fmla="*/ 863600 w 939800"/>
              <a:gd name="connsiteY21" fmla="*/ 886516 h 1052240"/>
              <a:gd name="connsiteX22" fmla="*/ 901700 w 939800"/>
              <a:gd name="connsiteY22" fmla="*/ 759516 h 1052240"/>
              <a:gd name="connsiteX23" fmla="*/ 939800 w 939800"/>
              <a:gd name="connsiteY23" fmla="*/ 632516 h 1052240"/>
              <a:gd name="connsiteX24" fmla="*/ 927100 w 939800"/>
              <a:gd name="connsiteY24" fmla="*/ 378516 h 1052240"/>
              <a:gd name="connsiteX25" fmla="*/ 914400 w 939800"/>
              <a:gd name="connsiteY25" fmla="*/ 327716 h 1052240"/>
              <a:gd name="connsiteX26" fmla="*/ 863600 w 939800"/>
              <a:gd name="connsiteY26" fmla="*/ 251516 h 1052240"/>
              <a:gd name="connsiteX27" fmla="*/ 838200 w 939800"/>
              <a:gd name="connsiteY27" fmla="*/ 213416 h 1052240"/>
              <a:gd name="connsiteX28" fmla="*/ 800100 w 939800"/>
              <a:gd name="connsiteY28" fmla="*/ 137216 h 1052240"/>
              <a:gd name="connsiteX29" fmla="*/ 787400 w 939800"/>
              <a:gd name="connsiteY29" fmla="*/ 99116 h 1052240"/>
              <a:gd name="connsiteX30" fmla="*/ 673100 w 939800"/>
              <a:gd name="connsiteY30" fmla="*/ 35616 h 1052240"/>
              <a:gd name="connsiteX31" fmla="*/ 622300 w 939800"/>
              <a:gd name="connsiteY31" fmla="*/ 10216 h 1052240"/>
              <a:gd name="connsiteX32" fmla="*/ 558800 w 939800"/>
              <a:gd name="connsiteY32" fmla="*/ 10216 h 10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9800" h="1052240">
                <a:moveTo>
                  <a:pt x="558800" y="10216"/>
                </a:moveTo>
                <a:cubicBezTo>
                  <a:pt x="533400" y="12333"/>
                  <a:pt x="499651" y="19610"/>
                  <a:pt x="469900" y="22916"/>
                </a:cubicBezTo>
                <a:cubicBezTo>
                  <a:pt x="423427" y="28080"/>
                  <a:pt x="376051" y="26446"/>
                  <a:pt x="330200" y="35616"/>
                </a:cubicBezTo>
                <a:cubicBezTo>
                  <a:pt x="311636" y="39329"/>
                  <a:pt x="296801" y="53558"/>
                  <a:pt x="279400" y="61016"/>
                </a:cubicBezTo>
                <a:cubicBezTo>
                  <a:pt x="267095" y="66289"/>
                  <a:pt x="254000" y="69483"/>
                  <a:pt x="241300" y="73716"/>
                </a:cubicBezTo>
                <a:cubicBezTo>
                  <a:pt x="153435" y="205513"/>
                  <a:pt x="287178" y="1486"/>
                  <a:pt x="190500" y="162616"/>
                </a:cubicBezTo>
                <a:lnTo>
                  <a:pt x="114300" y="276916"/>
                </a:lnTo>
                <a:cubicBezTo>
                  <a:pt x="105833" y="289616"/>
                  <a:pt x="93727" y="300536"/>
                  <a:pt x="88900" y="315016"/>
                </a:cubicBezTo>
                <a:cubicBezTo>
                  <a:pt x="84667" y="327716"/>
                  <a:pt x="82187" y="341142"/>
                  <a:pt x="76200" y="353116"/>
                </a:cubicBezTo>
                <a:cubicBezTo>
                  <a:pt x="69374" y="366768"/>
                  <a:pt x="57626" y="377564"/>
                  <a:pt x="50800" y="391216"/>
                </a:cubicBezTo>
                <a:cubicBezTo>
                  <a:pt x="40130" y="412556"/>
                  <a:pt x="31504" y="459771"/>
                  <a:pt x="25400" y="480116"/>
                </a:cubicBezTo>
                <a:cubicBezTo>
                  <a:pt x="17707" y="505761"/>
                  <a:pt x="0" y="556316"/>
                  <a:pt x="0" y="556316"/>
                </a:cubicBezTo>
                <a:cubicBezTo>
                  <a:pt x="4233" y="619816"/>
                  <a:pt x="-2041" y="684906"/>
                  <a:pt x="12700" y="746816"/>
                </a:cubicBezTo>
                <a:cubicBezTo>
                  <a:pt x="19771" y="776513"/>
                  <a:pt x="46567" y="797616"/>
                  <a:pt x="63500" y="823016"/>
                </a:cubicBezTo>
                <a:cubicBezTo>
                  <a:pt x="87703" y="859320"/>
                  <a:pt x="127817" y="924888"/>
                  <a:pt x="165100" y="937316"/>
                </a:cubicBezTo>
                <a:cubicBezTo>
                  <a:pt x="260865" y="969238"/>
                  <a:pt x="142823" y="926177"/>
                  <a:pt x="241300" y="975416"/>
                </a:cubicBezTo>
                <a:cubicBezTo>
                  <a:pt x="257439" y="983486"/>
                  <a:pt x="316636" y="998103"/>
                  <a:pt x="330200" y="1000816"/>
                </a:cubicBezTo>
                <a:cubicBezTo>
                  <a:pt x="435471" y="1021870"/>
                  <a:pt x="402082" y="1008707"/>
                  <a:pt x="533400" y="1026216"/>
                </a:cubicBezTo>
                <a:cubicBezTo>
                  <a:pt x="567950" y="1030823"/>
                  <a:pt x="613208" y="1042993"/>
                  <a:pt x="647700" y="1051616"/>
                </a:cubicBezTo>
                <a:cubicBezTo>
                  <a:pt x="698500" y="1047383"/>
                  <a:pt x="754506" y="1061713"/>
                  <a:pt x="800100" y="1038916"/>
                </a:cubicBezTo>
                <a:cubicBezTo>
                  <a:pt x="819150" y="1029391"/>
                  <a:pt x="822325" y="948429"/>
                  <a:pt x="838200" y="924616"/>
                </a:cubicBezTo>
                <a:cubicBezTo>
                  <a:pt x="846667" y="911916"/>
                  <a:pt x="857401" y="900464"/>
                  <a:pt x="863600" y="886516"/>
                </a:cubicBezTo>
                <a:cubicBezTo>
                  <a:pt x="891232" y="824345"/>
                  <a:pt x="884650" y="816350"/>
                  <a:pt x="901700" y="759516"/>
                </a:cubicBezTo>
                <a:cubicBezTo>
                  <a:pt x="948079" y="604918"/>
                  <a:pt x="910528" y="749605"/>
                  <a:pt x="939800" y="632516"/>
                </a:cubicBezTo>
                <a:cubicBezTo>
                  <a:pt x="935567" y="547849"/>
                  <a:pt x="934140" y="462996"/>
                  <a:pt x="927100" y="378516"/>
                </a:cubicBezTo>
                <a:cubicBezTo>
                  <a:pt x="925650" y="361122"/>
                  <a:pt x="922206" y="343328"/>
                  <a:pt x="914400" y="327716"/>
                </a:cubicBezTo>
                <a:cubicBezTo>
                  <a:pt x="900748" y="300412"/>
                  <a:pt x="880533" y="276916"/>
                  <a:pt x="863600" y="251516"/>
                </a:cubicBezTo>
                <a:cubicBezTo>
                  <a:pt x="855133" y="238816"/>
                  <a:pt x="843027" y="227896"/>
                  <a:pt x="838200" y="213416"/>
                </a:cubicBezTo>
                <a:cubicBezTo>
                  <a:pt x="806278" y="117651"/>
                  <a:pt x="849339" y="235693"/>
                  <a:pt x="800100" y="137216"/>
                </a:cubicBezTo>
                <a:cubicBezTo>
                  <a:pt x="794113" y="125242"/>
                  <a:pt x="796866" y="108582"/>
                  <a:pt x="787400" y="99116"/>
                </a:cubicBezTo>
                <a:cubicBezTo>
                  <a:pt x="725522" y="37238"/>
                  <a:pt x="728995" y="59571"/>
                  <a:pt x="673100" y="35616"/>
                </a:cubicBezTo>
                <a:cubicBezTo>
                  <a:pt x="655699" y="28158"/>
                  <a:pt x="639701" y="17674"/>
                  <a:pt x="622300" y="10216"/>
                </a:cubicBezTo>
                <a:cubicBezTo>
                  <a:pt x="571224" y="-11674"/>
                  <a:pt x="584200" y="8099"/>
                  <a:pt x="558800" y="1021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Picture 5">
            <a:extLst>
              <a:ext uri="{FF2B5EF4-FFF2-40B4-BE49-F238E27FC236}">
                <a16:creationId xmlns:a16="http://schemas.microsoft.com/office/drawing/2014/main" id="{C806D262-DA8C-6B41-98D7-08592F36A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3820597"/>
            <a:ext cx="952627" cy="998538"/>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a:extLst>
              <a:ext uri="{FF2B5EF4-FFF2-40B4-BE49-F238E27FC236}">
                <a16:creationId xmlns:a16="http://schemas.microsoft.com/office/drawing/2014/main" id="{D1014C7D-B118-C745-8C67-DB0C02F79ED6}"/>
              </a:ext>
            </a:extLst>
          </p:cNvPr>
          <p:cNvSpPr/>
          <p:nvPr/>
        </p:nvSpPr>
        <p:spPr>
          <a:xfrm>
            <a:off x="7264945" y="3593206"/>
            <a:ext cx="939800" cy="1052240"/>
          </a:xfrm>
          <a:custGeom>
            <a:avLst/>
            <a:gdLst>
              <a:gd name="connsiteX0" fmla="*/ 558800 w 939800"/>
              <a:gd name="connsiteY0" fmla="*/ 10216 h 1052240"/>
              <a:gd name="connsiteX1" fmla="*/ 469900 w 939800"/>
              <a:gd name="connsiteY1" fmla="*/ 22916 h 1052240"/>
              <a:gd name="connsiteX2" fmla="*/ 330200 w 939800"/>
              <a:gd name="connsiteY2" fmla="*/ 35616 h 1052240"/>
              <a:gd name="connsiteX3" fmla="*/ 279400 w 939800"/>
              <a:gd name="connsiteY3" fmla="*/ 61016 h 1052240"/>
              <a:gd name="connsiteX4" fmla="*/ 241300 w 939800"/>
              <a:gd name="connsiteY4" fmla="*/ 73716 h 1052240"/>
              <a:gd name="connsiteX5" fmla="*/ 190500 w 939800"/>
              <a:gd name="connsiteY5" fmla="*/ 162616 h 1052240"/>
              <a:gd name="connsiteX6" fmla="*/ 114300 w 939800"/>
              <a:gd name="connsiteY6" fmla="*/ 276916 h 1052240"/>
              <a:gd name="connsiteX7" fmla="*/ 88900 w 939800"/>
              <a:gd name="connsiteY7" fmla="*/ 315016 h 1052240"/>
              <a:gd name="connsiteX8" fmla="*/ 76200 w 939800"/>
              <a:gd name="connsiteY8" fmla="*/ 353116 h 1052240"/>
              <a:gd name="connsiteX9" fmla="*/ 50800 w 939800"/>
              <a:gd name="connsiteY9" fmla="*/ 391216 h 1052240"/>
              <a:gd name="connsiteX10" fmla="*/ 25400 w 939800"/>
              <a:gd name="connsiteY10" fmla="*/ 480116 h 1052240"/>
              <a:gd name="connsiteX11" fmla="*/ 0 w 939800"/>
              <a:gd name="connsiteY11" fmla="*/ 556316 h 1052240"/>
              <a:gd name="connsiteX12" fmla="*/ 12700 w 939800"/>
              <a:gd name="connsiteY12" fmla="*/ 746816 h 1052240"/>
              <a:gd name="connsiteX13" fmla="*/ 63500 w 939800"/>
              <a:gd name="connsiteY13" fmla="*/ 823016 h 1052240"/>
              <a:gd name="connsiteX14" fmla="*/ 165100 w 939800"/>
              <a:gd name="connsiteY14" fmla="*/ 937316 h 1052240"/>
              <a:gd name="connsiteX15" fmla="*/ 241300 w 939800"/>
              <a:gd name="connsiteY15" fmla="*/ 975416 h 1052240"/>
              <a:gd name="connsiteX16" fmla="*/ 330200 w 939800"/>
              <a:gd name="connsiteY16" fmla="*/ 1000816 h 1052240"/>
              <a:gd name="connsiteX17" fmla="*/ 533400 w 939800"/>
              <a:gd name="connsiteY17" fmla="*/ 1026216 h 1052240"/>
              <a:gd name="connsiteX18" fmla="*/ 647700 w 939800"/>
              <a:gd name="connsiteY18" fmla="*/ 1051616 h 1052240"/>
              <a:gd name="connsiteX19" fmla="*/ 800100 w 939800"/>
              <a:gd name="connsiteY19" fmla="*/ 1038916 h 1052240"/>
              <a:gd name="connsiteX20" fmla="*/ 838200 w 939800"/>
              <a:gd name="connsiteY20" fmla="*/ 924616 h 1052240"/>
              <a:gd name="connsiteX21" fmla="*/ 863600 w 939800"/>
              <a:gd name="connsiteY21" fmla="*/ 886516 h 1052240"/>
              <a:gd name="connsiteX22" fmla="*/ 901700 w 939800"/>
              <a:gd name="connsiteY22" fmla="*/ 759516 h 1052240"/>
              <a:gd name="connsiteX23" fmla="*/ 939800 w 939800"/>
              <a:gd name="connsiteY23" fmla="*/ 632516 h 1052240"/>
              <a:gd name="connsiteX24" fmla="*/ 927100 w 939800"/>
              <a:gd name="connsiteY24" fmla="*/ 378516 h 1052240"/>
              <a:gd name="connsiteX25" fmla="*/ 914400 w 939800"/>
              <a:gd name="connsiteY25" fmla="*/ 327716 h 1052240"/>
              <a:gd name="connsiteX26" fmla="*/ 863600 w 939800"/>
              <a:gd name="connsiteY26" fmla="*/ 251516 h 1052240"/>
              <a:gd name="connsiteX27" fmla="*/ 838200 w 939800"/>
              <a:gd name="connsiteY27" fmla="*/ 213416 h 1052240"/>
              <a:gd name="connsiteX28" fmla="*/ 800100 w 939800"/>
              <a:gd name="connsiteY28" fmla="*/ 137216 h 1052240"/>
              <a:gd name="connsiteX29" fmla="*/ 787400 w 939800"/>
              <a:gd name="connsiteY29" fmla="*/ 99116 h 1052240"/>
              <a:gd name="connsiteX30" fmla="*/ 673100 w 939800"/>
              <a:gd name="connsiteY30" fmla="*/ 35616 h 1052240"/>
              <a:gd name="connsiteX31" fmla="*/ 622300 w 939800"/>
              <a:gd name="connsiteY31" fmla="*/ 10216 h 1052240"/>
              <a:gd name="connsiteX32" fmla="*/ 558800 w 939800"/>
              <a:gd name="connsiteY32" fmla="*/ 10216 h 10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9800" h="1052240">
                <a:moveTo>
                  <a:pt x="558800" y="10216"/>
                </a:moveTo>
                <a:cubicBezTo>
                  <a:pt x="533400" y="12333"/>
                  <a:pt x="499651" y="19610"/>
                  <a:pt x="469900" y="22916"/>
                </a:cubicBezTo>
                <a:cubicBezTo>
                  <a:pt x="423427" y="28080"/>
                  <a:pt x="376051" y="26446"/>
                  <a:pt x="330200" y="35616"/>
                </a:cubicBezTo>
                <a:cubicBezTo>
                  <a:pt x="311636" y="39329"/>
                  <a:pt x="296801" y="53558"/>
                  <a:pt x="279400" y="61016"/>
                </a:cubicBezTo>
                <a:cubicBezTo>
                  <a:pt x="267095" y="66289"/>
                  <a:pt x="254000" y="69483"/>
                  <a:pt x="241300" y="73716"/>
                </a:cubicBezTo>
                <a:cubicBezTo>
                  <a:pt x="153435" y="205513"/>
                  <a:pt x="287178" y="1486"/>
                  <a:pt x="190500" y="162616"/>
                </a:cubicBezTo>
                <a:lnTo>
                  <a:pt x="114300" y="276916"/>
                </a:lnTo>
                <a:cubicBezTo>
                  <a:pt x="105833" y="289616"/>
                  <a:pt x="93727" y="300536"/>
                  <a:pt x="88900" y="315016"/>
                </a:cubicBezTo>
                <a:cubicBezTo>
                  <a:pt x="84667" y="327716"/>
                  <a:pt x="82187" y="341142"/>
                  <a:pt x="76200" y="353116"/>
                </a:cubicBezTo>
                <a:cubicBezTo>
                  <a:pt x="69374" y="366768"/>
                  <a:pt x="57626" y="377564"/>
                  <a:pt x="50800" y="391216"/>
                </a:cubicBezTo>
                <a:cubicBezTo>
                  <a:pt x="40130" y="412556"/>
                  <a:pt x="31504" y="459771"/>
                  <a:pt x="25400" y="480116"/>
                </a:cubicBezTo>
                <a:cubicBezTo>
                  <a:pt x="17707" y="505761"/>
                  <a:pt x="0" y="556316"/>
                  <a:pt x="0" y="556316"/>
                </a:cubicBezTo>
                <a:cubicBezTo>
                  <a:pt x="4233" y="619816"/>
                  <a:pt x="-2041" y="684906"/>
                  <a:pt x="12700" y="746816"/>
                </a:cubicBezTo>
                <a:cubicBezTo>
                  <a:pt x="19771" y="776513"/>
                  <a:pt x="46567" y="797616"/>
                  <a:pt x="63500" y="823016"/>
                </a:cubicBezTo>
                <a:cubicBezTo>
                  <a:pt x="87703" y="859320"/>
                  <a:pt x="127817" y="924888"/>
                  <a:pt x="165100" y="937316"/>
                </a:cubicBezTo>
                <a:cubicBezTo>
                  <a:pt x="260865" y="969238"/>
                  <a:pt x="142823" y="926177"/>
                  <a:pt x="241300" y="975416"/>
                </a:cubicBezTo>
                <a:cubicBezTo>
                  <a:pt x="257439" y="983486"/>
                  <a:pt x="316636" y="998103"/>
                  <a:pt x="330200" y="1000816"/>
                </a:cubicBezTo>
                <a:cubicBezTo>
                  <a:pt x="435471" y="1021870"/>
                  <a:pt x="402082" y="1008707"/>
                  <a:pt x="533400" y="1026216"/>
                </a:cubicBezTo>
                <a:cubicBezTo>
                  <a:pt x="567950" y="1030823"/>
                  <a:pt x="613208" y="1042993"/>
                  <a:pt x="647700" y="1051616"/>
                </a:cubicBezTo>
                <a:cubicBezTo>
                  <a:pt x="698500" y="1047383"/>
                  <a:pt x="754506" y="1061713"/>
                  <a:pt x="800100" y="1038916"/>
                </a:cubicBezTo>
                <a:cubicBezTo>
                  <a:pt x="819150" y="1029391"/>
                  <a:pt x="822325" y="948429"/>
                  <a:pt x="838200" y="924616"/>
                </a:cubicBezTo>
                <a:cubicBezTo>
                  <a:pt x="846667" y="911916"/>
                  <a:pt x="857401" y="900464"/>
                  <a:pt x="863600" y="886516"/>
                </a:cubicBezTo>
                <a:cubicBezTo>
                  <a:pt x="891232" y="824345"/>
                  <a:pt x="884650" y="816350"/>
                  <a:pt x="901700" y="759516"/>
                </a:cubicBezTo>
                <a:cubicBezTo>
                  <a:pt x="948079" y="604918"/>
                  <a:pt x="910528" y="749605"/>
                  <a:pt x="939800" y="632516"/>
                </a:cubicBezTo>
                <a:cubicBezTo>
                  <a:pt x="935567" y="547849"/>
                  <a:pt x="934140" y="462996"/>
                  <a:pt x="927100" y="378516"/>
                </a:cubicBezTo>
                <a:cubicBezTo>
                  <a:pt x="925650" y="361122"/>
                  <a:pt x="922206" y="343328"/>
                  <a:pt x="914400" y="327716"/>
                </a:cubicBezTo>
                <a:cubicBezTo>
                  <a:pt x="900748" y="300412"/>
                  <a:pt x="880533" y="276916"/>
                  <a:pt x="863600" y="251516"/>
                </a:cubicBezTo>
                <a:cubicBezTo>
                  <a:pt x="855133" y="238816"/>
                  <a:pt x="843027" y="227896"/>
                  <a:pt x="838200" y="213416"/>
                </a:cubicBezTo>
                <a:cubicBezTo>
                  <a:pt x="806278" y="117651"/>
                  <a:pt x="849339" y="235693"/>
                  <a:pt x="800100" y="137216"/>
                </a:cubicBezTo>
                <a:cubicBezTo>
                  <a:pt x="794113" y="125242"/>
                  <a:pt x="796866" y="108582"/>
                  <a:pt x="787400" y="99116"/>
                </a:cubicBezTo>
                <a:cubicBezTo>
                  <a:pt x="725522" y="37238"/>
                  <a:pt x="728995" y="59571"/>
                  <a:pt x="673100" y="35616"/>
                </a:cubicBezTo>
                <a:cubicBezTo>
                  <a:pt x="655699" y="28158"/>
                  <a:pt x="639701" y="17674"/>
                  <a:pt x="622300" y="10216"/>
                </a:cubicBezTo>
                <a:cubicBezTo>
                  <a:pt x="571224" y="-11674"/>
                  <a:pt x="584200" y="8099"/>
                  <a:pt x="558800" y="1021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50412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BABC8-BE73-4846-9CE3-D7536226FD72}"/>
              </a:ext>
            </a:extLst>
          </p:cNvPr>
          <p:cNvSpPr/>
          <p:nvPr/>
        </p:nvSpPr>
        <p:spPr>
          <a:xfrm>
            <a:off x="0" y="0"/>
            <a:ext cx="1902543" cy="687652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itle 1">
            <a:extLst>
              <a:ext uri="{FF2B5EF4-FFF2-40B4-BE49-F238E27FC236}">
                <a16:creationId xmlns:a16="http://schemas.microsoft.com/office/drawing/2014/main" id="{5C43F0E4-BE6A-0640-B5AE-488A390B7DED}"/>
              </a:ext>
            </a:extLst>
          </p:cNvPr>
          <p:cNvSpPr txBox="1">
            <a:spLocks/>
          </p:cNvSpPr>
          <p:nvPr/>
        </p:nvSpPr>
        <p:spPr>
          <a:xfrm>
            <a:off x="2866768" y="760439"/>
            <a:ext cx="8098205" cy="96361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nb-NO" u="sng"/>
              <a:t>Egenrefleksjon </a:t>
            </a:r>
          </a:p>
        </p:txBody>
      </p:sp>
      <p:sp>
        <p:nvSpPr>
          <p:cNvPr id="19" name="Content Placeholder 3">
            <a:extLst>
              <a:ext uri="{FF2B5EF4-FFF2-40B4-BE49-F238E27FC236}">
                <a16:creationId xmlns:a16="http://schemas.microsoft.com/office/drawing/2014/main" id="{37D30A8A-755E-DF49-993D-CFD699EEE73E}"/>
              </a:ext>
            </a:extLst>
          </p:cNvPr>
          <p:cNvSpPr txBox="1">
            <a:spLocks/>
          </p:cNvSpPr>
          <p:nvPr/>
        </p:nvSpPr>
        <p:spPr>
          <a:xfrm>
            <a:off x="2072686" y="1946412"/>
            <a:ext cx="9281402" cy="4351338"/>
          </a:xfrm>
          <a:prstGeom prst="rect">
            <a:avLst/>
          </a:prstGeom>
          <a:noFill/>
        </p:spPr>
        <p:txBody>
          <a:bodyPr/>
          <a:lstStyle>
            <a:lvl1pPr marL="342900" indent="-3429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2400" kern="1200">
                <a:solidFill>
                  <a:schemeClr val="tx1"/>
                </a:solidFill>
                <a:latin typeface="+mn-lt"/>
                <a:ea typeface="+mn-ea"/>
                <a:cs typeface="+mn-cs"/>
              </a:defRPr>
            </a:lvl1pPr>
            <a:lvl2pPr marL="628650" indent="-271463" algn="l" defTabSz="914400" rtl="0" eaLnBrk="1" latinLnBrk="0" hangingPunct="1">
              <a:lnSpc>
                <a:spcPct val="100000"/>
              </a:lnSpc>
              <a:spcBef>
                <a:spcPts val="0"/>
              </a:spcBef>
              <a:spcAft>
                <a:spcPts val="0"/>
              </a:spcAft>
              <a:buClr>
                <a:srgbClr val="92D050"/>
              </a:buClr>
              <a:buFont typeface="Arial" panose="020B0604020202020204" pitchFamily="34" charset="0"/>
              <a:buChar char="•"/>
              <a:defRPr sz="2000" kern="1200">
                <a:solidFill>
                  <a:schemeClr val="tx1"/>
                </a:solidFill>
                <a:latin typeface="+mn-lt"/>
                <a:ea typeface="+mn-ea"/>
                <a:cs typeface="+mn-cs"/>
              </a:defRPr>
            </a:lvl2pPr>
            <a:lvl3pPr marL="900113" indent="-271463" algn="l" defTabSz="914400" rtl="0" eaLnBrk="1" latinLnBrk="0" hangingPunct="1">
              <a:lnSpc>
                <a:spcPct val="100000"/>
              </a:lnSpc>
              <a:spcBef>
                <a:spcPts val="0"/>
              </a:spcBef>
              <a:spcAft>
                <a:spcPts val="0"/>
              </a:spcAft>
              <a:buClr>
                <a:srgbClr val="92D050"/>
              </a:buClr>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a:p>
          <a:p>
            <a:r>
              <a:rPr lang="nb-NO"/>
              <a:t>Tenk over </a:t>
            </a:r>
            <a:r>
              <a:rPr lang="nb-NO" b="1"/>
              <a:t>«Hvordan kan vi ...?»-</a:t>
            </a:r>
            <a:r>
              <a:rPr lang="nb-NO"/>
              <a:t>spørsmålet</a:t>
            </a:r>
          </a:p>
          <a:p>
            <a:endParaRPr lang="nb-NO"/>
          </a:p>
          <a:p>
            <a:r>
              <a:rPr lang="nb-NO"/>
              <a:t>Notér noen stikkord på arket</a:t>
            </a:r>
            <a:br>
              <a:rPr lang="nb-NO"/>
            </a:br>
            <a:r>
              <a:rPr lang="nb-NO"/>
              <a:t> - tanker, idéer, muligheter osv</a:t>
            </a:r>
          </a:p>
          <a:p>
            <a:endParaRPr lang="nb-NO"/>
          </a:p>
          <a:p>
            <a:pPr marL="0" indent="0">
              <a:buNone/>
            </a:pPr>
            <a:endParaRPr lang="nb-NO"/>
          </a:p>
          <a:p>
            <a:endParaRPr lang="nb-NO"/>
          </a:p>
          <a:p>
            <a:endParaRPr lang="nb-NO"/>
          </a:p>
          <a:p>
            <a:endParaRPr lang="nb-NO"/>
          </a:p>
        </p:txBody>
      </p:sp>
      <p:pic>
        <p:nvPicPr>
          <p:cNvPr id="28" name="Picture 27" descr="A picture containing clock, meter&#10;&#10;Description automatically generated">
            <a:extLst>
              <a:ext uri="{FF2B5EF4-FFF2-40B4-BE49-F238E27FC236}">
                <a16:creationId xmlns:a16="http://schemas.microsoft.com/office/drawing/2014/main" id="{C48D96A3-43AE-5D41-A94F-93FBB91592F3}"/>
              </a:ext>
            </a:extLst>
          </p:cNvPr>
          <p:cNvPicPr>
            <a:picLocks noChangeAspect="1"/>
          </p:cNvPicPr>
          <p:nvPr/>
        </p:nvPicPr>
        <p:blipFill>
          <a:blip r:embed="rId4" cstate="screen">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50018" y="2377100"/>
            <a:ext cx="812430" cy="812430"/>
          </a:xfrm>
          <a:prstGeom prst="rect">
            <a:avLst/>
          </a:prstGeom>
        </p:spPr>
      </p:pic>
      <p:sp>
        <p:nvSpPr>
          <p:cNvPr id="9" name="Rektangel 11">
            <a:extLst>
              <a:ext uri="{FF2B5EF4-FFF2-40B4-BE49-F238E27FC236}">
                <a16:creationId xmlns:a16="http://schemas.microsoft.com/office/drawing/2014/main" id="{56E331C0-D20D-2F4E-9967-1508D79397BC}"/>
              </a:ext>
            </a:extLst>
          </p:cNvPr>
          <p:cNvSpPr/>
          <p:nvPr/>
        </p:nvSpPr>
        <p:spPr>
          <a:xfrm>
            <a:off x="615282" y="5075010"/>
            <a:ext cx="671979" cy="307777"/>
          </a:xfrm>
          <a:prstGeom prst="rect">
            <a:avLst/>
          </a:prstGeom>
        </p:spPr>
        <p:txBody>
          <a:bodyPr wrap="none">
            <a:spAutoFit/>
          </a:bodyPr>
          <a:lstStyle/>
          <a:p>
            <a:r>
              <a:rPr lang="nb-NO" sz="1400" b="1" dirty="0">
                <a:solidFill>
                  <a:schemeClr val="bg1"/>
                </a:solidFill>
              </a:rPr>
              <a:t>Alene</a:t>
            </a:r>
          </a:p>
        </p:txBody>
      </p:sp>
      <p:pic>
        <p:nvPicPr>
          <p:cNvPr id="10" name="Picture 9" descr="A picture containing drawing&#10;&#10;Description automatically generated">
            <a:extLst>
              <a:ext uri="{FF2B5EF4-FFF2-40B4-BE49-F238E27FC236}">
                <a16:creationId xmlns:a16="http://schemas.microsoft.com/office/drawing/2014/main" id="{40C3B54F-3E90-9448-B4FD-B08552BD650E}"/>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589104" y="4072653"/>
            <a:ext cx="724335" cy="828182"/>
          </a:xfrm>
          <a:prstGeom prst="rect">
            <a:avLst/>
          </a:prstGeom>
        </p:spPr>
      </p:pic>
      <p:pic>
        <p:nvPicPr>
          <p:cNvPr id="3" name="Online Media 2" descr="10 Minutes Countdown Timer 4K (no sound) - White">
            <a:hlinkClick r:id="" action="ppaction://media"/>
            <a:extLst>
              <a:ext uri="{FF2B5EF4-FFF2-40B4-BE49-F238E27FC236}">
                <a16:creationId xmlns:a16="http://schemas.microsoft.com/office/drawing/2014/main" id="{EB436ADD-3D92-996B-617D-437FF03141C6}"/>
              </a:ext>
            </a:extLst>
          </p:cNvPr>
          <p:cNvPicPr>
            <a:picLocks noRot="1" noChangeAspect="1"/>
          </p:cNvPicPr>
          <p:nvPr>
            <a:videoFile r:link="rId1"/>
          </p:nvPr>
        </p:nvPicPr>
        <p:blipFill>
          <a:blip r:embed="rId7"/>
          <a:stretch>
            <a:fillRect/>
          </a:stretch>
        </p:blipFill>
        <p:spPr>
          <a:xfrm>
            <a:off x="8317031" y="223955"/>
            <a:ext cx="3604566" cy="2036580"/>
          </a:xfrm>
          <a:prstGeom prst="rect">
            <a:avLst/>
          </a:prstGeom>
        </p:spPr>
      </p:pic>
      <p:pic>
        <p:nvPicPr>
          <p:cNvPr id="11" name="Bilde 8" descr="Et bilde som inneholder tekst&#10;&#10;Automatisk generert beskrivelse">
            <a:extLst>
              <a:ext uri="{FF2B5EF4-FFF2-40B4-BE49-F238E27FC236}">
                <a16:creationId xmlns:a16="http://schemas.microsoft.com/office/drawing/2014/main" id="{826A9985-14F2-4269-908C-2CD5E61797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80156">
            <a:off x="6997854" y="3545888"/>
            <a:ext cx="4380701" cy="2458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ktangel 11">
            <a:extLst>
              <a:ext uri="{FF2B5EF4-FFF2-40B4-BE49-F238E27FC236}">
                <a16:creationId xmlns:a16="http://schemas.microsoft.com/office/drawing/2014/main" id="{7C3C1047-77EC-7E75-3508-17C524133B85}"/>
              </a:ext>
            </a:extLst>
          </p:cNvPr>
          <p:cNvSpPr/>
          <p:nvPr/>
        </p:nvSpPr>
        <p:spPr>
          <a:xfrm>
            <a:off x="580169" y="3273497"/>
            <a:ext cx="752129" cy="307777"/>
          </a:xfrm>
          <a:prstGeom prst="rect">
            <a:avLst/>
          </a:prstGeom>
        </p:spPr>
        <p:txBody>
          <a:bodyPr wrap="none">
            <a:spAutoFit/>
          </a:bodyPr>
          <a:lstStyle/>
          <a:p>
            <a:r>
              <a:rPr lang="nb-NO" sz="1400" b="1" dirty="0">
                <a:solidFill>
                  <a:schemeClr val="bg1"/>
                </a:solidFill>
              </a:rPr>
              <a:t>10 min</a:t>
            </a:r>
          </a:p>
        </p:txBody>
      </p:sp>
      <p:sp>
        <p:nvSpPr>
          <p:cNvPr id="5" name="Oval 16">
            <a:extLst>
              <a:ext uri="{FF2B5EF4-FFF2-40B4-BE49-F238E27FC236}">
                <a16:creationId xmlns:a16="http://schemas.microsoft.com/office/drawing/2014/main" id="{8DE23B93-96FA-6A33-5AAF-82B6B623BAF4}"/>
              </a:ext>
            </a:extLst>
          </p:cNvPr>
          <p:cNvSpPr/>
          <p:nvPr/>
        </p:nvSpPr>
        <p:spPr>
          <a:xfrm>
            <a:off x="926364" y="0"/>
            <a:ext cx="1992652" cy="19926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OPPGAVE</a:t>
            </a:r>
          </a:p>
        </p:txBody>
      </p:sp>
    </p:spTree>
    <p:extLst>
      <p:ext uri="{BB962C8B-B14F-4D97-AF65-F5344CB8AC3E}">
        <p14:creationId xmlns:p14="http://schemas.microsoft.com/office/powerpoint/2010/main" val="1615894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10.xml><?xml version="1.0" encoding="utf-8"?>
<a:theme xmlns:a="http://schemas.openxmlformats.org/drawingml/2006/main" name="4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1.xml><?xml version="1.0" encoding="utf-8"?>
<a:theme xmlns:a="http://schemas.openxmlformats.org/drawingml/2006/main" name="7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2.xml><?xml version="1.0" encoding="utf-8"?>
<a:theme xmlns:a="http://schemas.openxmlformats.org/drawingml/2006/main" name="Lys uten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94D15883-2580-4DC8-B10A-947F62BB42CF}"/>
    </a:ext>
  </a:extLst>
</a:theme>
</file>

<file path=ppt/theme/theme13.xml><?xml version="1.0" encoding="utf-8"?>
<a:theme xmlns:a="http://schemas.openxmlformats.org/drawingml/2006/main" name="10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4.xml><?xml version="1.0" encoding="utf-8"?>
<a:theme xmlns:a="http://schemas.openxmlformats.org/drawingml/2006/main" name="11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15.xml><?xml version="1.0" encoding="utf-8"?>
<a:theme xmlns:a="http://schemas.openxmlformats.org/drawingml/2006/main" name="1_Custom Design">
  <a:themeElements>
    <a:clrScheme name="BOUVET FARGER">
      <a:dk1>
        <a:srgbClr val="000000"/>
      </a:dk1>
      <a:lt1>
        <a:srgbClr val="FFFFFF"/>
      </a:lt1>
      <a:dk2>
        <a:srgbClr val="11133C"/>
      </a:dk2>
      <a:lt2>
        <a:srgbClr val="F9A86F"/>
      </a:lt2>
      <a:accent1>
        <a:srgbClr val="EDF5FA"/>
      </a:accent1>
      <a:accent2>
        <a:srgbClr val="060FBF"/>
      </a:accent2>
      <a:accent3>
        <a:srgbClr val="79FE9D"/>
      </a:accent3>
      <a:accent4>
        <a:srgbClr val="C3D5E1"/>
      </a:accent4>
      <a:accent5>
        <a:srgbClr val="1D1D1B"/>
      </a:accent5>
      <a:accent6>
        <a:srgbClr val="1D43C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_THIS" id="{6E680BE0-5683-F74A-B4F6-AE1038E63ABB}" vid="{7C3428A6-089C-1C4E-BDB3-4F8A0EDBFA0C}"/>
    </a:ext>
  </a:extLst>
</a:theme>
</file>

<file path=ppt/theme/theme16.xml><?xml version="1.0" encoding="utf-8"?>
<a:theme xmlns:a="http://schemas.openxmlformats.org/drawingml/2006/main" name="Samveis_Mal_KHE_NEW">
  <a:themeElements>
    <a:clrScheme name="Farger samveis">
      <a:dk1>
        <a:sysClr val="windowText" lastClr="000000"/>
      </a:dk1>
      <a:lt1>
        <a:sysClr val="window" lastClr="FFFFFF"/>
      </a:lt1>
      <a:dk2>
        <a:srgbClr val="3A7EC0"/>
      </a:dk2>
      <a:lt2>
        <a:srgbClr val="F7F8D9"/>
      </a:lt2>
      <a:accent1>
        <a:srgbClr val="3A7EC0"/>
      </a:accent1>
      <a:accent2>
        <a:srgbClr val="8BAE4A"/>
      </a:accent2>
      <a:accent3>
        <a:srgbClr val="9BA5AE"/>
      </a:accent3>
      <a:accent4>
        <a:srgbClr val="67674B"/>
      </a:accent4>
      <a:accent5>
        <a:srgbClr val="DCDE44"/>
      </a:accent5>
      <a:accent6>
        <a:srgbClr val="FCF21A"/>
      </a:accent6>
      <a:hlink>
        <a:srgbClr val="8BAE4A"/>
      </a:hlink>
      <a:folHlink>
        <a:srgbClr val="67674B"/>
      </a:folHlink>
    </a:clrScheme>
    <a:fontScheme name="Samveis 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mveis_mal" id="{36C031A2-F6DB-4C80-8301-5F3E73719B8E}" vid="{69C62D17-C552-45C8-9653-7B01577BA848}"/>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3.xml><?xml version="1.0" encoding="utf-8"?>
<a:theme xmlns:a="http://schemas.openxmlformats.org/drawingml/2006/main" name="6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4.xml><?xml version="1.0" encoding="utf-8"?>
<a:theme xmlns:a="http://schemas.openxmlformats.org/drawingml/2006/main" name="8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5.xml><?xml version="1.0" encoding="utf-8"?>
<a:theme xmlns:a="http://schemas.openxmlformats.org/drawingml/2006/main" name="3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6.xml><?xml version="1.0" encoding="utf-8"?>
<a:theme xmlns:a="http://schemas.openxmlformats.org/drawingml/2006/main" name="9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7.xml><?xml version="1.0" encoding="utf-8"?>
<a:theme xmlns:a="http://schemas.openxmlformats.org/drawingml/2006/main" name="5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8.xml><?xml version="1.0" encoding="utf-8"?>
<a:theme xmlns:a="http://schemas.openxmlformats.org/drawingml/2006/main" name="2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ppt/theme/theme9.xml><?xml version="1.0" encoding="utf-8"?>
<a:theme xmlns:a="http://schemas.openxmlformats.org/drawingml/2006/main" name="1_Mørk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CADEB79E-6854-4014-82C8-288D7F871F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k_x002e_status xmlns="f80ed291-6564-4387-90a6-c55f06728508" xsi:nil="true"/>
    <Delteksternt xmlns="f80ed291-6564-4387-90a6-c55f06728508">false</Delteksternt>
    <_ip_UnifiedCompliancePolicyUIAction xmlns="http://schemas.microsoft.com/sharepoint/v3" xsi:nil="true"/>
    <lcf76f155ced4ddcb4097134ff3c332f xmlns="f80ed291-6564-4387-90a6-c55f06728508">
      <Terms xmlns="http://schemas.microsoft.com/office/infopath/2007/PartnerControls"/>
    </lcf76f155ced4ddcb4097134ff3c332f>
    <_ip_UnifiedCompliancePolicyProperties xmlns="http://schemas.microsoft.com/sharepoint/v3" xsi:nil="true"/>
    <Info_x0001f4d1_ xmlns="f80ed291-6564-4387-90a6-c55f06728508" xsi:nil="true"/>
    <TaxCatchAll xmlns="39d86da6-136f-4bbf-bde7-6342502e9d9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5BF609FE1DF74FA20052C9994C0957" ma:contentTypeVersion="21" ma:contentTypeDescription="Create a new document." ma:contentTypeScope="" ma:versionID="829caf08350d4d8f67b4b72a459759eb">
  <xsd:schema xmlns:xsd="http://www.w3.org/2001/XMLSchema" xmlns:xs="http://www.w3.org/2001/XMLSchema" xmlns:p="http://schemas.microsoft.com/office/2006/metadata/properties" xmlns:ns1="http://schemas.microsoft.com/sharepoint/v3" xmlns:ns2="f80ed291-6564-4387-90a6-c55f06728508" xmlns:ns3="39d86da6-136f-4bbf-bde7-6342502e9d96" targetNamespace="http://schemas.microsoft.com/office/2006/metadata/properties" ma:root="true" ma:fieldsID="7a1106238de35574ee0a0cf0a02cb029" ns1:_="" ns2:_="" ns3:_="">
    <xsd:import namespace="http://schemas.microsoft.com/sharepoint/v3"/>
    <xsd:import namespace="f80ed291-6564-4387-90a6-c55f06728508"/>
    <xsd:import namespace="39d86da6-136f-4bbf-bde7-6342502e9d96"/>
    <xsd:element name="properties">
      <xsd:complexType>
        <xsd:sequence>
          <xsd:element name="documentManagement">
            <xsd:complexType>
              <xsd:all>
                <xsd:element ref="ns2:Dok_x002e_status" minOccurs="0"/>
                <xsd:element ref="ns2:Delteksternt" minOccurs="0"/>
                <xsd:element ref="ns2:Info_x0001f4d1_" minOccurs="0"/>
                <xsd:element ref="ns1:_ip_UnifiedCompliancePolicyPropertie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1:_ip_UnifiedCompliancePolicyUIAction"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5"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0ed291-6564-4387-90a6-c55f06728508" elementFormDefault="qualified">
    <xsd:import namespace="http://schemas.microsoft.com/office/2006/documentManagement/types"/>
    <xsd:import namespace="http://schemas.microsoft.com/office/infopath/2007/PartnerControls"/>
    <xsd:element name="Dok_x002e_status" ma:index="2" nillable="true" ma:displayName="Dok. status" ma:format="Dropdown" ma:internalName="Dok_x002e_status">
      <xsd:simpleType>
        <xsd:restriction base="dms:Choice">
          <xsd:enumeration value="Utkast ▶"/>
          <xsd:enumeration value="Gjeldende ✅"/>
          <xsd:enumeration value="Utgått ❌"/>
          <xsd:enumeration value="For info 💡"/>
          <xsd:enumeration value="Annet"/>
        </xsd:restriction>
      </xsd:simpleType>
    </xsd:element>
    <xsd:element name="Delteksternt" ma:index="3" nillable="true" ma:displayName="Delt eksternt 🔓" ma:default="0" ma:format="Dropdown" ma:internalName="Delteksternt">
      <xsd:simpleType>
        <xsd:restriction base="dms:Boolean"/>
      </xsd:simpleType>
    </xsd:element>
    <xsd:element name="Info_x0001f4d1_" ma:index="4" nillable="true" ma:displayName="Info 📑" ma:format="Dropdown" ma:internalName="Info_x0001f4d1_">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dc50227e-c313-4633-a131-4c0e9c1be02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d86da6-136f-4bbf-bde7-6342502e9d96"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d42d1a1a-24c2-4327-9f0b-197f813b8dda}" ma:internalName="TaxCatchAll" ma:showField="CatchAllData" ma:web="39d86da6-136f-4bbf-bde7-6342502e9d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D1808F-9832-46E2-89EE-68E7FE346F1E}">
  <ds:schemaRefs>
    <ds:schemaRef ds:uri="http://purl.org/dc/terms/"/>
    <ds:schemaRef ds:uri="http://www.w3.org/XML/1998/namespace"/>
    <ds:schemaRef ds:uri="http://schemas.microsoft.com/office/2006/documentManagement/types"/>
    <ds:schemaRef ds:uri="http://schemas.microsoft.com/office/infopath/2007/PartnerControls"/>
    <ds:schemaRef ds:uri="f80ed291-6564-4387-90a6-c55f06728508"/>
    <ds:schemaRef ds:uri="http://schemas.microsoft.com/office/2006/metadata/properties"/>
    <ds:schemaRef ds:uri="http://purl.org/dc/dcmitype/"/>
    <ds:schemaRef ds:uri="http://purl.org/dc/elements/1.1/"/>
    <ds:schemaRef ds:uri="http://schemas.openxmlformats.org/package/2006/metadata/core-properties"/>
    <ds:schemaRef ds:uri="39d86da6-136f-4bbf-bde7-6342502e9d96"/>
    <ds:schemaRef ds:uri="http://schemas.microsoft.com/sharepoint/v3"/>
  </ds:schemaRefs>
</ds:datastoreItem>
</file>

<file path=customXml/itemProps2.xml><?xml version="1.0" encoding="utf-8"?>
<ds:datastoreItem xmlns:ds="http://schemas.openxmlformats.org/officeDocument/2006/customXml" ds:itemID="{8B6906F1-BC5A-4F5D-9478-51E87E6F6B85}">
  <ds:schemaRefs>
    <ds:schemaRef ds:uri="http://schemas.microsoft.com/sharepoint/v3/contenttype/forms"/>
  </ds:schemaRefs>
</ds:datastoreItem>
</file>

<file path=customXml/itemProps3.xml><?xml version="1.0" encoding="utf-8"?>
<ds:datastoreItem xmlns:ds="http://schemas.openxmlformats.org/officeDocument/2006/customXml" ds:itemID="{BD8D5ED2-1C1A-4D44-BDBA-E3E36F25FD15}">
  <ds:schemaRefs>
    <ds:schemaRef ds:uri="39d86da6-136f-4bbf-bde7-6342502e9d96"/>
    <ds:schemaRef ds:uri="f80ed291-6564-4387-90a6-c55f067285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TotalTime>
  <Words>861</Words>
  <Application>Microsoft Macintosh PowerPoint</Application>
  <PresentationFormat>Widescreen</PresentationFormat>
  <Paragraphs>157</Paragraphs>
  <Slides>21</Slides>
  <Notes>14</Notes>
  <HiddenSlides>0</HiddenSlides>
  <MMClips>6</MMClips>
  <ScaleCrop>false</ScaleCrop>
  <HeadingPairs>
    <vt:vector size="8" baseType="variant">
      <vt:variant>
        <vt:lpstr>Fonts Used</vt:lpstr>
      </vt:variant>
      <vt:variant>
        <vt:i4>9</vt:i4>
      </vt:variant>
      <vt:variant>
        <vt:lpstr>Theme</vt:lpstr>
      </vt:variant>
      <vt:variant>
        <vt:i4>16</vt:i4>
      </vt:variant>
      <vt:variant>
        <vt:lpstr>Embedded OLE Servers</vt:lpstr>
      </vt:variant>
      <vt:variant>
        <vt:i4>1</vt:i4>
      </vt:variant>
      <vt:variant>
        <vt:lpstr>Slide Titles</vt:lpstr>
      </vt:variant>
      <vt:variant>
        <vt:i4>21</vt:i4>
      </vt:variant>
    </vt:vector>
  </HeadingPairs>
  <TitlesOfParts>
    <vt:vector size="47" baseType="lpstr">
      <vt:lpstr>Arial</vt:lpstr>
      <vt:lpstr>Atlas Grotesk</vt:lpstr>
      <vt:lpstr>Calibri</vt:lpstr>
      <vt:lpstr>Century</vt:lpstr>
      <vt:lpstr>Courier New</vt:lpstr>
      <vt:lpstr>Franklin Gothic Medium</vt:lpstr>
      <vt:lpstr>Georgia</vt:lpstr>
      <vt:lpstr>Inter</vt:lpstr>
      <vt:lpstr>Wingdings</vt:lpstr>
      <vt:lpstr>Lys med mønster</vt:lpstr>
      <vt:lpstr>Mørk med mønster</vt:lpstr>
      <vt:lpstr>6_Mørk med mønster</vt:lpstr>
      <vt:lpstr>8_Mørk med mønster</vt:lpstr>
      <vt:lpstr>3_Mørk med mønster</vt:lpstr>
      <vt:lpstr>9_Mørk med mønster</vt:lpstr>
      <vt:lpstr>5_Mørk med mønster</vt:lpstr>
      <vt:lpstr>2_Mørk med mønster</vt:lpstr>
      <vt:lpstr>1_Mørk med mønster</vt:lpstr>
      <vt:lpstr>4_Mørk med mønster</vt:lpstr>
      <vt:lpstr>7_Mørk med mønster</vt:lpstr>
      <vt:lpstr>Lys uten mønster</vt:lpstr>
      <vt:lpstr>10_Mørk med mønster</vt:lpstr>
      <vt:lpstr>11_Mørk med mønster</vt:lpstr>
      <vt:lpstr>1_Custom Design</vt:lpstr>
      <vt:lpstr>Samveis_Mal_KHE_NEW</vt:lpstr>
      <vt:lpstr>think-cell Slide</vt:lpstr>
      <vt:lpstr>Oppgaver – idéutvikling</vt:lpstr>
      <vt:lpstr>PowerPoint Presentation</vt:lpstr>
      <vt:lpstr>PowerPoint Presentation</vt:lpstr>
      <vt:lpstr>Hvorfor er vi samlet her i dag?</vt:lpstr>
      <vt:lpstr>PowerPoint Presentation</vt:lpstr>
      <vt:lpstr>Hva er en idé?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Oppsummering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Dette er InnoMed 2020</dc:title>
  <dc:creator>Trude Arntsen</dc:creator>
  <cp:lastModifiedBy>Julie Øvstedal</cp:lastModifiedBy>
  <cp:revision>3</cp:revision>
  <cp:lastPrinted>2022-02-17T10:53:58Z</cp:lastPrinted>
  <dcterms:created xsi:type="dcterms:W3CDTF">2020-03-31T14:00:41Z</dcterms:created>
  <dcterms:modified xsi:type="dcterms:W3CDTF">2023-04-24T12:31:06Z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0x0101001A5BF609FE1DF74FA20052C9994C0957</vt:lpwstr>
  </property>
  <property fmtid="{D5CDD505-2E9C-101B-9397-08002B2CF9AE}" pid="3" name="MediaServiceImageTags">
    <vt:lpwstr/>
  </property>
</Properties>
</file>