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4.xml" ContentType="application/vnd.openxmlformats-officedocument.theme+xml"/>
  <Override PartName="/ppt/tags/tag1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tags/tag16.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6.xml" ContentType="application/vnd.openxmlformats-officedocument.theme+xml"/>
  <Override PartName="/ppt/tags/tag17.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tags/tag18.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8.xml" ContentType="application/vnd.openxmlformats-officedocument.theme+xml"/>
  <Override PartName="/ppt/tags/tag19.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9.xml" ContentType="application/vnd.openxmlformats-officedocument.theme+xml"/>
  <Override PartName="/ppt/tags/tag20.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22.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2.xml" ContentType="application/vnd.openxmlformats-officedocument.theme+xml"/>
  <Override PartName="/ppt/tags/tag23.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722" r:id="rId6"/>
    <p:sldMasterId id="2147483728" r:id="rId7"/>
    <p:sldMasterId id="2147483703" r:id="rId8"/>
    <p:sldMasterId id="2147483731" r:id="rId9"/>
    <p:sldMasterId id="2147483709" r:id="rId10"/>
    <p:sldMasterId id="2147483700" r:id="rId11"/>
    <p:sldMasterId id="2147483695" r:id="rId12"/>
    <p:sldMasterId id="2147483706" r:id="rId13"/>
    <p:sldMasterId id="2147483725" r:id="rId14"/>
    <p:sldMasterId id="2147483761" r:id="rId15"/>
    <p:sldMasterId id="2147483784" r:id="rId16"/>
    <p:sldMasterId id="2147483807" r:id="rId17"/>
    <p:sldMasterId id="2147483831" r:id="rId18"/>
    <p:sldMasterId id="2147483848" r:id="rId19"/>
    <p:sldMasterId id="2147483869" r:id="rId20"/>
    <p:sldMasterId id="2147483893" r:id="rId21"/>
    <p:sldMasterId id="2147483949" r:id="rId22"/>
    <p:sldMasterId id="2147483982" r:id="rId23"/>
    <p:sldMasterId id="2147484057" r:id="rId24"/>
    <p:sldMasterId id="2147484120" r:id="rId25"/>
    <p:sldMasterId id="2147484170" r:id="rId26"/>
    <p:sldMasterId id="2147484175" r:id="rId27"/>
  </p:sldMasterIdLst>
  <p:notesMasterIdLst>
    <p:notesMasterId r:id="rId65"/>
  </p:notesMasterIdLst>
  <p:handoutMasterIdLst>
    <p:handoutMasterId r:id="rId66"/>
  </p:handoutMasterIdLst>
  <p:sldIdLst>
    <p:sldId id="2146846164" r:id="rId28"/>
    <p:sldId id="5378" r:id="rId29"/>
    <p:sldId id="2147376155" r:id="rId30"/>
    <p:sldId id="279" r:id="rId31"/>
    <p:sldId id="5544" r:id="rId32"/>
    <p:sldId id="2147376154" r:id="rId33"/>
    <p:sldId id="2147376162" r:id="rId34"/>
    <p:sldId id="256" r:id="rId35"/>
    <p:sldId id="260" r:id="rId36"/>
    <p:sldId id="257" r:id="rId37"/>
    <p:sldId id="258" r:id="rId38"/>
    <p:sldId id="259" r:id="rId39"/>
    <p:sldId id="2147376168" r:id="rId40"/>
    <p:sldId id="2147376172" r:id="rId41"/>
    <p:sldId id="2147376161" r:id="rId42"/>
    <p:sldId id="314" r:id="rId43"/>
    <p:sldId id="315" r:id="rId44"/>
    <p:sldId id="320" r:id="rId45"/>
    <p:sldId id="5417" r:id="rId46"/>
    <p:sldId id="349" r:id="rId47"/>
    <p:sldId id="355" r:id="rId48"/>
    <p:sldId id="356" r:id="rId49"/>
    <p:sldId id="353" r:id="rId50"/>
    <p:sldId id="354" r:id="rId51"/>
    <p:sldId id="2147376165" r:id="rId52"/>
    <p:sldId id="357" r:id="rId53"/>
    <p:sldId id="321" r:id="rId54"/>
    <p:sldId id="325" r:id="rId55"/>
    <p:sldId id="360" r:id="rId56"/>
    <p:sldId id="362" r:id="rId57"/>
    <p:sldId id="363" r:id="rId58"/>
    <p:sldId id="5423" r:id="rId59"/>
    <p:sldId id="5418" r:id="rId60"/>
    <p:sldId id="364" r:id="rId61"/>
    <p:sldId id="335" r:id="rId62"/>
    <p:sldId id="2147376163" r:id="rId63"/>
    <p:sldId id="2147376176" r:id="rId64"/>
  </p:sldIdLst>
  <p:sldSz cx="12192000" cy="6858000"/>
  <p:notesSz cx="6858000" cy="9144000"/>
  <p:custDataLst>
    <p:tags r:id="rId67"/>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82D8AE-79C5-43BE-9BF2-FB4B7FDD8E94}">
          <p14:sldIdLst>
            <p14:sldId id="2146846164"/>
            <p14:sldId id="5378"/>
            <p14:sldId id="2147376155"/>
            <p14:sldId id="279"/>
            <p14:sldId id="5544"/>
            <p14:sldId id="2147376154"/>
            <p14:sldId id="2147376162"/>
            <p14:sldId id="256"/>
            <p14:sldId id="260"/>
            <p14:sldId id="257"/>
            <p14:sldId id="258"/>
            <p14:sldId id="259"/>
            <p14:sldId id="2147376168"/>
            <p14:sldId id="2147376172"/>
            <p14:sldId id="2147376161"/>
            <p14:sldId id="314"/>
            <p14:sldId id="315"/>
            <p14:sldId id="320"/>
            <p14:sldId id="5417"/>
            <p14:sldId id="349"/>
            <p14:sldId id="355"/>
            <p14:sldId id="356"/>
            <p14:sldId id="353"/>
            <p14:sldId id="354"/>
            <p14:sldId id="2147376165"/>
            <p14:sldId id="357"/>
            <p14:sldId id="321"/>
            <p14:sldId id="325"/>
            <p14:sldId id="360"/>
            <p14:sldId id="362"/>
            <p14:sldId id="363"/>
            <p14:sldId id="5423"/>
            <p14:sldId id="5418"/>
            <p14:sldId id="364"/>
            <p14:sldId id="335"/>
            <p14:sldId id="2147376163"/>
            <p14:sldId id="21473761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05ECE6-8263-138C-1719-19351F882B56}" name="Ashwanee Kjelsnes" initials="AK" userId="S::Ashwanee.Kjelsnes@paconsulting.com::f339a7dc-3af5-4c51-8a03-04ca9ff727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87C"/>
    <a:srgbClr val="FFC07D"/>
    <a:srgbClr val="FFFFFF"/>
    <a:srgbClr val="154F61"/>
    <a:srgbClr val="33334F"/>
    <a:srgbClr val="D9D9D9"/>
    <a:srgbClr val="60748B"/>
    <a:srgbClr val="040438"/>
    <a:srgbClr val="9AE1DE"/>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3E62F-BE92-4126-9F10-BF38E423985A}" v="4" dt="2023-06-05T13:14:35.286"/>
    <p1510:client id="{386B8545-9B5B-4E4C-8BC5-9A222FA827CD}" v="28" dt="2023-06-05T09:54:18.979"/>
    <p1510:client id="{859B9EF0-71FD-43AB-9431-6E1E52D36F45}" v="142" dt="2023-06-05T10:39:52.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6657" autoAdjust="0"/>
  </p:normalViewPr>
  <p:slideViewPr>
    <p:cSldViewPr snapToGrid="0">
      <p:cViewPr varScale="1">
        <p:scale>
          <a:sx n="91" d="100"/>
          <a:sy n="91" d="100"/>
        </p:scale>
        <p:origin x="1616"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34.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tags" Target="tags/tag1.xml"/><Relationship Id="rId20" Type="http://schemas.openxmlformats.org/officeDocument/2006/relationships/slideMaster" Target="slideMasters/slideMaster17.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7.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 Type="http://schemas.openxmlformats.org/officeDocument/2006/relationships/slideMaster" Target="slideMasters/slideMaster4.xml"/><Relationship Id="rId7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12692-A4C1-41D0-9D0D-BC82787CDBF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DE1C463-10DD-473D-A767-D5C1314C68EF}">
      <dgm:prSet/>
      <dgm:spPr/>
      <dgm:t>
        <a:bodyPr/>
        <a:lstStyle/>
        <a:p>
          <a:pPr>
            <a:lnSpc>
              <a:spcPct val="100000"/>
            </a:lnSpc>
          </a:pPr>
          <a:r>
            <a:rPr lang="nb-NO" dirty="0"/>
            <a:t>H</a:t>
          </a:r>
          <a:r>
            <a:rPr lang="nb-NO" b="0" i="0" dirty="0"/>
            <a:t>vor trygge vi kan være på at resultatet gjenspeiler virkeligheten.</a:t>
          </a:r>
          <a:endParaRPr lang="en-US" dirty="0"/>
        </a:p>
      </dgm:t>
    </dgm:pt>
    <dgm:pt modelId="{AE6C40BE-5035-4F85-A8D8-8F285864E4D8}" type="parTrans" cxnId="{52C9948A-DF41-46B8-978F-724886012300}">
      <dgm:prSet/>
      <dgm:spPr/>
      <dgm:t>
        <a:bodyPr/>
        <a:lstStyle/>
        <a:p>
          <a:endParaRPr lang="en-US"/>
        </a:p>
      </dgm:t>
    </dgm:pt>
    <dgm:pt modelId="{52E300D5-4E04-45E8-8671-FC9A5B52C8E8}" type="sibTrans" cxnId="{52C9948A-DF41-46B8-978F-724886012300}">
      <dgm:prSet/>
      <dgm:spPr/>
      <dgm:t>
        <a:bodyPr/>
        <a:lstStyle/>
        <a:p>
          <a:endParaRPr lang="en-US"/>
        </a:p>
      </dgm:t>
    </dgm:pt>
    <dgm:pt modelId="{AD523D2B-7851-4B19-9D0E-8733776942AC}">
      <dgm:prSet custT="1"/>
      <dgm:spPr/>
      <dgm:t>
        <a:bodyPr/>
        <a:lstStyle/>
        <a:p>
          <a:pPr>
            <a:lnSpc>
              <a:spcPct val="100000"/>
            </a:lnSpc>
          </a:pPr>
          <a:r>
            <a:rPr lang="nb-NO" sz="1600" b="0" i="0"/>
            <a:t>Jo høyere tillit, desto sikrere kan vi være på at effekten av et tiltak er presist anslått.</a:t>
          </a:r>
          <a:br>
            <a:rPr lang="nb-NO" sz="1500" b="0" i="0"/>
          </a:br>
          <a:endParaRPr lang="en-US" sz="1500"/>
        </a:p>
      </dgm:t>
    </dgm:pt>
    <dgm:pt modelId="{3497E684-0070-4B7B-A879-60E52231CEB5}" type="parTrans" cxnId="{11223333-A5A4-49E2-A292-D7C8CEEBA91A}">
      <dgm:prSet/>
      <dgm:spPr/>
      <dgm:t>
        <a:bodyPr/>
        <a:lstStyle/>
        <a:p>
          <a:endParaRPr lang="en-US"/>
        </a:p>
      </dgm:t>
    </dgm:pt>
    <dgm:pt modelId="{42597D2E-5F1F-4231-9396-AB5F2E2D1660}" type="sibTrans" cxnId="{11223333-A5A4-49E2-A292-D7C8CEEBA91A}">
      <dgm:prSet/>
      <dgm:spPr/>
      <dgm:t>
        <a:bodyPr/>
        <a:lstStyle/>
        <a:p>
          <a:endParaRPr lang="en-US"/>
        </a:p>
      </dgm:t>
    </dgm:pt>
    <dgm:pt modelId="{95294CC0-6477-4E20-B983-DC23C8A2B925}" type="pres">
      <dgm:prSet presAssocID="{A7712692-A4C1-41D0-9D0D-BC82787CDBF8}" presName="root" presStyleCnt="0">
        <dgm:presLayoutVars>
          <dgm:dir/>
          <dgm:resizeHandles val="exact"/>
        </dgm:presLayoutVars>
      </dgm:prSet>
      <dgm:spPr/>
    </dgm:pt>
    <dgm:pt modelId="{07A56083-B32A-48DE-9227-A59BC7A3ED01}" type="pres">
      <dgm:prSet presAssocID="{1DE1C463-10DD-473D-A767-D5C1314C68EF}" presName="compNode" presStyleCnt="0"/>
      <dgm:spPr/>
    </dgm:pt>
    <dgm:pt modelId="{52B7F250-48E2-4C70-9288-B1E90E9D2F72}" type="pres">
      <dgm:prSet presAssocID="{1DE1C463-10DD-473D-A767-D5C1314C68E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y"/>
        </a:ext>
      </dgm:extLst>
    </dgm:pt>
    <dgm:pt modelId="{13374038-EDDC-4FB8-8684-3D2C3E2A0201}" type="pres">
      <dgm:prSet presAssocID="{1DE1C463-10DD-473D-A767-D5C1314C68EF}" presName="spaceRect" presStyleCnt="0"/>
      <dgm:spPr/>
    </dgm:pt>
    <dgm:pt modelId="{9A05B825-DE36-4B10-B4C6-699F08F5A2DB}" type="pres">
      <dgm:prSet presAssocID="{1DE1C463-10DD-473D-A767-D5C1314C68EF}" presName="textRect" presStyleLbl="revTx" presStyleIdx="0" presStyleCnt="2">
        <dgm:presLayoutVars>
          <dgm:chMax val="1"/>
          <dgm:chPref val="1"/>
        </dgm:presLayoutVars>
      </dgm:prSet>
      <dgm:spPr/>
    </dgm:pt>
    <dgm:pt modelId="{6DA2CFB0-A25B-49E4-8898-27A9B2A7C02A}" type="pres">
      <dgm:prSet presAssocID="{52E300D5-4E04-45E8-8671-FC9A5B52C8E8}" presName="sibTrans" presStyleCnt="0"/>
      <dgm:spPr/>
    </dgm:pt>
    <dgm:pt modelId="{191D8D00-7F43-4C4C-B5D0-79E60C65978D}" type="pres">
      <dgm:prSet presAssocID="{AD523D2B-7851-4B19-9D0E-8733776942AC}" presName="compNode" presStyleCnt="0"/>
      <dgm:spPr/>
    </dgm:pt>
    <dgm:pt modelId="{AC3CD594-1D60-479C-9273-5DA5900EF8AB}" type="pres">
      <dgm:prSet presAssocID="{AD523D2B-7851-4B19-9D0E-8733776942A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ål"/>
        </a:ext>
      </dgm:extLst>
    </dgm:pt>
    <dgm:pt modelId="{633DA7C5-628E-4C00-9383-6550FFB4C160}" type="pres">
      <dgm:prSet presAssocID="{AD523D2B-7851-4B19-9D0E-8733776942AC}" presName="spaceRect" presStyleCnt="0"/>
      <dgm:spPr/>
    </dgm:pt>
    <dgm:pt modelId="{DD5AA8DD-35A6-4BC5-81CB-9A10F489E584}" type="pres">
      <dgm:prSet presAssocID="{AD523D2B-7851-4B19-9D0E-8733776942AC}" presName="textRect" presStyleLbl="revTx" presStyleIdx="1" presStyleCnt="2">
        <dgm:presLayoutVars>
          <dgm:chMax val="1"/>
          <dgm:chPref val="1"/>
        </dgm:presLayoutVars>
      </dgm:prSet>
      <dgm:spPr/>
    </dgm:pt>
  </dgm:ptLst>
  <dgm:cxnLst>
    <dgm:cxn modelId="{11223333-A5A4-49E2-A292-D7C8CEEBA91A}" srcId="{A7712692-A4C1-41D0-9D0D-BC82787CDBF8}" destId="{AD523D2B-7851-4B19-9D0E-8733776942AC}" srcOrd="1" destOrd="0" parTransId="{3497E684-0070-4B7B-A879-60E52231CEB5}" sibTransId="{42597D2E-5F1F-4231-9396-AB5F2E2D1660}"/>
    <dgm:cxn modelId="{52C9948A-DF41-46B8-978F-724886012300}" srcId="{A7712692-A4C1-41D0-9D0D-BC82787CDBF8}" destId="{1DE1C463-10DD-473D-A767-D5C1314C68EF}" srcOrd="0" destOrd="0" parTransId="{AE6C40BE-5035-4F85-A8D8-8F285864E4D8}" sibTransId="{52E300D5-4E04-45E8-8671-FC9A5B52C8E8}"/>
    <dgm:cxn modelId="{5378A1B6-4C9F-4AE9-9902-3FDD4EFC3DBD}" type="presOf" srcId="{AD523D2B-7851-4B19-9D0E-8733776942AC}" destId="{DD5AA8DD-35A6-4BC5-81CB-9A10F489E584}" srcOrd="0" destOrd="0" presId="urn:microsoft.com/office/officeart/2018/2/layout/IconLabelList"/>
    <dgm:cxn modelId="{2AECD6E7-65DC-4DA4-AA86-2CA84B7285E6}" type="presOf" srcId="{A7712692-A4C1-41D0-9D0D-BC82787CDBF8}" destId="{95294CC0-6477-4E20-B983-DC23C8A2B925}" srcOrd="0" destOrd="0" presId="urn:microsoft.com/office/officeart/2018/2/layout/IconLabelList"/>
    <dgm:cxn modelId="{B15A54FC-B754-4887-A5EE-7D70669DBABF}" type="presOf" srcId="{1DE1C463-10DD-473D-A767-D5C1314C68EF}" destId="{9A05B825-DE36-4B10-B4C6-699F08F5A2DB}" srcOrd="0" destOrd="0" presId="urn:microsoft.com/office/officeart/2018/2/layout/IconLabelList"/>
    <dgm:cxn modelId="{374A26BE-430E-49D2-B1E6-DD50608E6D7F}" type="presParOf" srcId="{95294CC0-6477-4E20-B983-DC23C8A2B925}" destId="{07A56083-B32A-48DE-9227-A59BC7A3ED01}" srcOrd="0" destOrd="0" presId="urn:microsoft.com/office/officeart/2018/2/layout/IconLabelList"/>
    <dgm:cxn modelId="{7DB77E4D-6732-470A-BC5D-0A12E4821CE8}" type="presParOf" srcId="{07A56083-B32A-48DE-9227-A59BC7A3ED01}" destId="{52B7F250-48E2-4C70-9288-B1E90E9D2F72}" srcOrd="0" destOrd="0" presId="urn:microsoft.com/office/officeart/2018/2/layout/IconLabelList"/>
    <dgm:cxn modelId="{A1AA9469-C582-438C-89A6-9EC14C195205}" type="presParOf" srcId="{07A56083-B32A-48DE-9227-A59BC7A3ED01}" destId="{13374038-EDDC-4FB8-8684-3D2C3E2A0201}" srcOrd="1" destOrd="0" presId="urn:microsoft.com/office/officeart/2018/2/layout/IconLabelList"/>
    <dgm:cxn modelId="{8080BB01-A332-4FD6-9690-4DB46A343C7A}" type="presParOf" srcId="{07A56083-B32A-48DE-9227-A59BC7A3ED01}" destId="{9A05B825-DE36-4B10-B4C6-699F08F5A2DB}" srcOrd="2" destOrd="0" presId="urn:microsoft.com/office/officeart/2018/2/layout/IconLabelList"/>
    <dgm:cxn modelId="{7B00332A-5A74-41EE-8F5B-BC58A3DF8976}" type="presParOf" srcId="{95294CC0-6477-4E20-B983-DC23C8A2B925}" destId="{6DA2CFB0-A25B-49E4-8898-27A9B2A7C02A}" srcOrd="1" destOrd="0" presId="urn:microsoft.com/office/officeart/2018/2/layout/IconLabelList"/>
    <dgm:cxn modelId="{DB6B3041-E5A4-4581-808C-0FA2C19DCE02}" type="presParOf" srcId="{95294CC0-6477-4E20-B983-DC23C8A2B925}" destId="{191D8D00-7F43-4C4C-B5D0-79E60C65978D}" srcOrd="2" destOrd="0" presId="urn:microsoft.com/office/officeart/2018/2/layout/IconLabelList"/>
    <dgm:cxn modelId="{FAC735E5-BD8E-4FB0-866B-1A19C3E3FB06}" type="presParOf" srcId="{191D8D00-7F43-4C4C-B5D0-79E60C65978D}" destId="{AC3CD594-1D60-479C-9273-5DA5900EF8AB}" srcOrd="0" destOrd="0" presId="urn:microsoft.com/office/officeart/2018/2/layout/IconLabelList"/>
    <dgm:cxn modelId="{F24E1621-7586-41A2-AB03-57388832AD4A}" type="presParOf" srcId="{191D8D00-7F43-4C4C-B5D0-79E60C65978D}" destId="{633DA7C5-628E-4C00-9383-6550FFB4C160}" srcOrd="1" destOrd="0" presId="urn:microsoft.com/office/officeart/2018/2/layout/IconLabelList"/>
    <dgm:cxn modelId="{7C191880-2498-49C6-9AB3-D3D39B2316EA}" type="presParOf" srcId="{191D8D00-7F43-4C4C-B5D0-79E60C65978D}" destId="{DD5AA8DD-35A6-4BC5-81CB-9A10F489E58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3934DF-0FBA-4FEE-9A70-298F70435D35}" type="doc">
      <dgm:prSet loTypeId="urn:microsoft.com/office/officeart/2005/8/layout/radial4" loCatId="relationship" qsTypeId="urn:microsoft.com/office/officeart/2005/8/quickstyle/simple1" qsCatId="simple" csTypeId="urn:microsoft.com/office/officeart/2005/8/colors/accent3_1" csCatId="accent3" phldr="1"/>
      <dgm:spPr/>
      <dgm:t>
        <a:bodyPr/>
        <a:lstStyle/>
        <a:p>
          <a:endParaRPr lang="nb-NO"/>
        </a:p>
      </dgm:t>
    </dgm:pt>
    <dgm:pt modelId="{65C7CFDC-A0B5-4AC3-B126-1CCDDEDF2E37}">
      <dgm:prSet phldrT="[Tekst]"/>
      <dgm:spPr/>
      <dgm:t>
        <a:bodyPr/>
        <a:lstStyle/>
        <a:p>
          <a:r>
            <a:rPr lang="nb-NO"/>
            <a:t>Bruker/pasient</a:t>
          </a:r>
        </a:p>
      </dgm:t>
    </dgm:pt>
    <dgm:pt modelId="{22EFCBC3-73C7-45F8-9000-4B24B4C4D884}" type="parTrans" cxnId="{6948567A-0CE0-4465-ABA7-AFEB7094C321}">
      <dgm:prSet/>
      <dgm:spPr/>
      <dgm:t>
        <a:bodyPr/>
        <a:lstStyle/>
        <a:p>
          <a:endParaRPr lang="nb-NO"/>
        </a:p>
      </dgm:t>
    </dgm:pt>
    <dgm:pt modelId="{5D34DAC2-6B86-4C07-B893-5C0E561D4034}" type="sibTrans" cxnId="{6948567A-0CE0-4465-ABA7-AFEB7094C321}">
      <dgm:prSet/>
      <dgm:spPr/>
      <dgm:t>
        <a:bodyPr/>
        <a:lstStyle/>
        <a:p>
          <a:endParaRPr lang="nb-NO"/>
        </a:p>
      </dgm:t>
    </dgm:pt>
    <dgm:pt modelId="{F0CE8247-1B4A-45BC-9A54-6152F0855C02}">
      <dgm:prSet phldrT="[Tekst]"/>
      <dgm:spPr/>
      <dgm:t>
        <a:bodyPr/>
        <a:lstStyle/>
        <a:p>
          <a:r>
            <a:rPr lang="nb-NO"/>
            <a:t>Sårpoliklinikk</a:t>
          </a:r>
        </a:p>
      </dgm:t>
    </dgm:pt>
    <dgm:pt modelId="{D2734600-E3AF-4CB6-952C-FA5EA22EB201}" type="parTrans" cxnId="{6D89BEC2-5941-4C91-B587-0CDC09E95A8B}">
      <dgm:prSet/>
      <dgm:spPr/>
      <dgm:t>
        <a:bodyPr/>
        <a:lstStyle/>
        <a:p>
          <a:endParaRPr lang="nb-NO"/>
        </a:p>
      </dgm:t>
    </dgm:pt>
    <dgm:pt modelId="{6FFD3638-2CD9-4573-B0A5-863E772341CD}" type="sibTrans" cxnId="{6D89BEC2-5941-4C91-B587-0CDC09E95A8B}">
      <dgm:prSet/>
      <dgm:spPr/>
      <dgm:t>
        <a:bodyPr/>
        <a:lstStyle/>
        <a:p>
          <a:endParaRPr lang="nb-NO"/>
        </a:p>
      </dgm:t>
    </dgm:pt>
    <dgm:pt modelId="{13F90DF4-B95D-4A69-BEED-0BBCFF6A3693}">
      <dgm:prSet phldrT="[Tekst]"/>
      <dgm:spPr/>
      <dgm:t>
        <a:bodyPr/>
        <a:lstStyle/>
        <a:p>
          <a:r>
            <a:rPr lang="nb-NO"/>
            <a:t>Hjemmesykepleie</a:t>
          </a:r>
        </a:p>
      </dgm:t>
    </dgm:pt>
    <dgm:pt modelId="{87888067-534D-469D-9163-FD9421CB14D5}" type="parTrans" cxnId="{DA5A98C8-6F33-46B0-8617-CF014F6CD82C}">
      <dgm:prSet/>
      <dgm:spPr/>
      <dgm:t>
        <a:bodyPr/>
        <a:lstStyle/>
        <a:p>
          <a:endParaRPr lang="nb-NO"/>
        </a:p>
      </dgm:t>
    </dgm:pt>
    <dgm:pt modelId="{EBB24378-5F66-4F80-90B0-0C36CADE6A36}" type="sibTrans" cxnId="{DA5A98C8-6F33-46B0-8617-CF014F6CD82C}">
      <dgm:prSet/>
      <dgm:spPr/>
      <dgm:t>
        <a:bodyPr/>
        <a:lstStyle/>
        <a:p>
          <a:endParaRPr lang="nb-NO"/>
        </a:p>
      </dgm:t>
    </dgm:pt>
    <dgm:pt modelId="{C5EB55C7-2CFD-4AC6-A1DD-6DEFFB96B7E2}">
      <dgm:prSet phldrT="[Tekst]"/>
      <dgm:spPr/>
      <dgm:t>
        <a:bodyPr/>
        <a:lstStyle/>
        <a:p>
          <a:r>
            <a:rPr lang="nb-NO"/>
            <a:t>Fastlege</a:t>
          </a:r>
        </a:p>
      </dgm:t>
    </dgm:pt>
    <dgm:pt modelId="{1F0487F2-43FF-4A9C-A240-1EDBBA1EF0B9}" type="parTrans" cxnId="{5BB97C72-F8A9-453B-94A7-B8DE713EFF97}">
      <dgm:prSet/>
      <dgm:spPr/>
      <dgm:t>
        <a:bodyPr/>
        <a:lstStyle/>
        <a:p>
          <a:endParaRPr lang="nb-NO"/>
        </a:p>
      </dgm:t>
    </dgm:pt>
    <dgm:pt modelId="{A5779EB5-7D39-4E62-840A-CE27B8E9EDAF}" type="sibTrans" cxnId="{5BB97C72-F8A9-453B-94A7-B8DE713EFF97}">
      <dgm:prSet/>
      <dgm:spPr/>
      <dgm:t>
        <a:bodyPr/>
        <a:lstStyle/>
        <a:p>
          <a:endParaRPr lang="nb-NO"/>
        </a:p>
      </dgm:t>
    </dgm:pt>
    <dgm:pt modelId="{12839DD4-4E5B-4317-A29B-A2FBF26D534B}" type="pres">
      <dgm:prSet presAssocID="{C03934DF-0FBA-4FEE-9A70-298F70435D35}" presName="cycle" presStyleCnt="0">
        <dgm:presLayoutVars>
          <dgm:chMax val="1"/>
          <dgm:dir/>
          <dgm:animLvl val="ctr"/>
          <dgm:resizeHandles val="exact"/>
        </dgm:presLayoutVars>
      </dgm:prSet>
      <dgm:spPr/>
    </dgm:pt>
    <dgm:pt modelId="{1F7E7379-DD4F-4571-A30D-A799A30B5F65}" type="pres">
      <dgm:prSet presAssocID="{65C7CFDC-A0B5-4AC3-B126-1CCDDEDF2E37}" presName="centerShape" presStyleLbl="node0" presStyleIdx="0" presStyleCnt="1"/>
      <dgm:spPr/>
    </dgm:pt>
    <dgm:pt modelId="{E0A78A7E-2B2E-4407-87B4-B0E60C1C51B2}" type="pres">
      <dgm:prSet presAssocID="{D2734600-E3AF-4CB6-952C-FA5EA22EB201}" presName="parTrans" presStyleLbl="bgSibTrans2D1" presStyleIdx="0" presStyleCnt="3"/>
      <dgm:spPr/>
    </dgm:pt>
    <dgm:pt modelId="{439BA012-4C8E-4751-AF41-2054077A599D}" type="pres">
      <dgm:prSet presAssocID="{F0CE8247-1B4A-45BC-9A54-6152F0855C02}" presName="node" presStyleLbl="node1" presStyleIdx="0" presStyleCnt="3" custRadScaleRad="100012" custRadScaleInc="-8">
        <dgm:presLayoutVars>
          <dgm:bulletEnabled val="1"/>
        </dgm:presLayoutVars>
      </dgm:prSet>
      <dgm:spPr/>
    </dgm:pt>
    <dgm:pt modelId="{BB6BAF87-FD41-499D-A692-164E6F79724D}" type="pres">
      <dgm:prSet presAssocID="{87888067-534D-469D-9163-FD9421CB14D5}" presName="parTrans" presStyleLbl="bgSibTrans2D1" presStyleIdx="1" presStyleCnt="3"/>
      <dgm:spPr/>
    </dgm:pt>
    <dgm:pt modelId="{A94BB7AF-A208-4C45-BCB4-3C702DA0A62A}" type="pres">
      <dgm:prSet presAssocID="{13F90DF4-B95D-4A69-BEED-0BBCFF6A3693}" presName="node" presStyleLbl="node1" presStyleIdx="1" presStyleCnt="3">
        <dgm:presLayoutVars>
          <dgm:bulletEnabled val="1"/>
        </dgm:presLayoutVars>
      </dgm:prSet>
      <dgm:spPr/>
    </dgm:pt>
    <dgm:pt modelId="{2B53F2EE-C4C1-444F-AD30-3973F8B3F940}" type="pres">
      <dgm:prSet presAssocID="{1F0487F2-43FF-4A9C-A240-1EDBBA1EF0B9}" presName="parTrans" presStyleLbl="bgSibTrans2D1" presStyleIdx="2" presStyleCnt="3"/>
      <dgm:spPr/>
    </dgm:pt>
    <dgm:pt modelId="{53DC4792-F181-4EC1-AD14-E9EF05EA75B0}" type="pres">
      <dgm:prSet presAssocID="{C5EB55C7-2CFD-4AC6-A1DD-6DEFFB96B7E2}" presName="node" presStyleLbl="node1" presStyleIdx="2" presStyleCnt="3">
        <dgm:presLayoutVars>
          <dgm:bulletEnabled val="1"/>
        </dgm:presLayoutVars>
      </dgm:prSet>
      <dgm:spPr/>
    </dgm:pt>
  </dgm:ptLst>
  <dgm:cxnLst>
    <dgm:cxn modelId="{8BD93026-0242-4D38-9A7D-285036733887}" type="presOf" srcId="{D2734600-E3AF-4CB6-952C-FA5EA22EB201}" destId="{E0A78A7E-2B2E-4407-87B4-B0E60C1C51B2}" srcOrd="0" destOrd="0" presId="urn:microsoft.com/office/officeart/2005/8/layout/radial4"/>
    <dgm:cxn modelId="{5BC6F42F-2F97-4EC8-834B-E20D338FBAE8}" type="presOf" srcId="{65C7CFDC-A0B5-4AC3-B126-1CCDDEDF2E37}" destId="{1F7E7379-DD4F-4571-A30D-A799A30B5F65}" srcOrd="0" destOrd="0" presId="urn:microsoft.com/office/officeart/2005/8/layout/radial4"/>
    <dgm:cxn modelId="{6452A447-85AD-4063-B301-A499855BAA25}" type="presOf" srcId="{1F0487F2-43FF-4A9C-A240-1EDBBA1EF0B9}" destId="{2B53F2EE-C4C1-444F-AD30-3973F8B3F940}" srcOrd="0" destOrd="0" presId="urn:microsoft.com/office/officeart/2005/8/layout/radial4"/>
    <dgm:cxn modelId="{F0FC265E-63AF-4873-B1F1-C3B93792DF2A}" type="presOf" srcId="{C5EB55C7-2CFD-4AC6-A1DD-6DEFFB96B7E2}" destId="{53DC4792-F181-4EC1-AD14-E9EF05EA75B0}" srcOrd="0" destOrd="0" presId="urn:microsoft.com/office/officeart/2005/8/layout/radial4"/>
    <dgm:cxn modelId="{8A455D63-CABA-470D-B452-242470949E8D}" type="presOf" srcId="{13F90DF4-B95D-4A69-BEED-0BBCFF6A3693}" destId="{A94BB7AF-A208-4C45-BCB4-3C702DA0A62A}" srcOrd="0" destOrd="0" presId="urn:microsoft.com/office/officeart/2005/8/layout/radial4"/>
    <dgm:cxn modelId="{B560B765-B87F-4222-9EE1-240E841B5E80}" type="presOf" srcId="{C03934DF-0FBA-4FEE-9A70-298F70435D35}" destId="{12839DD4-4E5B-4317-A29B-A2FBF26D534B}" srcOrd="0" destOrd="0" presId="urn:microsoft.com/office/officeart/2005/8/layout/radial4"/>
    <dgm:cxn modelId="{5BB97C72-F8A9-453B-94A7-B8DE713EFF97}" srcId="{65C7CFDC-A0B5-4AC3-B126-1CCDDEDF2E37}" destId="{C5EB55C7-2CFD-4AC6-A1DD-6DEFFB96B7E2}" srcOrd="2" destOrd="0" parTransId="{1F0487F2-43FF-4A9C-A240-1EDBBA1EF0B9}" sibTransId="{A5779EB5-7D39-4E62-840A-CE27B8E9EDAF}"/>
    <dgm:cxn modelId="{6948567A-0CE0-4465-ABA7-AFEB7094C321}" srcId="{C03934DF-0FBA-4FEE-9A70-298F70435D35}" destId="{65C7CFDC-A0B5-4AC3-B126-1CCDDEDF2E37}" srcOrd="0" destOrd="0" parTransId="{22EFCBC3-73C7-45F8-9000-4B24B4C4D884}" sibTransId="{5D34DAC2-6B86-4C07-B893-5C0E561D4034}"/>
    <dgm:cxn modelId="{1176697B-6AD9-465C-929A-1E8C3495D542}" type="presOf" srcId="{87888067-534D-469D-9163-FD9421CB14D5}" destId="{BB6BAF87-FD41-499D-A692-164E6F79724D}" srcOrd="0" destOrd="0" presId="urn:microsoft.com/office/officeart/2005/8/layout/radial4"/>
    <dgm:cxn modelId="{6D89BEC2-5941-4C91-B587-0CDC09E95A8B}" srcId="{65C7CFDC-A0B5-4AC3-B126-1CCDDEDF2E37}" destId="{F0CE8247-1B4A-45BC-9A54-6152F0855C02}" srcOrd="0" destOrd="0" parTransId="{D2734600-E3AF-4CB6-952C-FA5EA22EB201}" sibTransId="{6FFD3638-2CD9-4573-B0A5-863E772341CD}"/>
    <dgm:cxn modelId="{DA5A98C8-6F33-46B0-8617-CF014F6CD82C}" srcId="{65C7CFDC-A0B5-4AC3-B126-1CCDDEDF2E37}" destId="{13F90DF4-B95D-4A69-BEED-0BBCFF6A3693}" srcOrd="1" destOrd="0" parTransId="{87888067-534D-469D-9163-FD9421CB14D5}" sibTransId="{EBB24378-5F66-4F80-90B0-0C36CADE6A36}"/>
    <dgm:cxn modelId="{3265C8C8-35E7-4278-ACBE-6AC97210DD97}" type="presOf" srcId="{F0CE8247-1B4A-45BC-9A54-6152F0855C02}" destId="{439BA012-4C8E-4751-AF41-2054077A599D}" srcOrd="0" destOrd="0" presId="urn:microsoft.com/office/officeart/2005/8/layout/radial4"/>
    <dgm:cxn modelId="{BB018CB9-34BF-411E-9EA9-8C506DC8A23F}" type="presParOf" srcId="{12839DD4-4E5B-4317-A29B-A2FBF26D534B}" destId="{1F7E7379-DD4F-4571-A30D-A799A30B5F65}" srcOrd="0" destOrd="0" presId="urn:microsoft.com/office/officeart/2005/8/layout/radial4"/>
    <dgm:cxn modelId="{AE70BC45-9780-4B39-9B21-510AAE03C54D}" type="presParOf" srcId="{12839DD4-4E5B-4317-A29B-A2FBF26D534B}" destId="{E0A78A7E-2B2E-4407-87B4-B0E60C1C51B2}" srcOrd="1" destOrd="0" presId="urn:microsoft.com/office/officeart/2005/8/layout/radial4"/>
    <dgm:cxn modelId="{EA09EB82-FB5E-411E-BF1B-FB45A39FE416}" type="presParOf" srcId="{12839DD4-4E5B-4317-A29B-A2FBF26D534B}" destId="{439BA012-4C8E-4751-AF41-2054077A599D}" srcOrd="2" destOrd="0" presId="urn:microsoft.com/office/officeart/2005/8/layout/radial4"/>
    <dgm:cxn modelId="{42511CD1-6D12-4588-94CA-E4270AAA9490}" type="presParOf" srcId="{12839DD4-4E5B-4317-A29B-A2FBF26D534B}" destId="{BB6BAF87-FD41-499D-A692-164E6F79724D}" srcOrd="3" destOrd="0" presId="urn:microsoft.com/office/officeart/2005/8/layout/radial4"/>
    <dgm:cxn modelId="{EC74C4A1-867C-45E4-9EEB-F1E563B85FB8}" type="presParOf" srcId="{12839DD4-4E5B-4317-A29B-A2FBF26D534B}" destId="{A94BB7AF-A208-4C45-BCB4-3C702DA0A62A}" srcOrd="4" destOrd="0" presId="urn:microsoft.com/office/officeart/2005/8/layout/radial4"/>
    <dgm:cxn modelId="{65750C9D-5701-4D24-BC05-D551658245AC}" type="presParOf" srcId="{12839DD4-4E5B-4317-A29B-A2FBF26D534B}" destId="{2B53F2EE-C4C1-444F-AD30-3973F8B3F940}" srcOrd="5" destOrd="0" presId="urn:microsoft.com/office/officeart/2005/8/layout/radial4"/>
    <dgm:cxn modelId="{F4D254B5-4B2C-4BA1-AEA7-3C4B1662E08D}" type="presParOf" srcId="{12839DD4-4E5B-4317-A29B-A2FBF26D534B}" destId="{53DC4792-F181-4EC1-AD14-E9EF05EA75B0}" srcOrd="6" destOrd="0" presId="urn:microsoft.com/office/officeart/2005/8/layout/radial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AA96C-EF6F-43F0-85BF-09D161423DBD}" type="doc">
      <dgm:prSet loTypeId="urn:microsoft.com/office/officeart/2005/8/layout/cycle3" loCatId="cycle" qsTypeId="urn:microsoft.com/office/officeart/2005/8/quickstyle/simple1" qsCatId="simple" csTypeId="urn:microsoft.com/office/officeart/2005/8/colors/accent3_1" csCatId="accent3" phldr="1"/>
      <dgm:spPr/>
      <dgm:t>
        <a:bodyPr/>
        <a:lstStyle/>
        <a:p>
          <a:endParaRPr lang="nb-NO"/>
        </a:p>
      </dgm:t>
    </dgm:pt>
    <dgm:pt modelId="{DD4C9E0B-998B-400E-92F9-D55A202E35D9}">
      <dgm:prSet phldrT="[Tekst]"/>
      <dgm:spPr/>
      <dgm:t>
        <a:bodyPr/>
        <a:lstStyle/>
        <a:p>
          <a:r>
            <a:rPr lang="nb-NO"/>
            <a:t>Bruker/pasient</a:t>
          </a:r>
        </a:p>
      </dgm:t>
    </dgm:pt>
    <dgm:pt modelId="{48E07C55-8489-41D1-AB8B-A51A2C3B3D65}" type="parTrans" cxnId="{35C6A42C-F0D5-443B-B1B6-DEBAD67DA0E9}">
      <dgm:prSet/>
      <dgm:spPr/>
      <dgm:t>
        <a:bodyPr/>
        <a:lstStyle/>
        <a:p>
          <a:endParaRPr lang="nb-NO"/>
        </a:p>
      </dgm:t>
    </dgm:pt>
    <dgm:pt modelId="{0105CF9A-DBB5-4F44-AEB7-F7D50A9286CA}" type="sibTrans" cxnId="{35C6A42C-F0D5-443B-B1B6-DEBAD67DA0E9}">
      <dgm:prSet/>
      <dgm:spPr/>
      <dgm:t>
        <a:bodyPr/>
        <a:lstStyle/>
        <a:p>
          <a:endParaRPr lang="nb-NO"/>
        </a:p>
      </dgm:t>
    </dgm:pt>
    <dgm:pt modelId="{FC0AD4BD-3229-4E70-8017-FE4ED9F81AA0}">
      <dgm:prSet phldrT="[Tekst]"/>
      <dgm:spPr/>
      <dgm:t>
        <a:bodyPr/>
        <a:lstStyle/>
        <a:p>
          <a:r>
            <a:rPr lang="nb-NO"/>
            <a:t>Transport</a:t>
          </a:r>
        </a:p>
      </dgm:t>
    </dgm:pt>
    <dgm:pt modelId="{87DC3ABC-9873-4ADE-9A39-D92A09DEC811}" type="parTrans" cxnId="{3F205873-7367-4353-9C76-29B43484BB75}">
      <dgm:prSet/>
      <dgm:spPr/>
      <dgm:t>
        <a:bodyPr/>
        <a:lstStyle/>
        <a:p>
          <a:endParaRPr lang="nb-NO"/>
        </a:p>
      </dgm:t>
    </dgm:pt>
    <dgm:pt modelId="{1A49FE2A-3112-4171-963E-9CAB6BEF2960}" type="sibTrans" cxnId="{3F205873-7367-4353-9C76-29B43484BB75}">
      <dgm:prSet/>
      <dgm:spPr/>
      <dgm:t>
        <a:bodyPr/>
        <a:lstStyle/>
        <a:p>
          <a:endParaRPr lang="nb-NO"/>
        </a:p>
      </dgm:t>
    </dgm:pt>
    <dgm:pt modelId="{DB55A6C2-1BF3-4477-BC3C-4DC56F44C7D4}">
      <dgm:prSet phldrT="[Tekst]"/>
      <dgm:spPr/>
      <dgm:t>
        <a:bodyPr/>
        <a:lstStyle/>
        <a:p>
          <a:r>
            <a:rPr lang="nb-NO"/>
            <a:t>Sårpoliklinikken</a:t>
          </a:r>
        </a:p>
      </dgm:t>
    </dgm:pt>
    <dgm:pt modelId="{EDAD16BE-0948-4E23-B110-10BCC15AD84A}" type="parTrans" cxnId="{CDACF9C0-B90B-42A5-92DE-91A61F0D971E}">
      <dgm:prSet/>
      <dgm:spPr/>
      <dgm:t>
        <a:bodyPr/>
        <a:lstStyle/>
        <a:p>
          <a:endParaRPr lang="nb-NO"/>
        </a:p>
      </dgm:t>
    </dgm:pt>
    <dgm:pt modelId="{3C1D23A6-CD2D-4252-A775-D1449F9B4737}" type="sibTrans" cxnId="{CDACF9C0-B90B-42A5-92DE-91A61F0D971E}">
      <dgm:prSet/>
      <dgm:spPr/>
      <dgm:t>
        <a:bodyPr/>
        <a:lstStyle/>
        <a:p>
          <a:endParaRPr lang="nb-NO"/>
        </a:p>
      </dgm:t>
    </dgm:pt>
    <dgm:pt modelId="{F7737E1D-2574-4B1F-8F8A-62FBDA0B3219}">
      <dgm:prSet phldrT="[Tekst]"/>
      <dgm:spPr/>
      <dgm:t>
        <a:bodyPr/>
        <a:lstStyle/>
        <a:p>
          <a:r>
            <a:rPr lang="nb-NO"/>
            <a:t>Transport</a:t>
          </a:r>
        </a:p>
      </dgm:t>
    </dgm:pt>
    <dgm:pt modelId="{FD211A87-D829-49A2-888D-408B6CBE38C8}" type="parTrans" cxnId="{92B4B53D-BAD6-40AF-AE0B-4C9D77244729}">
      <dgm:prSet/>
      <dgm:spPr/>
      <dgm:t>
        <a:bodyPr/>
        <a:lstStyle/>
        <a:p>
          <a:endParaRPr lang="nb-NO"/>
        </a:p>
      </dgm:t>
    </dgm:pt>
    <dgm:pt modelId="{6157DB88-BEE8-4424-84E0-782B6B73425F}" type="sibTrans" cxnId="{92B4B53D-BAD6-40AF-AE0B-4C9D77244729}">
      <dgm:prSet/>
      <dgm:spPr/>
      <dgm:t>
        <a:bodyPr/>
        <a:lstStyle/>
        <a:p>
          <a:endParaRPr lang="nb-NO"/>
        </a:p>
      </dgm:t>
    </dgm:pt>
    <dgm:pt modelId="{A476B7F3-9363-47DB-8BB6-BA42CF79B5B4}" type="pres">
      <dgm:prSet presAssocID="{63DAA96C-EF6F-43F0-85BF-09D161423DBD}" presName="Name0" presStyleCnt="0">
        <dgm:presLayoutVars>
          <dgm:dir/>
          <dgm:resizeHandles val="exact"/>
        </dgm:presLayoutVars>
      </dgm:prSet>
      <dgm:spPr/>
    </dgm:pt>
    <dgm:pt modelId="{479A5147-E103-4196-8757-9596661D2C6B}" type="pres">
      <dgm:prSet presAssocID="{63DAA96C-EF6F-43F0-85BF-09D161423DBD}" presName="cycle" presStyleCnt="0"/>
      <dgm:spPr/>
    </dgm:pt>
    <dgm:pt modelId="{3D0CDC67-7505-4F3C-AB07-F8EE7CA7D651}" type="pres">
      <dgm:prSet presAssocID="{DD4C9E0B-998B-400E-92F9-D55A202E35D9}" presName="nodeFirstNode" presStyleLbl="node1" presStyleIdx="0" presStyleCnt="4" custRadScaleRad="100044" custRadScaleInc="1">
        <dgm:presLayoutVars>
          <dgm:bulletEnabled val="1"/>
        </dgm:presLayoutVars>
      </dgm:prSet>
      <dgm:spPr/>
    </dgm:pt>
    <dgm:pt modelId="{734E7B85-97DF-4B04-8945-FA10CFAFF989}" type="pres">
      <dgm:prSet presAssocID="{0105CF9A-DBB5-4F44-AEB7-F7D50A9286CA}" presName="sibTransFirstNode" presStyleLbl="bgShp" presStyleIdx="0" presStyleCnt="1"/>
      <dgm:spPr/>
    </dgm:pt>
    <dgm:pt modelId="{12F24B8D-4C58-442C-9003-29537446F15E}" type="pres">
      <dgm:prSet presAssocID="{FC0AD4BD-3229-4E70-8017-FE4ED9F81AA0}" presName="nodeFollowingNodes" presStyleLbl="node1" presStyleIdx="1" presStyleCnt="4">
        <dgm:presLayoutVars>
          <dgm:bulletEnabled val="1"/>
        </dgm:presLayoutVars>
      </dgm:prSet>
      <dgm:spPr/>
    </dgm:pt>
    <dgm:pt modelId="{B039743A-3B59-4368-A187-A2F4D86EE879}" type="pres">
      <dgm:prSet presAssocID="{DB55A6C2-1BF3-4477-BC3C-4DC56F44C7D4}" presName="nodeFollowingNodes" presStyleLbl="node1" presStyleIdx="2" presStyleCnt="4" custRadScaleRad="100039" custRadScaleInc="27">
        <dgm:presLayoutVars>
          <dgm:bulletEnabled val="1"/>
        </dgm:presLayoutVars>
      </dgm:prSet>
      <dgm:spPr/>
    </dgm:pt>
    <dgm:pt modelId="{43F320DD-8263-4CEB-BF1F-2746B6F65B84}" type="pres">
      <dgm:prSet presAssocID="{F7737E1D-2574-4B1F-8F8A-62FBDA0B3219}" presName="nodeFollowingNodes" presStyleLbl="node1" presStyleIdx="3" presStyleCnt="4">
        <dgm:presLayoutVars>
          <dgm:bulletEnabled val="1"/>
        </dgm:presLayoutVars>
      </dgm:prSet>
      <dgm:spPr/>
    </dgm:pt>
  </dgm:ptLst>
  <dgm:cxnLst>
    <dgm:cxn modelId="{35C6A42C-F0D5-443B-B1B6-DEBAD67DA0E9}" srcId="{63DAA96C-EF6F-43F0-85BF-09D161423DBD}" destId="{DD4C9E0B-998B-400E-92F9-D55A202E35D9}" srcOrd="0" destOrd="0" parTransId="{48E07C55-8489-41D1-AB8B-A51A2C3B3D65}" sibTransId="{0105CF9A-DBB5-4F44-AEB7-F7D50A9286CA}"/>
    <dgm:cxn modelId="{868A3A39-5E08-4442-9B74-5247BCFC047C}" type="presOf" srcId="{FC0AD4BD-3229-4E70-8017-FE4ED9F81AA0}" destId="{12F24B8D-4C58-442C-9003-29537446F15E}" srcOrd="0" destOrd="0" presId="urn:microsoft.com/office/officeart/2005/8/layout/cycle3"/>
    <dgm:cxn modelId="{92B4B53D-BAD6-40AF-AE0B-4C9D77244729}" srcId="{63DAA96C-EF6F-43F0-85BF-09D161423DBD}" destId="{F7737E1D-2574-4B1F-8F8A-62FBDA0B3219}" srcOrd="3" destOrd="0" parTransId="{FD211A87-D829-49A2-888D-408B6CBE38C8}" sibTransId="{6157DB88-BEE8-4424-84E0-782B6B73425F}"/>
    <dgm:cxn modelId="{C70DFE54-F62C-432D-BA4D-D4096F5539BE}" type="presOf" srcId="{DB55A6C2-1BF3-4477-BC3C-4DC56F44C7D4}" destId="{B039743A-3B59-4368-A187-A2F4D86EE879}" srcOrd="0" destOrd="0" presId="urn:microsoft.com/office/officeart/2005/8/layout/cycle3"/>
    <dgm:cxn modelId="{0F197E68-C8EE-4FA2-ADBB-E67AB5E3D0E8}" type="presOf" srcId="{0105CF9A-DBB5-4F44-AEB7-F7D50A9286CA}" destId="{734E7B85-97DF-4B04-8945-FA10CFAFF989}" srcOrd="0" destOrd="0" presId="urn:microsoft.com/office/officeart/2005/8/layout/cycle3"/>
    <dgm:cxn modelId="{3F205873-7367-4353-9C76-29B43484BB75}" srcId="{63DAA96C-EF6F-43F0-85BF-09D161423DBD}" destId="{FC0AD4BD-3229-4E70-8017-FE4ED9F81AA0}" srcOrd="1" destOrd="0" parTransId="{87DC3ABC-9873-4ADE-9A39-D92A09DEC811}" sibTransId="{1A49FE2A-3112-4171-963E-9CAB6BEF2960}"/>
    <dgm:cxn modelId="{6EF6F794-F866-4979-AF65-A60651728AE2}" type="presOf" srcId="{DD4C9E0B-998B-400E-92F9-D55A202E35D9}" destId="{3D0CDC67-7505-4F3C-AB07-F8EE7CA7D651}" srcOrd="0" destOrd="0" presId="urn:microsoft.com/office/officeart/2005/8/layout/cycle3"/>
    <dgm:cxn modelId="{1708DDAD-3C09-4240-AEA8-406E6201AB55}" type="presOf" srcId="{63DAA96C-EF6F-43F0-85BF-09D161423DBD}" destId="{A476B7F3-9363-47DB-8BB6-BA42CF79B5B4}" srcOrd="0" destOrd="0" presId="urn:microsoft.com/office/officeart/2005/8/layout/cycle3"/>
    <dgm:cxn modelId="{CDACF9C0-B90B-42A5-92DE-91A61F0D971E}" srcId="{63DAA96C-EF6F-43F0-85BF-09D161423DBD}" destId="{DB55A6C2-1BF3-4477-BC3C-4DC56F44C7D4}" srcOrd="2" destOrd="0" parTransId="{EDAD16BE-0948-4E23-B110-10BCC15AD84A}" sibTransId="{3C1D23A6-CD2D-4252-A775-D1449F9B4737}"/>
    <dgm:cxn modelId="{4EED8AEA-42FE-421E-A0F0-530254DB5C2E}" type="presOf" srcId="{F7737E1D-2574-4B1F-8F8A-62FBDA0B3219}" destId="{43F320DD-8263-4CEB-BF1F-2746B6F65B84}" srcOrd="0" destOrd="0" presId="urn:microsoft.com/office/officeart/2005/8/layout/cycle3"/>
    <dgm:cxn modelId="{19EED53C-7D87-45F4-91D6-104CF83C4454}" type="presParOf" srcId="{A476B7F3-9363-47DB-8BB6-BA42CF79B5B4}" destId="{479A5147-E103-4196-8757-9596661D2C6B}" srcOrd="0" destOrd="0" presId="urn:microsoft.com/office/officeart/2005/8/layout/cycle3"/>
    <dgm:cxn modelId="{5B936DCD-16D7-4BEB-AF12-22471486F6BF}" type="presParOf" srcId="{479A5147-E103-4196-8757-9596661D2C6B}" destId="{3D0CDC67-7505-4F3C-AB07-F8EE7CA7D651}" srcOrd="0" destOrd="0" presId="urn:microsoft.com/office/officeart/2005/8/layout/cycle3"/>
    <dgm:cxn modelId="{B871078D-3677-42EC-A3BB-673C3585597E}" type="presParOf" srcId="{479A5147-E103-4196-8757-9596661D2C6B}" destId="{734E7B85-97DF-4B04-8945-FA10CFAFF989}" srcOrd="1" destOrd="0" presId="urn:microsoft.com/office/officeart/2005/8/layout/cycle3"/>
    <dgm:cxn modelId="{9D57457A-2603-47EA-BA25-979BDE3F0A53}" type="presParOf" srcId="{479A5147-E103-4196-8757-9596661D2C6B}" destId="{12F24B8D-4C58-442C-9003-29537446F15E}" srcOrd="2" destOrd="0" presId="urn:microsoft.com/office/officeart/2005/8/layout/cycle3"/>
    <dgm:cxn modelId="{B039671A-5D7E-4606-A54A-5344C5CC89DF}" type="presParOf" srcId="{479A5147-E103-4196-8757-9596661D2C6B}" destId="{B039743A-3B59-4368-A187-A2F4D86EE879}" srcOrd="3" destOrd="0" presId="urn:microsoft.com/office/officeart/2005/8/layout/cycle3"/>
    <dgm:cxn modelId="{67DA0ABD-CA04-4BFC-A36A-0A3276DE16F2}" type="presParOf" srcId="{479A5147-E103-4196-8757-9596661D2C6B}" destId="{43F320DD-8263-4CEB-BF1F-2746B6F65B84}" srcOrd="4"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230BAB-6D99-43A8-9F0B-534B0671724C}"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639D7133-0DBA-4323-931B-314A50F53FCA}">
      <dgm:prSet/>
      <dgm:spPr/>
      <dgm:t>
        <a:bodyPr/>
        <a:lstStyle/>
        <a:p>
          <a:pPr rtl="0"/>
          <a:r>
            <a:rPr lang="nb-NO" dirty="0">
              <a:latin typeface="Calibri" panose="020F0502020204030204"/>
            </a:rPr>
            <a:t> 10 pasienter fra både</a:t>
          </a:r>
          <a:r>
            <a:rPr lang="nb-NO" dirty="0"/>
            <a:t> Kvinnherad og Ullensvang kommune</a:t>
          </a:r>
          <a:endParaRPr lang="en-US" dirty="0"/>
        </a:p>
      </dgm:t>
    </dgm:pt>
    <dgm:pt modelId="{59CCE600-0FE3-49CD-A858-C5052595D7E3}" type="parTrans" cxnId="{CC65DC38-A1E8-4E8E-822D-24AADF1B7670}">
      <dgm:prSet/>
      <dgm:spPr/>
      <dgm:t>
        <a:bodyPr/>
        <a:lstStyle/>
        <a:p>
          <a:endParaRPr lang="en-US"/>
        </a:p>
      </dgm:t>
    </dgm:pt>
    <dgm:pt modelId="{2B67BE89-8ABB-4125-BB59-BA08A1EDA568}" type="sibTrans" cxnId="{CC65DC38-A1E8-4E8E-822D-24AADF1B7670}">
      <dgm:prSet/>
      <dgm:spPr/>
      <dgm:t>
        <a:bodyPr/>
        <a:lstStyle/>
        <a:p>
          <a:endParaRPr lang="en-US"/>
        </a:p>
      </dgm:t>
    </dgm:pt>
    <dgm:pt modelId="{5CDBA019-408A-40A3-BC57-8AB70A647258}">
      <dgm:prSet/>
      <dgm:spPr/>
      <dgm:t>
        <a:bodyPr/>
        <a:lstStyle/>
        <a:p>
          <a:pPr rtl="0"/>
          <a:r>
            <a:rPr lang="nb-NO" dirty="0">
              <a:latin typeface="Calibri" panose="020F0502020204030204"/>
            </a:rPr>
            <a:t>Ett pasientforløp for kommunen = 16 </a:t>
          </a:r>
          <a:r>
            <a:rPr lang="nb-NO" dirty="0"/>
            <a:t>konsultasjoner per pasient</a:t>
          </a:r>
          <a:r>
            <a:rPr lang="nb-NO" dirty="0">
              <a:latin typeface="Calibri" panose="020F0502020204030204"/>
            </a:rPr>
            <a:t> </a:t>
          </a:r>
          <a:endParaRPr lang="en-US" dirty="0">
            <a:latin typeface="Calibri" panose="020F0502020204030204"/>
          </a:endParaRPr>
        </a:p>
      </dgm:t>
    </dgm:pt>
    <dgm:pt modelId="{520D66BC-3156-4ED8-AFCD-CDE898140D89}" type="parTrans" cxnId="{8DE1F8C6-5E47-418B-94F0-4EA2477D1723}">
      <dgm:prSet/>
      <dgm:spPr/>
      <dgm:t>
        <a:bodyPr/>
        <a:lstStyle/>
        <a:p>
          <a:endParaRPr lang="en-US"/>
        </a:p>
      </dgm:t>
    </dgm:pt>
    <dgm:pt modelId="{11DAE342-5440-4610-9B94-E4B06EA5740E}" type="sibTrans" cxnId="{8DE1F8C6-5E47-418B-94F0-4EA2477D1723}">
      <dgm:prSet/>
      <dgm:spPr/>
      <dgm:t>
        <a:bodyPr/>
        <a:lstStyle/>
        <a:p>
          <a:endParaRPr lang="en-US"/>
        </a:p>
      </dgm:t>
    </dgm:pt>
    <dgm:pt modelId="{5DC4203A-F0F7-410E-A030-DEB71D34FEE1}">
      <dgm:prSet/>
      <dgm:spPr/>
      <dgm:t>
        <a:bodyPr/>
        <a:lstStyle/>
        <a:p>
          <a:pPr rtl="0"/>
          <a:r>
            <a:rPr lang="nb-NO" dirty="0"/>
            <a:t>Transport hjemmesykepleien: </a:t>
          </a:r>
          <a:r>
            <a:rPr lang="nb-NO" dirty="0">
              <a:latin typeface="Calibri" panose="020F0502020204030204"/>
            </a:rPr>
            <a:t>40 km t/r per pasient</a:t>
          </a:r>
          <a:endParaRPr lang="en-US" dirty="0"/>
        </a:p>
      </dgm:t>
    </dgm:pt>
    <dgm:pt modelId="{88235EE5-C2AE-4EBE-BED5-B8BC3BF4B51A}" type="parTrans" cxnId="{BE7620BC-D75E-4739-9B7A-508A30A97B2E}">
      <dgm:prSet/>
      <dgm:spPr/>
      <dgm:t>
        <a:bodyPr/>
        <a:lstStyle/>
        <a:p>
          <a:endParaRPr lang="en-US"/>
        </a:p>
      </dgm:t>
    </dgm:pt>
    <dgm:pt modelId="{98EEB1E1-8DF6-431E-B83E-3A7B13A6338A}" type="sibTrans" cxnId="{BE7620BC-D75E-4739-9B7A-508A30A97B2E}">
      <dgm:prSet/>
      <dgm:spPr/>
      <dgm:t>
        <a:bodyPr/>
        <a:lstStyle/>
        <a:p>
          <a:endParaRPr lang="en-US"/>
        </a:p>
      </dgm:t>
    </dgm:pt>
    <dgm:pt modelId="{3F26FE13-1C72-417E-911F-E67DA2A0D469}">
      <dgm:prSet/>
      <dgm:spPr/>
      <dgm:t>
        <a:bodyPr/>
        <a:lstStyle/>
        <a:p>
          <a:pPr rtl="0"/>
          <a:r>
            <a:rPr lang="nb-NO" dirty="0">
              <a:latin typeface="Calibri" panose="020F0502020204030204"/>
            </a:rPr>
            <a:t>Pasienttransport:</a:t>
          </a:r>
          <a:r>
            <a:rPr lang="nb-NO" dirty="0"/>
            <a:t> 8000 kr</a:t>
          </a:r>
          <a:r>
            <a:rPr lang="nb-NO" dirty="0">
              <a:latin typeface="Calibri" panose="020F0502020204030204"/>
            </a:rPr>
            <a:t> t/r per pasient</a:t>
          </a:r>
          <a:endParaRPr lang="en-US" dirty="0"/>
        </a:p>
      </dgm:t>
    </dgm:pt>
    <dgm:pt modelId="{8080EAF8-0EF2-490B-BEF7-98F8E2ECAA61}" type="parTrans" cxnId="{797DD973-539C-449F-9BA1-126AA62B0748}">
      <dgm:prSet/>
      <dgm:spPr/>
      <dgm:t>
        <a:bodyPr/>
        <a:lstStyle/>
        <a:p>
          <a:endParaRPr lang="en-US"/>
        </a:p>
      </dgm:t>
    </dgm:pt>
    <dgm:pt modelId="{CBC76737-99D0-4594-9F14-8B7E851C5E4C}" type="sibTrans" cxnId="{797DD973-539C-449F-9BA1-126AA62B0748}">
      <dgm:prSet/>
      <dgm:spPr/>
      <dgm:t>
        <a:bodyPr/>
        <a:lstStyle/>
        <a:p>
          <a:endParaRPr lang="en-US"/>
        </a:p>
      </dgm:t>
    </dgm:pt>
    <dgm:pt modelId="{7BB516CB-12AF-453E-86BB-406808575948}">
      <dgm:prSet phldr="0"/>
      <dgm:spPr/>
      <dgm:t>
        <a:bodyPr/>
        <a:lstStyle/>
        <a:p>
          <a:pPr rtl="0"/>
          <a:r>
            <a:rPr lang="nb-NO">
              <a:latin typeface="Calibri" panose="020F0502020204030204"/>
            </a:rPr>
            <a:t>Ett pasientforløp for fastlegen</a:t>
          </a:r>
          <a:r>
            <a:rPr lang="nb-NO"/>
            <a:t> </a:t>
          </a:r>
          <a:r>
            <a:rPr lang="nb-NO">
              <a:latin typeface="Calibri" panose="020F0502020204030204"/>
            </a:rPr>
            <a:t>= 4 konsultasjoner</a:t>
          </a:r>
          <a:endParaRPr lang="nb-NO"/>
        </a:p>
      </dgm:t>
    </dgm:pt>
    <dgm:pt modelId="{F326AC3F-6C31-4531-B091-F155F77CAB7E}" type="parTrans" cxnId="{83B95177-BA21-4377-97AA-BC782C215169}">
      <dgm:prSet/>
      <dgm:spPr/>
      <dgm:t>
        <a:bodyPr/>
        <a:lstStyle/>
        <a:p>
          <a:endParaRPr lang="nb-NO"/>
        </a:p>
      </dgm:t>
    </dgm:pt>
    <dgm:pt modelId="{B9B33F46-13DE-4C70-99AF-026AB73D1BCA}" type="sibTrans" cxnId="{83B95177-BA21-4377-97AA-BC782C215169}">
      <dgm:prSet/>
      <dgm:spPr/>
      <dgm:t>
        <a:bodyPr/>
        <a:lstStyle/>
        <a:p>
          <a:endParaRPr lang="nb-NO"/>
        </a:p>
      </dgm:t>
    </dgm:pt>
    <dgm:pt modelId="{3A7CB832-632F-4ABC-9487-50597AB2C8F9}">
      <dgm:prSet phldr="0"/>
      <dgm:spPr/>
      <dgm:t>
        <a:bodyPr/>
        <a:lstStyle/>
        <a:p>
          <a:r>
            <a:rPr lang="nb-NO" dirty="0">
              <a:solidFill>
                <a:srgbClr val="000000"/>
              </a:solidFill>
              <a:latin typeface="Calibri" panose="020F0502020204030204"/>
            </a:rPr>
            <a:t>Ett pasientforløp for sykehuset = 8 konsultasjoner per pasient</a:t>
          </a:r>
        </a:p>
      </dgm:t>
    </dgm:pt>
    <dgm:pt modelId="{F97A74B7-35CD-43C6-8465-05F02CE52798}" type="parTrans" cxnId="{F903E0EB-235C-4EC6-A0DA-FD9301D9A7AF}">
      <dgm:prSet/>
      <dgm:spPr/>
      <dgm:t>
        <a:bodyPr/>
        <a:lstStyle/>
        <a:p>
          <a:endParaRPr lang="nb-NO"/>
        </a:p>
      </dgm:t>
    </dgm:pt>
    <dgm:pt modelId="{CE436039-A15D-4A62-96CA-67361EC01CF3}" type="sibTrans" cxnId="{F903E0EB-235C-4EC6-A0DA-FD9301D9A7AF}">
      <dgm:prSet/>
      <dgm:spPr/>
      <dgm:t>
        <a:bodyPr/>
        <a:lstStyle/>
        <a:p>
          <a:endParaRPr lang="nb-NO"/>
        </a:p>
      </dgm:t>
    </dgm:pt>
    <dgm:pt modelId="{AD9BC0ED-3530-421E-9363-BA386D0D9E94}">
      <dgm:prSet phldr="0"/>
      <dgm:spPr/>
      <dgm:t>
        <a:bodyPr/>
        <a:lstStyle/>
        <a:p>
          <a:pPr rtl="0"/>
          <a:r>
            <a:rPr lang="nb-NO" dirty="0">
              <a:latin typeface="Calibri" panose="020F0502020204030204"/>
            </a:rPr>
            <a:t>Sårmateriell per pasient: 317 kr for sykehus og kommune</a:t>
          </a:r>
        </a:p>
      </dgm:t>
    </dgm:pt>
    <dgm:pt modelId="{3A5E7598-7622-413F-B4EE-C55EF5C5EEEE}" type="parTrans" cxnId="{C9563B6D-30F3-4E73-AC53-1FD55317BAB1}">
      <dgm:prSet/>
      <dgm:spPr/>
      <dgm:t>
        <a:bodyPr/>
        <a:lstStyle/>
        <a:p>
          <a:endParaRPr lang="nb-NO"/>
        </a:p>
      </dgm:t>
    </dgm:pt>
    <dgm:pt modelId="{57EEEBD5-15D1-40DF-9A5B-BE76B8AD9D73}" type="sibTrans" cxnId="{C9563B6D-30F3-4E73-AC53-1FD55317BAB1}">
      <dgm:prSet/>
      <dgm:spPr/>
      <dgm:t>
        <a:bodyPr/>
        <a:lstStyle/>
        <a:p>
          <a:endParaRPr lang="nb-NO"/>
        </a:p>
      </dgm:t>
    </dgm:pt>
    <dgm:pt modelId="{AD66AF69-A4AF-423D-914E-73B750064860}" type="pres">
      <dgm:prSet presAssocID="{64230BAB-6D99-43A8-9F0B-534B0671724C}" presName="linear" presStyleCnt="0">
        <dgm:presLayoutVars>
          <dgm:dir/>
          <dgm:animLvl val="lvl"/>
          <dgm:resizeHandles val="exact"/>
        </dgm:presLayoutVars>
      </dgm:prSet>
      <dgm:spPr/>
    </dgm:pt>
    <dgm:pt modelId="{9AE4306B-62D8-47C7-889B-5A6BCDBC02C0}" type="pres">
      <dgm:prSet presAssocID="{639D7133-0DBA-4323-931B-314A50F53FCA}" presName="parentLin" presStyleCnt="0"/>
      <dgm:spPr/>
    </dgm:pt>
    <dgm:pt modelId="{0305351A-BC9F-46E5-A910-AD3353C3DD93}" type="pres">
      <dgm:prSet presAssocID="{639D7133-0DBA-4323-931B-314A50F53FCA}" presName="parentLeftMargin" presStyleLbl="node1" presStyleIdx="0" presStyleCnt="7"/>
      <dgm:spPr/>
    </dgm:pt>
    <dgm:pt modelId="{5C41CBC1-94F4-4066-8BAC-3857D400D381}" type="pres">
      <dgm:prSet presAssocID="{639D7133-0DBA-4323-931B-314A50F53FCA}" presName="parentText" presStyleLbl="node1" presStyleIdx="0" presStyleCnt="7">
        <dgm:presLayoutVars>
          <dgm:chMax val="0"/>
          <dgm:bulletEnabled val="1"/>
        </dgm:presLayoutVars>
      </dgm:prSet>
      <dgm:spPr/>
    </dgm:pt>
    <dgm:pt modelId="{7475B7BC-CDF3-47DB-B1F2-DC58184CF236}" type="pres">
      <dgm:prSet presAssocID="{639D7133-0DBA-4323-931B-314A50F53FCA}" presName="negativeSpace" presStyleCnt="0"/>
      <dgm:spPr/>
    </dgm:pt>
    <dgm:pt modelId="{9E562308-7FB7-47F9-ABFC-22A9E1BC5D36}" type="pres">
      <dgm:prSet presAssocID="{639D7133-0DBA-4323-931B-314A50F53FCA}" presName="childText" presStyleLbl="conFgAcc1" presStyleIdx="0" presStyleCnt="7">
        <dgm:presLayoutVars>
          <dgm:bulletEnabled val="1"/>
        </dgm:presLayoutVars>
      </dgm:prSet>
      <dgm:spPr/>
    </dgm:pt>
    <dgm:pt modelId="{EF9FB6C4-904B-4ECB-8E1D-AEFFE2D744D7}" type="pres">
      <dgm:prSet presAssocID="{2B67BE89-8ABB-4125-BB59-BA08A1EDA568}" presName="spaceBetweenRectangles" presStyleCnt="0"/>
      <dgm:spPr/>
    </dgm:pt>
    <dgm:pt modelId="{F95239D7-FED0-4A5D-8006-632A9563FACC}" type="pres">
      <dgm:prSet presAssocID="{5CDBA019-408A-40A3-BC57-8AB70A647258}" presName="parentLin" presStyleCnt="0"/>
      <dgm:spPr/>
    </dgm:pt>
    <dgm:pt modelId="{2A013830-77FE-4ADB-B1B0-5337C1B59757}" type="pres">
      <dgm:prSet presAssocID="{5CDBA019-408A-40A3-BC57-8AB70A647258}" presName="parentLeftMargin" presStyleLbl="node1" presStyleIdx="0" presStyleCnt="7"/>
      <dgm:spPr/>
    </dgm:pt>
    <dgm:pt modelId="{2745648E-B8EE-4275-AD85-EF5732463E95}" type="pres">
      <dgm:prSet presAssocID="{5CDBA019-408A-40A3-BC57-8AB70A647258}" presName="parentText" presStyleLbl="node1" presStyleIdx="1" presStyleCnt="7">
        <dgm:presLayoutVars>
          <dgm:chMax val="0"/>
          <dgm:bulletEnabled val="1"/>
        </dgm:presLayoutVars>
      </dgm:prSet>
      <dgm:spPr/>
    </dgm:pt>
    <dgm:pt modelId="{7107811F-E2DA-422D-9AE9-267196D9E260}" type="pres">
      <dgm:prSet presAssocID="{5CDBA019-408A-40A3-BC57-8AB70A647258}" presName="negativeSpace" presStyleCnt="0"/>
      <dgm:spPr/>
    </dgm:pt>
    <dgm:pt modelId="{8DE3ECB5-A818-400E-B001-F1C36FD7476B}" type="pres">
      <dgm:prSet presAssocID="{5CDBA019-408A-40A3-BC57-8AB70A647258}" presName="childText" presStyleLbl="conFgAcc1" presStyleIdx="1" presStyleCnt="7">
        <dgm:presLayoutVars>
          <dgm:bulletEnabled val="1"/>
        </dgm:presLayoutVars>
      </dgm:prSet>
      <dgm:spPr/>
    </dgm:pt>
    <dgm:pt modelId="{81F62B24-5DC9-4228-8E2B-D0FF8F2C2B78}" type="pres">
      <dgm:prSet presAssocID="{11DAE342-5440-4610-9B94-E4B06EA5740E}" presName="spaceBetweenRectangles" presStyleCnt="0"/>
      <dgm:spPr/>
    </dgm:pt>
    <dgm:pt modelId="{5B659E01-0A7E-4C24-A0A8-452A391AF35A}" type="pres">
      <dgm:prSet presAssocID="{3A7CB832-632F-4ABC-9487-50597AB2C8F9}" presName="parentLin" presStyleCnt="0"/>
      <dgm:spPr/>
    </dgm:pt>
    <dgm:pt modelId="{1C029CF2-63C1-4BA3-AEBB-22E0F0FF9A8F}" type="pres">
      <dgm:prSet presAssocID="{3A7CB832-632F-4ABC-9487-50597AB2C8F9}" presName="parentLeftMargin" presStyleLbl="node1" presStyleIdx="1" presStyleCnt="7"/>
      <dgm:spPr/>
    </dgm:pt>
    <dgm:pt modelId="{C8E36E68-D21B-4DDD-B537-52521E6C38F3}" type="pres">
      <dgm:prSet presAssocID="{3A7CB832-632F-4ABC-9487-50597AB2C8F9}" presName="parentText" presStyleLbl="node1" presStyleIdx="2" presStyleCnt="7">
        <dgm:presLayoutVars>
          <dgm:chMax val="0"/>
          <dgm:bulletEnabled val="1"/>
        </dgm:presLayoutVars>
      </dgm:prSet>
      <dgm:spPr/>
    </dgm:pt>
    <dgm:pt modelId="{F1AB343A-8A33-4D49-BE95-69482548B436}" type="pres">
      <dgm:prSet presAssocID="{3A7CB832-632F-4ABC-9487-50597AB2C8F9}" presName="negativeSpace" presStyleCnt="0"/>
      <dgm:spPr/>
    </dgm:pt>
    <dgm:pt modelId="{2062E457-7195-4438-84B6-3A423BF2C828}" type="pres">
      <dgm:prSet presAssocID="{3A7CB832-632F-4ABC-9487-50597AB2C8F9}" presName="childText" presStyleLbl="conFgAcc1" presStyleIdx="2" presStyleCnt="7">
        <dgm:presLayoutVars>
          <dgm:bulletEnabled val="1"/>
        </dgm:presLayoutVars>
      </dgm:prSet>
      <dgm:spPr/>
    </dgm:pt>
    <dgm:pt modelId="{F65AE9C2-EA88-4624-A4D4-F6C9798C8B4E}" type="pres">
      <dgm:prSet presAssocID="{CE436039-A15D-4A62-96CA-67361EC01CF3}" presName="spaceBetweenRectangles" presStyleCnt="0"/>
      <dgm:spPr/>
    </dgm:pt>
    <dgm:pt modelId="{DF9A12D3-69E2-4591-A644-5FEFC067A204}" type="pres">
      <dgm:prSet presAssocID="{7BB516CB-12AF-453E-86BB-406808575948}" presName="parentLin" presStyleCnt="0"/>
      <dgm:spPr/>
    </dgm:pt>
    <dgm:pt modelId="{004D7F01-EBAF-4202-8E58-009786F4084F}" type="pres">
      <dgm:prSet presAssocID="{7BB516CB-12AF-453E-86BB-406808575948}" presName="parentLeftMargin" presStyleLbl="node1" presStyleIdx="2" presStyleCnt="7"/>
      <dgm:spPr/>
    </dgm:pt>
    <dgm:pt modelId="{7CC16105-CC1B-4041-95F0-5DB15A4BFEB0}" type="pres">
      <dgm:prSet presAssocID="{7BB516CB-12AF-453E-86BB-406808575948}" presName="parentText" presStyleLbl="node1" presStyleIdx="3" presStyleCnt="7">
        <dgm:presLayoutVars>
          <dgm:chMax val="0"/>
          <dgm:bulletEnabled val="1"/>
        </dgm:presLayoutVars>
      </dgm:prSet>
      <dgm:spPr/>
    </dgm:pt>
    <dgm:pt modelId="{4E5D82F3-A8C4-416A-8B9B-BAE5CD4A73A6}" type="pres">
      <dgm:prSet presAssocID="{7BB516CB-12AF-453E-86BB-406808575948}" presName="negativeSpace" presStyleCnt="0"/>
      <dgm:spPr/>
    </dgm:pt>
    <dgm:pt modelId="{9DDD99CC-D2FC-45E1-BC94-A7953E5F5368}" type="pres">
      <dgm:prSet presAssocID="{7BB516CB-12AF-453E-86BB-406808575948}" presName="childText" presStyleLbl="conFgAcc1" presStyleIdx="3" presStyleCnt="7">
        <dgm:presLayoutVars>
          <dgm:bulletEnabled val="1"/>
        </dgm:presLayoutVars>
      </dgm:prSet>
      <dgm:spPr/>
    </dgm:pt>
    <dgm:pt modelId="{A81ED44A-7142-4C41-8903-DA6876F4432A}" type="pres">
      <dgm:prSet presAssocID="{B9B33F46-13DE-4C70-99AF-026AB73D1BCA}" presName="spaceBetweenRectangles" presStyleCnt="0"/>
      <dgm:spPr/>
    </dgm:pt>
    <dgm:pt modelId="{2EED2B2F-56D1-485E-B8DE-640D4B5F93C6}" type="pres">
      <dgm:prSet presAssocID="{5DC4203A-F0F7-410E-A030-DEB71D34FEE1}" presName="parentLin" presStyleCnt="0"/>
      <dgm:spPr/>
    </dgm:pt>
    <dgm:pt modelId="{DC0E5C7A-58B8-4A6A-A89D-333D16A9FC90}" type="pres">
      <dgm:prSet presAssocID="{5DC4203A-F0F7-410E-A030-DEB71D34FEE1}" presName="parentLeftMargin" presStyleLbl="node1" presStyleIdx="3" presStyleCnt="7"/>
      <dgm:spPr/>
    </dgm:pt>
    <dgm:pt modelId="{4385F19D-9B48-47E9-9DD1-C59E2A3C19BF}" type="pres">
      <dgm:prSet presAssocID="{5DC4203A-F0F7-410E-A030-DEB71D34FEE1}" presName="parentText" presStyleLbl="node1" presStyleIdx="4" presStyleCnt="7">
        <dgm:presLayoutVars>
          <dgm:chMax val="0"/>
          <dgm:bulletEnabled val="1"/>
        </dgm:presLayoutVars>
      </dgm:prSet>
      <dgm:spPr/>
    </dgm:pt>
    <dgm:pt modelId="{14F200D3-2C6A-47FA-9C70-7ABF80FCD583}" type="pres">
      <dgm:prSet presAssocID="{5DC4203A-F0F7-410E-A030-DEB71D34FEE1}" presName="negativeSpace" presStyleCnt="0"/>
      <dgm:spPr/>
    </dgm:pt>
    <dgm:pt modelId="{996E0704-743A-4A87-A97D-2A3E0CAA2697}" type="pres">
      <dgm:prSet presAssocID="{5DC4203A-F0F7-410E-A030-DEB71D34FEE1}" presName="childText" presStyleLbl="conFgAcc1" presStyleIdx="4" presStyleCnt="7">
        <dgm:presLayoutVars>
          <dgm:bulletEnabled val="1"/>
        </dgm:presLayoutVars>
      </dgm:prSet>
      <dgm:spPr/>
    </dgm:pt>
    <dgm:pt modelId="{4D8693DD-36AF-42D5-8470-A32C92264154}" type="pres">
      <dgm:prSet presAssocID="{98EEB1E1-8DF6-431E-B83E-3A7B13A6338A}" presName="spaceBetweenRectangles" presStyleCnt="0"/>
      <dgm:spPr/>
    </dgm:pt>
    <dgm:pt modelId="{AF237F40-DFA8-4696-BC83-F42A2E10F939}" type="pres">
      <dgm:prSet presAssocID="{3F26FE13-1C72-417E-911F-E67DA2A0D469}" presName="parentLin" presStyleCnt="0"/>
      <dgm:spPr/>
    </dgm:pt>
    <dgm:pt modelId="{5312478D-255E-4420-8C0D-285B5D04D969}" type="pres">
      <dgm:prSet presAssocID="{3F26FE13-1C72-417E-911F-E67DA2A0D469}" presName="parentLeftMargin" presStyleLbl="node1" presStyleIdx="4" presStyleCnt="7"/>
      <dgm:spPr/>
    </dgm:pt>
    <dgm:pt modelId="{08B74512-8819-4308-8A5D-67DA02BD5D75}" type="pres">
      <dgm:prSet presAssocID="{3F26FE13-1C72-417E-911F-E67DA2A0D469}" presName="parentText" presStyleLbl="node1" presStyleIdx="5" presStyleCnt="7">
        <dgm:presLayoutVars>
          <dgm:chMax val="0"/>
          <dgm:bulletEnabled val="1"/>
        </dgm:presLayoutVars>
      </dgm:prSet>
      <dgm:spPr/>
    </dgm:pt>
    <dgm:pt modelId="{35BF62DD-B99E-449B-9802-47DE094173C6}" type="pres">
      <dgm:prSet presAssocID="{3F26FE13-1C72-417E-911F-E67DA2A0D469}" presName="negativeSpace" presStyleCnt="0"/>
      <dgm:spPr/>
    </dgm:pt>
    <dgm:pt modelId="{212A324F-FE22-42B1-863A-0DA44D35E2A1}" type="pres">
      <dgm:prSet presAssocID="{3F26FE13-1C72-417E-911F-E67DA2A0D469}" presName="childText" presStyleLbl="conFgAcc1" presStyleIdx="5" presStyleCnt="7">
        <dgm:presLayoutVars>
          <dgm:bulletEnabled val="1"/>
        </dgm:presLayoutVars>
      </dgm:prSet>
      <dgm:spPr/>
    </dgm:pt>
    <dgm:pt modelId="{49FAE83D-9069-40E0-9C3C-6041C7760568}" type="pres">
      <dgm:prSet presAssocID="{CBC76737-99D0-4594-9F14-8B7E851C5E4C}" presName="spaceBetweenRectangles" presStyleCnt="0"/>
      <dgm:spPr/>
    </dgm:pt>
    <dgm:pt modelId="{C70F207A-5E92-47EE-9BC5-A6A3B6ADBA47}" type="pres">
      <dgm:prSet presAssocID="{AD9BC0ED-3530-421E-9363-BA386D0D9E94}" presName="parentLin" presStyleCnt="0"/>
      <dgm:spPr/>
    </dgm:pt>
    <dgm:pt modelId="{6D48ECC1-7C85-4873-A5EA-BED7C585FD7B}" type="pres">
      <dgm:prSet presAssocID="{AD9BC0ED-3530-421E-9363-BA386D0D9E94}" presName="parentLeftMargin" presStyleLbl="node1" presStyleIdx="5" presStyleCnt="7"/>
      <dgm:spPr/>
    </dgm:pt>
    <dgm:pt modelId="{C2074A85-7389-48FD-826B-12546D5836BD}" type="pres">
      <dgm:prSet presAssocID="{AD9BC0ED-3530-421E-9363-BA386D0D9E94}" presName="parentText" presStyleLbl="node1" presStyleIdx="6" presStyleCnt="7">
        <dgm:presLayoutVars>
          <dgm:chMax val="0"/>
          <dgm:bulletEnabled val="1"/>
        </dgm:presLayoutVars>
      </dgm:prSet>
      <dgm:spPr/>
    </dgm:pt>
    <dgm:pt modelId="{63B610A6-288A-4F72-80E4-2D712E6900E3}" type="pres">
      <dgm:prSet presAssocID="{AD9BC0ED-3530-421E-9363-BA386D0D9E94}" presName="negativeSpace" presStyleCnt="0"/>
      <dgm:spPr/>
    </dgm:pt>
    <dgm:pt modelId="{48186390-8CEF-4540-A108-BE2D9E8DD175}" type="pres">
      <dgm:prSet presAssocID="{AD9BC0ED-3530-421E-9363-BA386D0D9E94}" presName="childText" presStyleLbl="conFgAcc1" presStyleIdx="6" presStyleCnt="7">
        <dgm:presLayoutVars>
          <dgm:bulletEnabled val="1"/>
        </dgm:presLayoutVars>
      </dgm:prSet>
      <dgm:spPr/>
    </dgm:pt>
  </dgm:ptLst>
  <dgm:cxnLst>
    <dgm:cxn modelId="{340BA92C-BBED-4A22-B8D1-3A067644E875}" type="presOf" srcId="{5DC4203A-F0F7-410E-A030-DEB71D34FEE1}" destId="{4385F19D-9B48-47E9-9DD1-C59E2A3C19BF}" srcOrd="1" destOrd="0" presId="urn:microsoft.com/office/officeart/2005/8/layout/list1"/>
    <dgm:cxn modelId="{F7025130-C143-4671-861A-5322DB71E3C4}" type="presOf" srcId="{639D7133-0DBA-4323-931B-314A50F53FCA}" destId="{5C41CBC1-94F4-4066-8BAC-3857D400D381}" srcOrd="1" destOrd="0" presId="urn:microsoft.com/office/officeart/2005/8/layout/list1"/>
    <dgm:cxn modelId="{ECA58930-8497-4196-AF24-641A8FA6C655}" type="presOf" srcId="{5CDBA019-408A-40A3-BC57-8AB70A647258}" destId="{2745648E-B8EE-4275-AD85-EF5732463E95}" srcOrd="1" destOrd="0" presId="urn:microsoft.com/office/officeart/2005/8/layout/list1"/>
    <dgm:cxn modelId="{CC65DC38-A1E8-4E8E-822D-24AADF1B7670}" srcId="{64230BAB-6D99-43A8-9F0B-534B0671724C}" destId="{639D7133-0DBA-4323-931B-314A50F53FCA}" srcOrd="0" destOrd="0" parTransId="{59CCE600-0FE3-49CD-A858-C5052595D7E3}" sibTransId="{2B67BE89-8ABB-4125-BB59-BA08A1EDA568}"/>
    <dgm:cxn modelId="{964DBE46-275B-474F-AC97-494DBDAFDAC8}" type="presOf" srcId="{64230BAB-6D99-43A8-9F0B-534B0671724C}" destId="{AD66AF69-A4AF-423D-914E-73B750064860}" srcOrd="0" destOrd="0" presId="urn:microsoft.com/office/officeart/2005/8/layout/list1"/>
    <dgm:cxn modelId="{29113249-3561-47C9-9BC1-37009B21AFCD}" type="presOf" srcId="{3A7CB832-632F-4ABC-9487-50597AB2C8F9}" destId="{C8E36E68-D21B-4DDD-B537-52521E6C38F3}" srcOrd="1" destOrd="0" presId="urn:microsoft.com/office/officeart/2005/8/layout/list1"/>
    <dgm:cxn modelId="{82246258-8664-4AB5-B316-34A82CA50701}" type="presOf" srcId="{AD9BC0ED-3530-421E-9363-BA386D0D9E94}" destId="{6D48ECC1-7C85-4873-A5EA-BED7C585FD7B}" srcOrd="0" destOrd="0" presId="urn:microsoft.com/office/officeart/2005/8/layout/list1"/>
    <dgm:cxn modelId="{365CEA61-8D4E-4745-BD68-0EDA2F2221F5}" type="presOf" srcId="{AD9BC0ED-3530-421E-9363-BA386D0D9E94}" destId="{C2074A85-7389-48FD-826B-12546D5836BD}" srcOrd="1" destOrd="0" presId="urn:microsoft.com/office/officeart/2005/8/layout/list1"/>
    <dgm:cxn modelId="{C9563B6D-30F3-4E73-AC53-1FD55317BAB1}" srcId="{64230BAB-6D99-43A8-9F0B-534B0671724C}" destId="{AD9BC0ED-3530-421E-9363-BA386D0D9E94}" srcOrd="6" destOrd="0" parTransId="{3A5E7598-7622-413F-B4EE-C55EF5C5EEEE}" sibTransId="{57EEEBD5-15D1-40DF-9A5B-BE76B8AD9D73}"/>
    <dgm:cxn modelId="{3536E771-7234-4BBE-BFB1-651FB31C1AB1}" type="presOf" srcId="{7BB516CB-12AF-453E-86BB-406808575948}" destId="{7CC16105-CC1B-4041-95F0-5DB15A4BFEB0}" srcOrd="1" destOrd="0" presId="urn:microsoft.com/office/officeart/2005/8/layout/list1"/>
    <dgm:cxn modelId="{797DD973-539C-449F-9BA1-126AA62B0748}" srcId="{64230BAB-6D99-43A8-9F0B-534B0671724C}" destId="{3F26FE13-1C72-417E-911F-E67DA2A0D469}" srcOrd="5" destOrd="0" parTransId="{8080EAF8-0EF2-490B-BEF7-98F8E2ECAA61}" sibTransId="{CBC76737-99D0-4594-9F14-8B7E851C5E4C}"/>
    <dgm:cxn modelId="{83B95177-BA21-4377-97AA-BC782C215169}" srcId="{64230BAB-6D99-43A8-9F0B-534B0671724C}" destId="{7BB516CB-12AF-453E-86BB-406808575948}" srcOrd="3" destOrd="0" parTransId="{F326AC3F-6C31-4531-B091-F155F77CAB7E}" sibTransId="{B9B33F46-13DE-4C70-99AF-026AB73D1BCA}"/>
    <dgm:cxn modelId="{C7892083-3D23-4D35-A8D4-1F64DFEF2A48}" type="presOf" srcId="{3F26FE13-1C72-417E-911F-E67DA2A0D469}" destId="{08B74512-8819-4308-8A5D-67DA02BD5D75}" srcOrd="1" destOrd="0" presId="urn:microsoft.com/office/officeart/2005/8/layout/list1"/>
    <dgm:cxn modelId="{C1322EA9-5920-4287-8F10-C2423E7059DC}" type="presOf" srcId="{5CDBA019-408A-40A3-BC57-8AB70A647258}" destId="{2A013830-77FE-4ADB-B1B0-5337C1B59757}" srcOrd="0" destOrd="0" presId="urn:microsoft.com/office/officeart/2005/8/layout/list1"/>
    <dgm:cxn modelId="{6F6159B0-CA19-453B-A37E-645015B036BD}" type="presOf" srcId="{5DC4203A-F0F7-410E-A030-DEB71D34FEE1}" destId="{DC0E5C7A-58B8-4A6A-A89D-333D16A9FC90}" srcOrd="0" destOrd="0" presId="urn:microsoft.com/office/officeart/2005/8/layout/list1"/>
    <dgm:cxn modelId="{BE7620BC-D75E-4739-9B7A-508A30A97B2E}" srcId="{64230BAB-6D99-43A8-9F0B-534B0671724C}" destId="{5DC4203A-F0F7-410E-A030-DEB71D34FEE1}" srcOrd="4" destOrd="0" parTransId="{88235EE5-C2AE-4EBE-BED5-B8BC3BF4B51A}" sibTransId="{98EEB1E1-8DF6-431E-B83E-3A7B13A6338A}"/>
    <dgm:cxn modelId="{6E60AABC-8424-4871-AF2B-F0970E8435C4}" type="presOf" srcId="{639D7133-0DBA-4323-931B-314A50F53FCA}" destId="{0305351A-BC9F-46E5-A910-AD3353C3DD93}" srcOrd="0" destOrd="0" presId="urn:microsoft.com/office/officeart/2005/8/layout/list1"/>
    <dgm:cxn modelId="{8DE1F8C6-5E47-418B-94F0-4EA2477D1723}" srcId="{64230BAB-6D99-43A8-9F0B-534B0671724C}" destId="{5CDBA019-408A-40A3-BC57-8AB70A647258}" srcOrd="1" destOrd="0" parTransId="{520D66BC-3156-4ED8-AFCD-CDE898140D89}" sibTransId="{11DAE342-5440-4610-9B94-E4B06EA5740E}"/>
    <dgm:cxn modelId="{83A15AD6-22F8-4005-8614-581EB392F6DF}" type="presOf" srcId="{3F26FE13-1C72-417E-911F-E67DA2A0D469}" destId="{5312478D-255E-4420-8C0D-285B5D04D969}" srcOrd="0" destOrd="0" presId="urn:microsoft.com/office/officeart/2005/8/layout/list1"/>
    <dgm:cxn modelId="{431CA1E3-8EF9-4706-868E-4E0FC8AEF044}" type="presOf" srcId="{3A7CB832-632F-4ABC-9487-50597AB2C8F9}" destId="{1C029CF2-63C1-4BA3-AEBB-22E0F0FF9A8F}" srcOrd="0" destOrd="0" presId="urn:microsoft.com/office/officeart/2005/8/layout/list1"/>
    <dgm:cxn modelId="{F903E0EB-235C-4EC6-A0DA-FD9301D9A7AF}" srcId="{64230BAB-6D99-43A8-9F0B-534B0671724C}" destId="{3A7CB832-632F-4ABC-9487-50597AB2C8F9}" srcOrd="2" destOrd="0" parTransId="{F97A74B7-35CD-43C6-8465-05F02CE52798}" sibTransId="{CE436039-A15D-4A62-96CA-67361EC01CF3}"/>
    <dgm:cxn modelId="{1796FDED-8588-42E6-A963-F1F333A83CC4}" type="presOf" srcId="{7BB516CB-12AF-453E-86BB-406808575948}" destId="{004D7F01-EBAF-4202-8E58-009786F4084F}" srcOrd="0" destOrd="0" presId="urn:microsoft.com/office/officeart/2005/8/layout/list1"/>
    <dgm:cxn modelId="{66A3647E-6553-4EB8-84F7-0623EC641D5B}" type="presParOf" srcId="{AD66AF69-A4AF-423D-914E-73B750064860}" destId="{9AE4306B-62D8-47C7-889B-5A6BCDBC02C0}" srcOrd="0" destOrd="0" presId="urn:microsoft.com/office/officeart/2005/8/layout/list1"/>
    <dgm:cxn modelId="{71FE8FEF-58C2-4B5B-99E4-600124E09791}" type="presParOf" srcId="{9AE4306B-62D8-47C7-889B-5A6BCDBC02C0}" destId="{0305351A-BC9F-46E5-A910-AD3353C3DD93}" srcOrd="0" destOrd="0" presId="urn:microsoft.com/office/officeart/2005/8/layout/list1"/>
    <dgm:cxn modelId="{9CD82521-989B-4FB3-9ADD-7A9151D6B9ED}" type="presParOf" srcId="{9AE4306B-62D8-47C7-889B-5A6BCDBC02C0}" destId="{5C41CBC1-94F4-4066-8BAC-3857D400D381}" srcOrd="1" destOrd="0" presId="urn:microsoft.com/office/officeart/2005/8/layout/list1"/>
    <dgm:cxn modelId="{311E94C5-4BDC-46FB-8A0E-37752262199E}" type="presParOf" srcId="{AD66AF69-A4AF-423D-914E-73B750064860}" destId="{7475B7BC-CDF3-47DB-B1F2-DC58184CF236}" srcOrd="1" destOrd="0" presId="urn:microsoft.com/office/officeart/2005/8/layout/list1"/>
    <dgm:cxn modelId="{56BB3F33-229E-451B-B1B7-C0BE6EEC00DA}" type="presParOf" srcId="{AD66AF69-A4AF-423D-914E-73B750064860}" destId="{9E562308-7FB7-47F9-ABFC-22A9E1BC5D36}" srcOrd="2" destOrd="0" presId="urn:microsoft.com/office/officeart/2005/8/layout/list1"/>
    <dgm:cxn modelId="{7543C790-9F86-4AA7-913A-0549C3F43924}" type="presParOf" srcId="{AD66AF69-A4AF-423D-914E-73B750064860}" destId="{EF9FB6C4-904B-4ECB-8E1D-AEFFE2D744D7}" srcOrd="3" destOrd="0" presId="urn:microsoft.com/office/officeart/2005/8/layout/list1"/>
    <dgm:cxn modelId="{34A4DE77-E926-4A9D-805D-03585D23AB01}" type="presParOf" srcId="{AD66AF69-A4AF-423D-914E-73B750064860}" destId="{F95239D7-FED0-4A5D-8006-632A9563FACC}" srcOrd="4" destOrd="0" presId="urn:microsoft.com/office/officeart/2005/8/layout/list1"/>
    <dgm:cxn modelId="{82518CD7-49AF-42E5-8AC5-DC623C97D381}" type="presParOf" srcId="{F95239D7-FED0-4A5D-8006-632A9563FACC}" destId="{2A013830-77FE-4ADB-B1B0-5337C1B59757}" srcOrd="0" destOrd="0" presId="urn:microsoft.com/office/officeart/2005/8/layout/list1"/>
    <dgm:cxn modelId="{B9C6BEDF-9708-4D8D-A1E5-47C1FE416517}" type="presParOf" srcId="{F95239D7-FED0-4A5D-8006-632A9563FACC}" destId="{2745648E-B8EE-4275-AD85-EF5732463E95}" srcOrd="1" destOrd="0" presId="urn:microsoft.com/office/officeart/2005/8/layout/list1"/>
    <dgm:cxn modelId="{79534ADA-9D96-402E-B744-E1C23E0355E0}" type="presParOf" srcId="{AD66AF69-A4AF-423D-914E-73B750064860}" destId="{7107811F-E2DA-422D-9AE9-267196D9E260}" srcOrd="5" destOrd="0" presId="urn:microsoft.com/office/officeart/2005/8/layout/list1"/>
    <dgm:cxn modelId="{D93568C7-B637-4D83-9DF4-1598A4CC4171}" type="presParOf" srcId="{AD66AF69-A4AF-423D-914E-73B750064860}" destId="{8DE3ECB5-A818-400E-B001-F1C36FD7476B}" srcOrd="6" destOrd="0" presId="urn:microsoft.com/office/officeart/2005/8/layout/list1"/>
    <dgm:cxn modelId="{3BC4BA38-3FB8-442B-BB54-3E785ECD9D84}" type="presParOf" srcId="{AD66AF69-A4AF-423D-914E-73B750064860}" destId="{81F62B24-5DC9-4228-8E2B-D0FF8F2C2B78}" srcOrd="7" destOrd="0" presId="urn:microsoft.com/office/officeart/2005/8/layout/list1"/>
    <dgm:cxn modelId="{88B5A9E1-DAF7-4F8A-83C2-90D403501E70}" type="presParOf" srcId="{AD66AF69-A4AF-423D-914E-73B750064860}" destId="{5B659E01-0A7E-4C24-A0A8-452A391AF35A}" srcOrd="8" destOrd="0" presId="urn:microsoft.com/office/officeart/2005/8/layout/list1"/>
    <dgm:cxn modelId="{6726CC55-9434-4714-8EBF-437AABB2F38D}" type="presParOf" srcId="{5B659E01-0A7E-4C24-A0A8-452A391AF35A}" destId="{1C029CF2-63C1-4BA3-AEBB-22E0F0FF9A8F}" srcOrd="0" destOrd="0" presId="urn:microsoft.com/office/officeart/2005/8/layout/list1"/>
    <dgm:cxn modelId="{D44D84B8-07A7-4838-8BB6-78C8680BCCE4}" type="presParOf" srcId="{5B659E01-0A7E-4C24-A0A8-452A391AF35A}" destId="{C8E36E68-D21B-4DDD-B537-52521E6C38F3}" srcOrd="1" destOrd="0" presId="urn:microsoft.com/office/officeart/2005/8/layout/list1"/>
    <dgm:cxn modelId="{494F68F2-F05E-48DF-93D1-4DD9CB906992}" type="presParOf" srcId="{AD66AF69-A4AF-423D-914E-73B750064860}" destId="{F1AB343A-8A33-4D49-BE95-69482548B436}" srcOrd="9" destOrd="0" presId="urn:microsoft.com/office/officeart/2005/8/layout/list1"/>
    <dgm:cxn modelId="{4B3A1020-63DC-4335-AF1E-45FC85F576D4}" type="presParOf" srcId="{AD66AF69-A4AF-423D-914E-73B750064860}" destId="{2062E457-7195-4438-84B6-3A423BF2C828}" srcOrd="10" destOrd="0" presId="urn:microsoft.com/office/officeart/2005/8/layout/list1"/>
    <dgm:cxn modelId="{4ED0EB97-9197-48F1-8F06-78A40C635ADA}" type="presParOf" srcId="{AD66AF69-A4AF-423D-914E-73B750064860}" destId="{F65AE9C2-EA88-4624-A4D4-F6C9798C8B4E}" srcOrd="11" destOrd="0" presId="urn:microsoft.com/office/officeart/2005/8/layout/list1"/>
    <dgm:cxn modelId="{E2C6BE37-E749-4FB3-AF63-2EB88803071D}" type="presParOf" srcId="{AD66AF69-A4AF-423D-914E-73B750064860}" destId="{DF9A12D3-69E2-4591-A644-5FEFC067A204}" srcOrd="12" destOrd="0" presId="urn:microsoft.com/office/officeart/2005/8/layout/list1"/>
    <dgm:cxn modelId="{A18DE351-67BC-4E5A-9DD8-113B29CB59FA}" type="presParOf" srcId="{DF9A12D3-69E2-4591-A644-5FEFC067A204}" destId="{004D7F01-EBAF-4202-8E58-009786F4084F}" srcOrd="0" destOrd="0" presId="urn:microsoft.com/office/officeart/2005/8/layout/list1"/>
    <dgm:cxn modelId="{E4AD8850-F66B-470B-A6E9-FCA1B4671571}" type="presParOf" srcId="{DF9A12D3-69E2-4591-A644-5FEFC067A204}" destId="{7CC16105-CC1B-4041-95F0-5DB15A4BFEB0}" srcOrd="1" destOrd="0" presId="urn:microsoft.com/office/officeart/2005/8/layout/list1"/>
    <dgm:cxn modelId="{E0ECB420-A63C-4F70-B318-75FAC731A15D}" type="presParOf" srcId="{AD66AF69-A4AF-423D-914E-73B750064860}" destId="{4E5D82F3-A8C4-416A-8B9B-BAE5CD4A73A6}" srcOrd="13" destOrd="0" presId="urn:microsoft.com/office/officeart/2005/8/layout/list1"/>
    <dgm:cxn modelId="{30384B5B-214F-4F62-9857-FDC038CBB09D}" type="presParOf" srcId="{AD66AF69-A4AF-423D-914E-73B750064860}" destId="{9DDD99CC-D2FC-45E1-BC94-A7953E5F5368}" srcOrd="14" destOrd="0" presId="urn:microsoft.com/office/officeart/2005/8/layout/list1"/>
    <dgm:cxn modelId="{90561C38-EB9B-4A47-8D80-6CF3F59D6901}" type="presParOf" srcId="{AD66AF69-A4AF-423D-914E-73B750064860}" destId="{A81ED44A-7142-4C41-8903-DA6876F4432A}" srcOrd="15" destOrd="0" presId="urn:microsoft.com/office/officeart/2005/8/layout/list1"/>
    <dgm:cxn modelId="{F13632E4-B859-42BE-9FD3-23DD57EBABE7}" type="presParOf" srcId="{AD66AF69-A4AF-423D-914E-73B750064860}" destId="{2EED2B2F-56D1-485E-B8DE-640D4B5F93C6}" srcOrd="16" destOrd="0" presId="urn:microsoft.com/office/officeart/2005/8/layout/list1"/>
    <dgm:cxn modelId="{2AB94F03-1C43-4CA6-A819-102CE6AF71B8}" type="presParOf" srcId="{2EED2B2F-56D1-485E-B8DE-640D4B5F93C6}" destId="{DC0E5C7A-58B8-4A6A-A89D-333D16A9FC90}" srcOrd="0" destOrd="0" presId="urn:microsoft.com/office/officeart/2005/8/layout/list1"/>
    <dgm:cxn modelId="{C247A383-BB12-4B55-9882-66ABA26F17F1}" type="presParOf" srcId="{2EED2B2F-56D1-485E-B8DE-640D4B5F93C6}" destId="{4385F19D-9B48-47E9-9DD1-C59E2A3C19BF}" srcOrd="1" destOrd="0" presId="urn:microsoft.com/office/officeart/2005/8/layout/list1"/>
    <dgm:cxn modelId="{2D584A2E-CFD0-46E0-A210-7938F3E2AAC1}" type="presParOf" srcId="{AD66AF69-A4AF-423D-914E-73B750064860}" destId="{14F200D3-2C6A-47FA-9C70-7ABF80FCD583}" srcOrd="17" destOrd="0" presId="urn:microsoft.com/office/officeart/2005/8/layout/list1"/>
    <dgm:cxn modelId="{E1C49263-9E78-420D-80CB-543E43586AAB}" type="presParOf" srcId="{AD66AF69-A4AF-423D-914E-73B750064860}" destId="{996E0704-743A-4A87-A97D-2A3E0CAA2697}" srcOrd="18" destOrd="0" presId="urn:microsoft.com/office/officeart/2005/8/layout/list1"/>
    <dgm:cxn modelId="{E33C3A8A-5F13-4727-B3DC-033173F4FF1B}" type="presParOf" srcId="{AD66AF69-A4AF-423D-914E-73B750064860}" destId="{4D8693DD-36AF-42D5-8470-A32C92264154}" srcOrd="19" destOrd="0" presId="urn:microsoft.com/office/officeart/2005/8/layout/list1"/>
    <dgm:cxn modelId="{96BA5C6A-A653-42A6-AD8B-2DD11F483158}" type="presParOf" srcId="{AD66AF69-A4AF-423D-914E-73B750064860}" destId="{AF237F40-DFA8-4696-BC83-F42A2E10F939}" srcOrd="20" destOrd="0" presId="urn:microsoft.com/office/officeart/2005/8/layout/list1"/>
    <dgm:cxn modelId="{D8C6C159-FBDE-47CD-BF78-2E7B1D00C551}" type="presParOf" srcId="{AF237F40-DFA8-4696-BC83-F42A2E10F939}" destId="{5312478D-255E-4420-8C0D-285B5D04D969}" srcOrd="0" destOrd="0" presId="urn:microsoft.com/office/officeart/2005/8/layout/list1"/>
    <dgm:cxn modelId="{6627DE57-1791-40FD-9A0D-7F9AB395BCE1}" type="presParOf" srcId="{AF237F40-DFA8-4696-BC83-F42A2E10F939}" destId="{08B74512-8819-4308-8A5D-67DA02BD5D75}" srcOrd="1" destOrd="0" presId="urn:microsoft.com/office/officeart/2005/8/layout/list1"/>
    <dgm:cxn modelId="{6414F339-134E-4898-930A-2671D3880655}" type="presParOf" srcId="{AD66AF69-A4AF-423D-914E-73B750064860}" destId="{35BF62DD-B99E-449B-9802-47DE094173C6}" srcOrd="21" destOrd="0" presId="urn:microsoft.com/office/officeart/2005/8/layout/list1"/>
    <dgm:cxn modelId="{7BACFF14-E3F0-4E46-A87D-1C9F6D798DDA}" type="presParOf" srcId="{AD66AF69-A4AF-423D-914E-73B750064860}" destId="{212A324F-FE22-42B1-863A-0DA44D35E2A1}" srcOrd="22" destOrd="0" presId="urn:microsoft.com/office/officeart/2005/8/layout/list1"/>
    <dgm:cxn modelId="{8FA56553-71C5-47B5-BEBC-4AE79D90B44B}" type="presParOf" srcId="{AD66AF69-A4AF-423D-914E-73B750064860}" destId="{49FAE83D-9069-40E0-9C3C-6041C7760568}" srcOrd="23" destOrd="0" presId="urn:microsoft.com/office/officeart/2005/8/layout/list1"/>
    <dgm:cxn modelId="{C430E4A5-21D6-4437-98AD-66FC75C12ED6}" type="presParOf" srcId="{AD66AF69-A4AF-423D-914E-73B750064860}" destId="{C70F207A-5E92-47EE-9BC5-A6A3B6ADBA47}" srcOrd="24" destOrd="0" presId="urn:microsoft.com/office/officeart/2005/8/layout/list1"/>
    <dgm:cxn modelId="{FB23945B-3B9F-411C-A25D-4974E8767264}" type="presParOf" srcId="{C70F207A-5E92-47EE-9BC5-A6A3B6ADBA47}" destId="{6D48ECC1-7C85-4873-A5EA-BED7C585FD7B}" srcOrd="0" destOrd="0" presId="urn:microsoft.com/office/officeart/2005/8/layout/list1"/>
    <dgm:cxn modelId="{8FCB1374-8884-4B86-9E44-863518C420B5}" type="presParOf" srcId="{C70F207A-5E92-47EE-9BC5-A6A3B6ADBA47}" destId="{C2074A85-7389-48FD-826B-12546D5836BD}" srcOrd="1" destOrd="0" presId="urn:microsoft.com/office/officeart/2005/8/layout/list1"/>
    <dgm:cxn modelId="{C1C1000F-B6E0-4911-B6BA-EA7C014DE5F2}" type="presParOf" srcId="{AD66AF69-A4AF-423D-914E-73B750064860}" destId="{63B610A6-288A-4F72-80E4-2D712E6900E3}" srcOrd="25" destOrd="0" presId="urn:microsoft.com/office/officeart/2005/8/layout/list1"/>
    <dgm:cxn modelId="{DE0BD245-3A2F-45E2-BDEF-C4FDA8F17D1B}" type="presParOf" srcId="{AD66AF69-A4AF-423D-914E-73B750064860}" destId="{48186390-8CEF-4540-A108-BE2D9E8DD175}"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BBD555-3BAB-4F63-AB76-1A44DC6F0160}"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9C9BD393-8B41-4697-94D5-85C8476C3374}">
      <dgm:prSet/>
      <dgm:spPr/>
      <dgm:t>
        <a:bodyPr/>
        <a:lstStyle/>
        <a:p>
          <a:r>
            <a:rPr lang="nb-NO">
              <a:latin typeface="Calibri" panose="020F0502020204030204"/>
            </a:rPr>
            <a:t>Pasientene</a:t>
          </a:r>
          <a:endParaRPr lang="en-US"/>
        </a:p>
      </dgm:t>
    </dgm:pt>
    <dgm:pt modelId="{13694BCB-DF42-4948-A962-CFBC488A4C8C}" type="parTrans" cxnId="{2E3B63EB-A239-4539-84E6-174BD4B9B3E6}">
      <dgm:prSet/>
      <dgm:spPr/>
      <dgm:t>
        <a:bodyPr/>
        <a:lstStyle/>
        <a:p>
          <a:endParaRPr lang="en-US"/>
        </a:p>
      </dgm:t>
    </dgm:pt>
    <dgm:pt modelId="{F7E69F03-411E-4B31-86E8-824D20150B50}" type="sibTrans" cxnId="{2E3B63EB-A239-4539-84E6-174BD4B9B3E6}">
      <dgm:prSet/>
      <dgm:spPr/>
      <dgm:t>
        <a:bodyPr/>
        <a:lstStyle/>
        <a:p>
          <a:endParaRPr lang="en-US"/>
        </a:p>
      </dgm:t>
    </dgm:pt>
    <dgm:pt modelId="{E5FC10A0-62CD-4F99-9998-6F106C4E437A}">
      <dgm:prSet/>
      <dgm:spPr/>
      <dgm:t>
        <a:bodyPr/>
        <a:lstStyle/>
        <a:p>
          <a:pPr>
            <a:lnSpc>
              <a:spcPct val="100000"/>
            </a:lnSpc>
          </a:pPr>
          <a:r>
            <a:rPr lang="nb-NO"/>
            <a:t>Økt livskvalitet </a:t>
          </a:r>
          <a:endParaRPr lang="en-US"/>
        </a:p>
      </dgm:t>
    </dgm:pt>
    <dgm:pt modelId="{DDACF4DC-FC10-4E5D-A606-16AE70848535}" type="parTrans" cxnId="{149E55B3-AD68-4F47-9BC1-881FC999B857}">
      <dgm:prSet/>
      <dgm:spPr/>
      <dgm:t>
        <a:bodyPr/>
        <a:lstStyle/>
        <a:p>
          <a:endParaRPr lang="en-US"/>
        </a:p>
      </dgm:t>
    </dgm:pt>
    <dgm:pt modelId="{383EE0E7-A065-42C4-9FA0-4820433A59A9}" type="sibTrans" cxnId="{149E55B3-AD68-4F47-9BC1-881FC999B857}">
      <dgm:prSet/>
      <dgm:spPr/>
      <dgm:t>
        <a:bodyPr/>
        <a:lstStyle/>
        <a:p>
          <a:endParaRPr lang="en-US"/>
        </a:p>
      </dgm:t>
    </dgm:pt>
    <dgm:pt modelId="{61546F03-0B6C-49A5-939D-EA1582DA82DE}">
      <dgm:prSet/>
      <dgm:spPr/>
      <dgm:t>
        <a:bodyPr/>
        <a:lstStyle/>
        <a:p>
          <a:pPr>
            <a:lnSpc>
              <a:spcPct val="100000"/>
            </a:lnSpc>
          </a:pPr>
          <a:r>
            <a:rPr lang="nb-NO"/>
            <a:t>Unngått transport</a:t>
          </a:r>
          <a:endParaRPr lang="en-US"/>
        </a:p>
      </dgm:t>
    </dgm:pt>
    <dgm:pt modelId="{8E9F7BDA-507E-405C-89FC-442F18E47EC9}" type="parTrans" cxnId="{E92BA082-A0C6-40D6-9A2E-8AD329A1B6AB}">
      <dgm:prSet/>
      <dgm:spPr/>
      <dgm:t>
        <a:bodyPr/>
        <a:lstStyle/>
        <a:p>
          <a:endParaRPr lang="en-US"/>
        </a:p>
      </dgm:t>
    </dgm:pt>
    <dgm:pt modelId="{99C8FAFD-13B9-4A3F-8A31-78F7AD8F5FCC}" type="sibTrans" cxnId="{E92BA082-A0C6-40D6-9A2E-8AD329A1B6AB}">
      <dgm:prSet/>
      <dgm:spPr/>
      <dgm:t>
        <a:bodyPr/>
        <a:lstStyle/>
        <a:p>
          <a:endParaRPr lang="en-US"/>
        </a:p>
      </dgm:t>
    </dgm:pt>
    <dgm:pt modelId="{4EE17AF8-B851-4CA4-BF0F-DE90234DAC16}">
      <dgm:prSet/>
      <dgm:spPr/>
      <dgm:t>
        <a:bodyPr/>
        <a:lstStyle/>
        <a:p>
          <a:pPr rtl="0">
            <a:lnSpc>
              <a:spcPct val="100000"/>
            </a:lnSpc>
          </a:pPr>
          <a:r>
            <a:rPr lang="nb-NO" dirty="0"/>
            <a:t>Produksjonstap (pasient/pårørende)</a:t>
          </a:r>
          <a:endParaRPr lang="en-US" dirty="0"/>
        </a:p>
      </dgm:t>
    </dgm:pt>
    <dgm:pt modelId="{7359E92B-260F-471A-8975-697D86FD3A6D}" type="parTrans" cxnId="{2C64470B-E174-410E-8D1C-3220D33CC51E}">
      <dgm:prSet/>
      <dgm:spPr/>
      <dgm:t>
        <a:bodyPr/>
        <a:lstStyle/>
        <a:p>
          <a:endParaRPr lang="en-US"/>
        </a:p>
      </dgm:t>
    </dgm:pt>
    <dgm:pt modelId="{6A5BE5DB-36B0-408C-A2F0-F9EE411789C5}" type="sibTrans" cxnId="{2C64470B-E174-410E-8D1C-3220D33CC51E}">
      <dgm:prSet/>
      <dgm:spPr/>
      <dgm:t>
        <a:bodyPr/>
        <a:lstStyle/>
        <a:p>
          <a:endParaRPr lang="en-US"/>
        </a:p>
      </dgm:t>
    </dgm:pt>
    <dgm:pt modelId="{99931C7C-EF25-4FEC-B8CC-9C725A8D3C3C}">
      <dgm:prSet/>
      <dgm:spPr/>
      <dgm:t>
        <a:bodyPr/>
        <a:lstStyle/>
        <a:p>
          <a:pPr>
            <a:lnSpc>
              <a:spcPct val="100000"/>
            </a:lnSpc>
          </a:pPr>
          <a:r>
            <a:rPr lang="nb-NO"/>
            <a:t>Forebygging av nye sår</a:t>
          </a:r>
          <a:endParaRPr lang="en-US"/>
        </a:p>
      </dgm:t>
    </dgm:pt>
    <dgm:pt modelId="{46E96163-A4DE-4174-9683-B19D8BF4625B}" type="parTrans" cxnId="{550ECF1A-65F8-45F9-B8A7-D1D81FB355AB}">
      <dgm:prSet/>
      <dgm:spPr/>
      <dgm:t>
        <a:bodyPr/>
        <a:lstStyle/>
        <a:p>
          <a:endParaRPr lang="en-US"/>
        </a:p>
      </dgm:t>
    </dgm:pt>
    <dgm:pt modelId="{4AC9FC2B-AB31-4431-9002-7FB3659DF4E6}" type="sibTrans" cxnId="{550ECF1A-65F8-45F9-B8A7-D1D81FB355AB}">
      <dgm:prSet/>
      <dgm:spPr/>
      <dgm:t>
        <a:bodyPr/>
        <a:lstStyle/>
        <a:p>
          <a:endParaRPr lang="en-US"/>
        </a:p>
      </dgm:t>
    </dgm:pt>
    <dgm:pt modelId="{D6A0C53F-5093-4778-90CC-23FC1A7D06D8}">
      <dgm:prSet/>
      <dgm:spPr/>
      <dgm:t>
        <a:bodyPr/>
        <a:lstStyle/>
        <a:p>
          <a:pPr rtl="0">
            <a:lnSpc>
              <a:spcPct val="100000"/>
            </a:lnSpc>
          </a:pPr>
          <a:r>
            <a:rPr lang="nb-NO"/>
            <a:t>Unngått </a:t>
          </a:r>
          <a:r>
            <a:rPr lang="nb-NO">
              <a:latin typeface="Calibri" panose="020F0502020204030204"/>
            </a:rPr>
            <a:t>forverring</a:t>
          </a:r>
          <a:endParaRPr lang="en-US"/>
        </a:p>
      </dgm:t>
    </dgm:pt>
    <dgm:pt modelId="{7830EC99-8E32-4D2C-A0F6-039ECE6D8502}" type="parTrans" cxnId="{263470EF-002F-4779-9277-239C3D994022}">
      <dgm:prSet/>
      <dgm:spPr/>
      <dgm:t>
        <a:bodyPr/>
        <a:lstStyle/>
        <a:p>
          <a:endParaRPr lang="en-US"/>
        </a:p>
      </dgm:t>
    </dgm:pt>
    <dgm:pt modelId="{ECD05ABA-38C7-46C9-8FCC-9D6CA51DE847}" type="sibTrans" cxnId="{263470EF-002F-4779-9277-239C3D994022}">
      <dgm:prSet/>
      <dgm:spPr/>
      <dgm:t>
        <a:bodyPr/>
        <a:lstStyle/>
        <a:p>
          <a:endParaRPr lang="en-US"/>
        </a:p>
      </dgm:t>
    </dgm:pt>
    <dgm:pt modelId="{0B8BE3EC-2AF0-4ACD-A675-630D6521E018}">
      <dgm:prSet/>
      <dgm:spPr/>
      <dgm:t>
        <a:bodyPr/>
        <a:lstStyle/>
        <a:p>
          <a:pPr>
            <a:lnSpc>
              <a:spcPct val="100000"/>
            </a:lnSpc>
          </a:pPr>
          <a:r>
            <a:rPr lang="nb-NO"/>
            <a:t>Unngåtte innleggelser</a:t>
          </a:r>
          <a:endParaRPr lang="en-US"/>
        </a:p>
      </dgm:t>
    </dgm:pt>
    <dgm:pt modelId="{CF6118E0-862E-48AC-9E4F-B570C6191747}" type="parTrans" cxnId="{E1604062-F640-437A-B3F7-65F0A4C3C285}">
      <dgm:prSet/>
      <dgm:spPr/>
      <dgm:t>
        <a:bodyPr/>
        <a:lstStyle/>
        <a:p>
          <a:endParaRPr lang="en-US"/>
        </a:p>
      </dgm:t>
    </dgm:pt>
    <dgm:pt modelId="{CD61AA69-1426-449D-917F-C3C126B43E40}" type="sibTrans" cxnId="{E1604062-F640-437A-B3F7-65F0A4C3C285}">
      <dgm:prSet/>
      <dgm:spPr/>
      <dgm:t>
        <a:bodyPr/>
        <a:lstStyle/>
        <a:p>
          <a:endParaRPr lang="en-US"/>
        </a:p>
      </dgm:t>
    </dgm:pt>
    <dgm:pt modelId="{577EB545-DB77-46F9-9B6D-8D613ED486AB}">
      <dgm:prSet/>
      <dgm:spPr/>
      <dgm:t>
        <a:bodyPr/>
        <a:lstStyle/>
        <a:p>
          <a:r>
            <a:rPr lang="nb-NO"/>
            <a:t>Kommunen</a:t>
          </a:r>
          <a:endParaRPr lang="en-US"/>
        </a:p>
      </dgm:t>
    </dgm:pt>
    <dgm:pt modelId="{004B88CF-38FC-49A0-A4D7-1E5D5A60488E}" type="parTrans" cxnId="{B31D92FF-9875-4607-85FD-00DCECAEC91C}">
      <dgm:prSet/>
      <dgm:spPr/>
      <dgm:t>
        <a:bodyPr/>
        <a:lstStyle/>
        <a:p>
          <a:endParaRPr lang="en-US"/>
        </a:p>
      </dgm:t>
    </dgm:pt>
    <dgm:pt modelId="{5E86F8CF-377D-4C3F-BB13-50CEA345D026}" type="sibTrans" cxnId="{B31D92FF-9875-4607-85FD-00DCECAEC91C}">
      <dgm:prSet/>
      <dgm:spPr/>
      <dgm:t>
        <a:bodyPr/>
        <a:lstStyle/>
        <a:p>
          <a:endParaRPr lang="en-US"/>
        </a:p>
      </dgm:t>
    </dgm:pt>
    <dgm:pt modelId="{D2253465-41D3-4EF9-BF71-5622AC5F3AB3}">
      <dgm:prSet/>
      <dgm:spPr/>
      <dgm:t>
        <a:bodyPr/>
        <a:lstStyle/>
        <a:p>
          <a:pPr>
            <a:lnSpc>
              <a:spcPct val="100000"/>
            </a:lnSpc>
          </a:pPr>
          <a:r>
            <a:rPr lang="nb-NO">
              <a:latin typeface="Calibri" panose="020F0502020204030204"/>
            </a:rPr>
            <a:t>Unngår</a:t>
          </a:r>
          <a:r>
            <a:rPr lang="nb-NO"/>
            <a:t> svekket beredskap i kommunen</a:t>
          </a:r>
          <a:endParaRPr lang="en-US"/>
        </a:p>
      </dgm:t>
    </dgm:pt>
    <dgm:pt modelId="{A616FE38-70CC-4341-8F37-6CE1D13868E7}" type="parTrans" cxnId="{CED1F60F-83EB-4058-8CAD-C929F99EEC45}">
      <dgm:prSet/>
      <dgm:spPr/>
      <dgm:t>
        <a:bodyPr/>
        <a:lstStyle/>
        <a:p>
          <a:endParaRPr lang="en-US"/>
        </a:p>
      </dgm:t>
    </dgm:pt>
    <dgm:pt modelId="{DE59AA0E-490A-47E2-839E-3C8E236DFAAC}" type="sibTrans" cxnId="{CED1F60F-83EB-4058-8CAD-C929F99EEC45}">
      <dgm:prSet/>
      <dgm:spPr/>
      <dgm:t>
        <a:bodyPr/>
        <a:lstStyle/>
        <a:p>
          <a:endParaRPr lang="en-US"/>
        </a:p>
      </dgm:t>
    </dgm:pt>
    <dgm:pt modelId="{852D01B9-7B53-4EDF-9C6B-0A58CB927E52}">
      <dgm:prSet/>
      <dgm:spPr/>
      <dgm:t>
        <a:bodyPr/>
        <a:lstStyle/>
        <a:p>
          <a:pPr>
            <a:lnSpc>
              <a:spcPct val="100000"/>
            </a:lnSpc>
          </a:pPr>
          <a:r>
            <a:rPr lang="nb-NO" dirty="0"/>
            <a:t>Kompetanseheving i hjemmetjenesten</a:t>
          </a:r>
        </a:p>
        <a:p>
          <a:pPr>
            <a:lnSpc>
              <a:spcPct val="100000"/>
            </a:lnSpc>
          </a:pPr>
          <a:r>
            <a:rPr lang="nb-NO" dirty="0"/>
            <a:t>Bedre rekruttering til helse og omsorgstjenestene – mer attraktivt</a:t>
          </a:r>
          <a:endParaRPr lang="nb-NO" dirty="0">
            <a:solidFill>
              <a:srgbClr val="FF0000"/>
            </a:solidFill>
            <a:latin typeface="Calibri" panose="020F0502020204030204"/>
          </a:endParaRPr>
        </a:p>
        <a:p>
          <a:pPr rtl="0">
            <a:lnSpc>
              <a:spcPct val="100000"/>
            </a:lnSpc>
          </a:pPr>
          <a:r>
            <a:rPr lang="nb-NO" dirty="0">
              <a:solidFill>
                <a:srgbClr val="FF0000"/>
              </a:solidFill>
              <a:latin typeface="Calibri" panose="020F0502020204030204"/>
            </a:rPr>
            <a:t>Økt behov for bemanning </a:t>
          </a:r>
        </a:p>
        <a:p>
          <a:pPr rtl="0">
            <a:lnSpc>
              <a:spcPct val="100000"/>
            </a:lnSpc>
          </a:pPr>
          <a:r>
            <a:rPr lang="nb-NO" dirty="0">
              <a:solidFill>
                <a:srgbClr val="FF0000"/>
              </a:solidFill>
              <a:latin typeface="Calibri" panose="020F0502020204030204"/>
            </a:rPr>
            <a:t>Økte utgifter til </a:t>
          </a:r>
          <a:r>
            <a:rPr lang="nb-NO" dirty="0">
              <a:solidFill>
                <a:srgbClr val="FF0000"/>
              </a:solidFill>
            </a:rPr>
            <a:t>sårmateriell</a:t>
          </a:r>
          <a:r>
            <a:rPr lang="nb-NO" dirty="0">
              <a:latin typeface="Calibri" panose="020F0502020204030204"/>
            </a:rPr>
            <a:t> </a:t>
          </a:r>
          <a:r>
            <a:rPr lang="nb-NO" dirty="0">
              <a:solidFill>
                <a:srgbClr val="FF0000"/>
              </a:solidFill>
              <a:latin typeface="Calibri" panose="020F0502020204030204"/>
            </a:rPr>
            <a:t>og transport</a:t>
          </a:r>
          <a:endParaRPr lang="nb-NO" dirty="0">
            <a:solidFill>
              <a:srgbClr val="FF0000"/>
            </a:solidFill>
          </a:endParaRPr>
        </a:p>
        <a:p>
          <a:pPr>
            <a:lnSpc>
              <a:spcPct val="100000"/>
            </a:lnSpc>
          </a:pPr>
          <a:endParaRPr lang="en-US" dirty="0"/>
        </a:p>
      </dgm:t>
    </dgm:pt>
    <dgm:pt modelId="{F8009BAB-D453-4466-AE95-FD14615D6503}" type="parTrans" cxnId="{1CBC6D59-4CDE-4357-881F-42FC6A2C2F7C}">
      <dgm:prSet/>
      <dgm:spPr/>
      <dgm:t>
        <a:bodyPr/>
        <a:lstStyle/>
        <a:p>
          <a:endParaRPr lang="en-US"/>
        </a:p>
      </dgm:t>
    </dgm:pt>
    <dgm:pt modelId="{8DD6776E-FF10-4EA2-922F-D08D87FE1E4D}" type="sibTrans" cxnId="{1CBC6D59-4CDE-4357-881F-42FC6A2C2F7C}">
      <dgm:prSet/>
      <dgm:spPr/>
      <dgm:t>
        <a:bodyPr/>
        <a:lstStyle/>
        <a:p>
          <a:endParaRPr lang="en-US"/>
        </a:p>
      </dgm:t>
    </dgm:pt>
    <dgm:pt modelId="{CC948CF7-F8A6-4A89-9D3E-A13C6ADB1431}">
      <dgm:prSet/>
      <dgm:spPr/>
      <dgm:t>
        <a:bodyPr/>
        <a:lstStyle/>
        <a:p>
          <a:r>
            <a:rPr lang="nb-NO"/>
            <a:t>Sykehuset</a:t>
          </a:r>
          <a:endParaRPr lang="en-US"/>
        </a:p>
      </dgm:t>
    </dgm:pt>
    <dgm:pt modelId="{53777993-12C6-4BDB-8B5D-F1EC66902897}" type="parTrans" cxnId="{A4C898CC-EBD2-4964-B61C-97089BE9A7D9}">
      <dgm:prSet/>
      <dgm:spPr/>
      <dgm:t>
        <a:bodyPr/>
        <a:lstStyle/>
        <a:p>
          <a:endParaRPr lang="en-US"/>
        </a:p>
      </dgm:t>
    </dgm:pt>
    <dgm:pt modelId="{017A9F62-03F9-433E-A63F-D3B8B4E499F1}" type="sibTrans" cxnId="{A4C898CC-EBD2-4964-B61C-97089BE9A7D9}">
      <dgm:prSet/>
      <dgm:spPr/>
      <dgm:t>
        <a:bodyPr/>
        <a:lstStyle/>
        <a:p>
          <a:endParaRPr lang="en-US"/>
        </a:p>
      </dgm:t>
    </dgm:pt>
    <dgm:pt modelId="{D718A8E0-35B6-4798-A86A-42426C06AFF3}">
      <dgm:prSet phldr="0"/>
      <dgm:spPr/>
      <dgm:t>
        <a:bodyPr/>
        <a:lstStyle/>
        <a:p>
          <a:pPr rtl="0">
            <a:lnSpc>
              <a:spcPct val="100000"/>
            </a:lnSpc>
          </a:pPr>
          <a:r>
            <a:rPr lang="nb-NO">
              <a:latin typeface="Calibri" panose="020F0502020204030204"/>
            </a:rPr>
            <a:t>Tidsbesparelse per konsultasjon</a:t>
          </a:r>
        </a:p>
      </dgm:t>
    </dgm:pt>
    <dgm:pt modelId="{8E17929A-648B-4BD0-B67B-3E94957E4073}" type="parTrans" cxnId="{2A8B5724-A4ED-4815-B341-5CD47AE9AF3D}">
      <dgm:prSet/>
      <dgm:spPr/>
      <dgm:t>
        <a:bodyPr/>
        <a:lstStyle/>
        <a:p>
          <a:endParaRPr lang="en-US"/>
        </a:p>
      </dgm:t>
    </dgm:pt>
    <dgm:pt modelId="{1BD21B4C-7778-4E05-99A5-B674FA660510}" type="sibTrans" cxnId="{2A8B5724-A4ED-4815-B341-5CD47AE9AF3D}">
      <dgm:prSet/>
      <dgm:spPr/>
      <dgm:t>
        <a:bodyPr/>
        <a:lstStyle/>
        <a:p>
          <a:endParaRPr lang="en-US"/>
        </a:p>
      </dgm:t>
    </dgm:pt>
    <dgm:pt modelId="{B441ED05-6686-4930-BAA4-8EF2FFC6E4F8}">
      <dgm:prSet/>
      <dgm:spPr/>
      <dgm:t>
        <a:bodyPr/>
        <a:lstStyle/>
        <a:p>
          <a:pPr>
            <a:lnSpc>
              <a:spcPct val="100000"/>
            </a:lnSpc>
          </a:pPr>
          <a:r>
            <a:rPr lang="nb-NO">
              <a:latin typeface="Calibri" panose="020F0502020204030204"/>
            </a:rPr>
            <a:t>Hyppigere</a:t>
          </a:r>
          <a:r>
            <a:rPr lang="nb-NO"/>
            <a:t> konsultasjoner for de som har størst behov</a:t>
          </a:r>
          <a:endParaRPr lang="en-US"/>
        </a:p>
      </dgm:t>
    </dgm:pt>
    <dgm:pt modelId="{438599BB-3A54-410C-A465-FDCEB8DF1323}" type="parTrans" cxnId="{0449713A-BD79-489E-B4E8-E619F3E92BCF}">
      <dgm:prSet/>
      <dgm:spPr/>
      <dgm:t>
        <a:bodyPr/>
        <a:lstStyle/>
        <a:p>
          <a:endParaRPr lang="en-US"/>
        </a:p>
      </dgm:t>
    </dgm:pt>
    <dgm:pt modelId="{BBDFEAB9-F589-4937-86D4-6610DB38E53B}" type="sibTrans" cxnId="{0449713A-BD79-489E-B4E8-E619F3E92BCF}">
      <dgm:prSet/>
      <dgm:spPr/>
      <dgm:t>
        <a:bodyPr/>
        <a:lstStyle/>
        <a:p>
          <a:endParaRPr lang="en-US"/>
        </a:p>
      </dgm:t>
    </dgm:pt>
    <dgm:pt modelId="{9B473D0D-5F3F-4760-8973-AFF523A3A433}">
      <dgm:prSet phldr="0"/>
      <dgm:spPr/>
      <dgm:t>
        <a:bodyPr/>
        <a:lstStyle/>
        <a:p>
          <a:pPr rtl="0"/>
          <a:r>
            <a:rPr lang="nb-NO" dirty="0">
              <a:latin typeface="Calibri" panose="020F0502020204030204"/>
            </a:rPr>
            <a:t>Mindre utgifter til forbruksmateriell</a:t>
          </a:r>
        </a:p>
        <a:p>
          <a:pPr rtl="0"/>
          <a:r>
            <a:rPr lang="nb-NO" dirty="0">
              <a:latin typeface="Calibri" panose="020F0502020204030204"/>
            </a:rPr>
            <a:t>Redusert pasienttransport</a:t>
          </a:r>
        </a:p>
      </dgm:t>
    </dgm:pt>
    <dgm:pt modelId="{3F663428-F5FC-4F4F-BD32-8DB89C5843F2}" type="parTrans" cxnId="{C9AF5EBC-FBA2-4EE5-8231-7489AE63A924}">
      <dgm:prSet/>
      <dgm:spPr/>
      <dgm:t>
        <a:bodyPr/>
        <a:lstStyle/>
        <a:p>
          <a:endParaRPr lang="nb-NO"/>
        </a:p>
      </dgm:t>
    </dgm:pt>
    <dgm:pt modelId="{C416D150-BA1C-4E1F-915C-B1843F77A9E7}" type="sibTrans" cxnId="{C9AF5EBC-FBA2-4EE5-8231-7489AE63A924}">
      <dgm:prSet/>
      <dgm:spPr/>
      <dgm:t>
        <a:bodyPr/>
        <a:lstStyle/>
        <a:p>
          <a:endParaRPr lang="nb-NO"/>
        </a:p>
      </dgm:t>
    </dgm:pt>
    <dgm:pt modelId="{21C758B5-236D-4F9C-8939-00A75DF44E2F}">
      <dgm:prSet phldr="0"/>
      <dgm:spPr/>
      <dgm:t>
        <a:bodyPr/>
        <a:lstStyle/>
        <a:p>
          <a:r>
            <a:rPr lang="nb-NO">
              <a:latin typeface="Calibri" panose="020F0502020204030204"/>
            </a:rPr>
            <a:t>Reduserte</a:t>
          </a:r>
          <a:r>
            <a:rPr lang="nb-NO"/>
            <a:t> ventelister</a:t>
          </a:r>
        </a:p>
      </dgm:t>
    </dgm:pt>
    <dgm:pt modelId="{AF453D2C-E881-4B78-AD93-4EE3E2A5FBBB}" type="parTrans" cxnId="{47386151-D881-45C7-800D-4FC5058D6D9C}">
      <dgm:prSet/>
      <dgm:spPr/>
      <dgm:t>
        <a:bodyPr/>
        <a:lstStyle/>
        <a:p>
          <a:endParaRPr lang="nb-NO"/>
        </a:p>
      </dgm:t>
    </dgm:pt>
    <dgm:pt modelId="{6ABE7EF0-CEA5-4403-926E-B76964B02A7D}" type="sibTrans" cxnId="{47386151-D881-45C7-800D-4FC5058D6D9C}">
      <dgm:prSet/>
      <dgm:spPr/>
      <dgm:t>
        <a:bodyPr/>
        <a:lstStyle/>
        <a:p>
          <a:endParaRPr lang="nb-NO"/>
        </a:p>
      </dgm:t>
    </dgm:pt>
    <dgm:pt modelId="{222E56F0-FB0A-4C72-83AF-BA00EEF8BF7E}">
      <dgm:prSet phldr="0"/>
      <dgm:spPr/>
      <dgm:t>
        <a:bodyPr/>
        <a:lstStyle/>
        <a:p>
          <a:pPr rtl="0">
            <a:lnSpc>
              <a:spcPct val="100000"/>
            </a:lnSpc>
          </a:pPr>
          <a:r>
            <a:rPr lang="nb-NO">
              <a:latin typeface="Calibri" panose="020F0502020204030204"/>
            </a:rPr>
            <a:t>Bedre pasientopplevelse</a:t>
          </a:r>
        </a:p>
      </dgm:t>
    </dgm:pt>
    <dgm:pt modelId="{1368FBF9-6F08-44D0-BF24-5AEFD3830C0B}" type="parTrans" cxnId="{2E461A8E-51C6-4112-9B78-3F55DD608D46}">
      <dgm:prSet/>
      <dgm:spPr/>
      <dgm:t>
        <a:bodyPr/>
        <a:lstStyle/>
        <a:p>
          <a:endParaRPr lang="nb-NO"/>
        </a:p>
      </dgm:t>
    </dgm:pt>
    <dgm:pt modelId="{3D771FCA-CEAD-46CD-85CF-697C172DC893}" type="sibTrans" cxnId="{2E461A8E-51C6-4112-9B78-3F55DD608D46}">
      <dgm:prSet/>
      <dgm:spPr/>
      <dgm:t>
        <a:bodyPr/>
        <a:lstStyle/>
        <a:p>
          <a:endParaRPr lang="nb-NO"/>
        </a:p>
      </dgm:t>
    </dgm:pt>
    <dgm:pt modelId="{8B88B8C2-257C-4FFB-8AC8-474D560726E0}">
      <dgm:prSet phldr="0"/>
      <dgm:spPr/>
      <dgm:t>
        <a:bodyPr/>
        <a:lstStyle/>
        <a:p>
          <a:endParaRPr lang="nb-NO">
            <a:latin typeface="Calibri" panose="020F0502020204030204"/>
          </a:endParaRPr>
        </a:p>
      </dgm:t>
    </dgm:pt>
    <dgm:pt modelId="{20AEAABE-78EC-4CC5-9284-696FC62435CA}" type="parTrans" cxnId="{A57CC7D6-3792-431F-92AB-9DF50C53C89C}">
      <dgm:prSet/>
      <dgm:spPr/>
      <dgm:t>
        <a:bodyPr/>
        <a:lstStyle/>
        <a:p>
          <a:endParaRPr lang="nb-NO"/>
        </a:p>
      </dgm:t>
    </dgm:pt>
    <dgm:pt modelId="{019F6766-014F-4A6A-A715-2080B620265E}" type="sibTrans" cxnId="{A57CC7D6-3792-431F-92AB-9DF50C53C89C}">
      <dgm:prSet/>
      <dgm:spPr/>
      <dgm:t>
        <a:bodyPr/>
        <a:lstStyle/>
        <a:p>
          <a:endParaRPr lang="nb-NO"/>
        </a:p>
      </dgm:t>
    </dgm:pt>
    <dgm:pt modelId="{87A5206D-32B6-4674-A475-2BED9C844882}" type="pres">
      <dgm:prSet presAssocID="{A8BBD555-3BAB-4F63-AB76-1A44DC6F0160}" presName="Name0" presStyleCnt="0">
        <dgm:presLayoutVars>
          <dgm:dir/>
          <dgm:animLvl val="lvl"/>
          <dgm:resizeHandles val="exact"/>
        </dgm:presLayoutVars>
      </dgm:prSet>
      <dgm:spPr/>
    </dgm:pt>
    <dgm:pt modelId="{CB3B61D7-7004-41A9-B735-5772403D8F86}" type="pres">
      <dgm:prSet presAssocID="{9C9BD393-8B41-4697-94D5-85C8476C3374}" presName="composite" presStyleCnt="0"/>
      <dgm:spPr/>
    </dgm:pt>
    <dgm:pt modelId="{9785920F-A5CB-421C-83EF-B7AE98E04B25}" type="pres">
      <dgm:prSet presAssocID="{9C9BD393-8B41-4697-94D5-85C8476C3374}" presName="parTx" presStyleLbl="alignNode1" presStyleIdx="0" presStyleCnt="3">
        <dgm:presLayoutVars>
          <dgm:chMax val="0"/>
          <dgm:chPref val="0"/>
        </dgm:presLayoutVars>
      </dgm:prSet>
      <dgm:spPr/>
    </dgm:pt>
    <dgm:pt modelId="{6ED53CAC-4C1E-496A-9C9B-A0853D002716}" type="pres">
      <dgm:prSet presAssocID="{9C9BD393-8B41-4697-94D5-85C8476C3374}" presName="desTx" presStyleLbl="alignAccFollowNode1" presStyleIdx="0" presStyleCnt="3">
        <dgm:presLayoutVars/>
      </dgm:prSet>
      <dgm:spPr/>
    </dgm:pt>
    <dgm:pt modelId="{A400A335-96B1-4520-9AB0-B740D1148DFB}" type="pres">
      <dgm:prSet presAssocID="{F7E69F03-411E-4B31-86E8-824D20150B50}" presName="space" presStyleCnt="0"/>
      <dgm:spPr/>
    </dgm:pt>
    <dgm:pt modelId="{CBA677D0-D324-495A-8F1F-3430027099C2}" type="pres">
      <dgm:prSet presAssocID="{577EB545-DB77-46F9-9B6D-8D613ED486AB}" presName="composite" presStyleCnt="0"/>
      <dgm:spPr/>
    </dgm:pt>
    <dgm:pt modelId="{E390CD64-FA9B-41F2-9B2B-C3AADCC9CB6B}" type="pres">
      <dgm:prSet presAssocID="{577EB545-DB77-46F9-9B6D-8D613ED486AB}" presName="parTx" presStyleLbl="alignNode1" presStyleIdx="1" presStyleCnt="3">
        <dgm:presLayoutVars>
          <dgm:chMax val="0"/>
          <dgm:chPref val="0"/>
        </dgm:presLayoutVars>
      </dgm:prSet>
      <dgm:spPr/>
    </dgm:pt>
    <dgm:pt modelId="{6B619D40-D03A-4243-84DC-6866F7BB651E}" type="pres">
      <dgm:prSet presAssocID="{577EB545-DB77-46F9-9B6D-8D613ED486AB}" presName="desTx" presStyleLbl="alignAccFollowNode1" presStyleIdx="1" presStyleCnt="3">
        <dgm:presLayoutVars/>
      </dgm:prSet>
      <dgm:spPr/>
    </dgm:pt>
    <dgm:pt modelId="{30B59B08-44D0-4544-A87A-765843CB983E}" type="pres">
      <dgm:prSet presAssocID="{5E86F8CF-377D-4C3F-BB13-50CEA345D026}" presName="space" presStyleCnt="0"/>
      <dgm:spPr/>
    </dgm:pt>
    <dgm:pt modelId="{48DCE55C-1034-45F3-9457-B3C6E0820FBA}" type="pres">
      <dgm:prSet presAssocID="{CC948CF7-F8A6-4A89-9D3E-A13C6ADB1431}" presName="composite" presStyleCnt="0"/>
      <dgm:spPr/>
    </dgm:pt>
    <dgm:pt modelId="{95335176-F7DD-4B95-8B72-174AAC2461A5}" type="pres">
      <dgm:prSet presAssocID="{CC948CF7-F8A6-4A89-9D3E-A13C6ADB1431}" presName="parTx" presStyleLbl="alignNode1" presStyleIdx="2" presStyleCnt="3">
        <dgm:presLayoutVars>
          <dgm:chMax val="0"/>
          <dgm:chPref val="0"/>
        </dgm:presLayoutVars>
      </dgm:prSet>
      <dgm:spPr/>
    </dgm:pt>
    <dgm:pt modelId="{BCEB704F-AC95-463D-8604-5BF5A589DDA7}" type="pres">
      <dgm:prSet presAssocID="{CC948CF7-F8A6-4A89-9D3E-A13C6ADB1431}" presName="desTx" presStyleLbl="alignAccFollowNode1" presStyleIdx="2" presStyleCnt="3">
        <dgm:presLayoutVars/>
      </dgm:prSet>
      <dgm:spPr/>
    </dgm:pt>
  </dgm:ptLst>
  <dgm:cxnLst>
    <dgm:cxn modelId="{2C64470B-E174-410E-8D1C-3220D33CC51E}" srcId="{9C9BD393-8B41-4697-94D5-85C8476C3374}" destId="{4EE17AF8-B851-4CA4-BF0F-DE90234DAC16}" srcOrd="3" destOrd="0" parTransId="{7359E92B-260F-471A-8975-697D86FD3A6D}" sibTransId="{6A5BE5DB-36B0-408C-A2F0-F9EE411789C5}"/>
    <dgm:cxn modelId="{CED1F60F-83EB-4058-8CAD-C929F99EEC45}" srcId="{577EB545-DB77-46F9-9B6D-8D613ED486AB}" destId="{D2253465-41D3-4EF9-BF71-5622AC5F3AB3}" srcOrd="0" destOrd="0" parTransId="{A616FE38-70CC-4341-8F37-6CE1D13868E7}" sibTransId="{DE59AA0E-490A-47E2-839E-3C8E236DFAAC}"/>
    <dgm:cxn modelId="{550ECF1A-65F8-45F9-B8A7-D1D81FB355AB}" srcId="{9C9BD393-8B41-4697-94D5-85C8476C3374}" destId="{99931C7C-EF25-4FEC-B8CC-9C725A8D3C3C}" srcOrd="4" destOrd="0" parTransId="{46E96163-A4DE-4174-9683-B19D8BF4625B}" sibTransId="{4AC9FC2B-AB31-4431-9002-7FB3659DF4E6}"/>
    <dgm:cxn modelId="{059B4E22-F207-4C7F-94DA-8C86BF22D483}" type="presOf" srcId="{99931C7C-EF25-4FEC-B8CC-9C725A8D3C3C}" destId="{6ED53CAC-4C1E-496A-9C9B-A0853D002716}" srcOrd="0" destOrd="4" presId="urn:microsoft.com/office/officeart/2016/7/layout/ChevronBlockProcess"/>
    <dgm:cxn modelId="{2A8B5724-A4ED-4815-B341-5CD47AE9AF3D}" srcId="{CC948CF7-F8A6-4A89-9D3E-A13C6ADB1431}" destId="{D718A8E0-35B6-4798-A86A-42426C06AFF3}" srcOrd="0" destOrd="0" parTransId="{8E17929A-648B-4BD0-B67B-3E94957E4073}" sibTransId="{1BD21B4C-7778-4E05-99A5-B674FA660510}"/>
    <dgm:cxn modelId="{AE30902B-6D7A-4E85-9F4D-F89BEC51585D}" type="presOf" srcId="{B441ED05-6686-4930-BAA4-8EF2FFC6E4F8}" destId="{BCEB704F-AC95-463D-8604-5BF5A589DDA7}" srcOrd="0" destOrd="2" presId="urn:microsoft.com/office/officeart/2016/7/layout/ChevronBlockProcess"/>
    <dgm:cxn modelId="{0449713A-BD79-489E-B4E8-E619F3E92BCF}" srcId="{CC948CF7-F8A6-4A89-9D3E-A13C6ADB1431}" destId="{B441ED05-6686-4930-BAA4-8EF2FFC6E4F8}" srcOrd="2" destOrd="0" parTransId="{438599BB-3A54-410C-A465-FDCEB8DF1323}" sibTransId="{BBDFEAB9-F589-4937-86D4-6610DB38E53B}"/>
    <dgm:cxn modelId="{8105AA3A-0CE2-470E-AFB5-D09777887794}" type="presOf" srcId="{61546F03-0B6C-49A5-939D-EA1582DA82DE}" destId="{6ED53CAC-4C1E-496A-9C9B-A0853D002716}" srcOrd="0" destOrd="2" presId="urn:microsoft.com/office/officeart/2016/7/layout/ChevronBlockProcess"/>
    <dgm:cxn modelId="{39A0023B-BBB6-4509-B033-0A42FF08E761}" type="presOf" srcId="{D2253465-41D3-4EF9-BF71-5622AC5F3AB3}" destId="{6B619D40-D03A-4243-84DC-6866F7BB651E}" srcOrd="0" destOrd="0" presId="urn:microsoft.com/office/officeart/2016/7/layout/ChevronBlockProcess"/>
    <dgm:cxn modelId="{2F500346-FE19-455F-A25A-8EBC90C250DB}" type="presOf" srcId="{21C758B5-236D-4F9C-8939-00A75DF44E2F}" destId="{BCEB704F-AC95-463D-8604-5BF5A589DDA7}" srcOrd="0" destOrd="1" presId="urn:microsoft.com/office/officeart/2016/7/layout/ChevronBlockProcess"/>
    <dgm:cxn modelId="{08A80948-DEA7-4F0C-8A23-FF7758B4DFB6}" type="presOf" srcId="{222E56F0-FB0A-4C72-83AF-BA00EEF8BF7E}" destId="{6ED53CAC-4C1E-496A-9C9B-A0853D002716}" srcOrd="0" destOrd="1" presId="urn:microsoft.com/office/officeart/2016/7/layout/ChevronBlockProcess"/>
    <dgm:cxn modelId="{941FA249-AAAC-481C-96C0-B5FCABA8C511}" type="presOf" srcId="{CC948CF7-F8A6-4A89-9D3E-A13C6ADB1431}" destId="{95335176-F7DD-4B95-8B72-174AAC2461A5}" srcOrd="0" destOrd="0" presId="urn:microsoft.com/office/officeart/2016/7/layout/ChevronBlockProcess"/>
    <dgm:cxn modelId="{47386151-D881-45C7-800D-4FC5058D6D9C}" srcId="{CC948CF7-F8A6-4A89-9D3E-A13C6ADB1431}" destId="{21C758B5-236D-4F9C-8939-00A75DF44E2F}" srcOrd="1" destOrd="0" parTransId="{AF453D2C-E881-4B78-AD93-4EE3E2A5FBBB}" sibTransId="{6ABE7EF0-CEA5-4403-926E-B76964B02A7D}"/>
    <dgm:cxn modelId="{1CBC6D59-4CDE-4357-881F-42FC6A2C2F7C}" srcId="{577EB545-DB77-46F9-9B6D-8D613ED486AB}" destId="{852D01B9-7B53-4EDF-9C6B-0A58CB927E52}" srcOrd="1" destOrd="0" parTransId="{F8009BAB-D453-4466-AE95-FD14615D6503}" sibTransId="{8DD6776E-FF10-4EA2-922F-D08D87FE1E4D}"/>
    <dgm:cxn modelId="{E1604062-F640-437A-B3F7-65F0A4C3C285}" srcId="{9C9BD393-8B41-4697-94D5-85C8476C3374}" destId="{0B8BE3EC-2AF0-4ACD-A675-630D6521E018}" srcOrd="6" destOrd="0" parTransId="{CF6118E0-862E-48AC-9E4F-B570C6191747}" sibTransId="{CD61AA69-1426-449D-917F-C3C126B43E40}"/>
    <dgm:cxn modelId="{E92BA082-A0C6-40D6-9A2E-8AD329A1B6AB}" srcId="{9C9BD393-8B41-4697-94D5-85C8476C3374}" destId="{61546F03-0B6C-49A5-939D-EA1582DA82DE}" srcOrd="2" destOrd="0" parTransId="{8E9F7BDA-507E-405C-89FC-442F18E47EC9}" sibTransId="{99C8FAFD-13B9-4A3F-8A31-78F7AD8F5FCC}"/>
    <dgm:cxn modelId="{4B8CE885-910A-4392-B493-57B8DD497F37}" type="presOf" srcId="{A8BBD555-3BAB-4F63-AB76-1A44DC6F0160}" destId="{87A5206D-32B6-4674-A475-2BED9C844882}" srcOrd="0" destOrd="0" presId="urn:microsoft.com/office/officeart/2016/7/layout/ChevronBlockProcess"/>
    <dgm:cxn modelId="{2E461A8E-51C6-4112-9B78-3F55DD608D46}" srcId="{9C9BD393-8B41-4697-94D5-85C8476C3374}" destId="{222E56F0-FB0A-4C72-83AF-BA00EEF8BF7E}" srcOrd="1" destOrd="0" parTransId="{1368FBF9-6F08-44D0-BF24-5AEFD3830C0B}" sibTransId="{3D771FCA-CEAD-46CD-85CF-697C172DC893}"/>
    <dgm:cxn modelId="{101DE58F-0970-4559-9722-60608B2738C1}" type="presOf" srcId="{0B8BE3EC-2AF0-4ACD-A675-630D6521E018}" destId="{6ED53CAC-4C1E-496A-9C9B-A0853D002716}" srcOrd="0" destOrd="6" presId="urn:microsoft.com/office/officeart/2016/7/layout/ChevronBlockProcess"/>
    <dgm:cxn modelId="{506285A4-8977-489A-8BB5-954F79BFCE69}" type="presOf" srcId="{9B473D0D-5F3F-4760-8973-AFF523A3A433}" destId="{BCEB704F-AC95-463D-8604-5BF5A589DDA7}" srcOrd="0" destOrd="3" presId="urn:microsoft.com/office/officeart/2016/7/layout/ChevronBlockProcess"/>
    <dgm:cxn modelId="{1B278FB0-B0ED-4FE6-BB50-250BFE264784}" type="presOf" srcId="{E5FC10A0-62CD-4F99-9998-6F106C4E437A}" destId="{6ED53CAC-4C1E-496A-9C9B-A0853D002716}" srcOrd="0" destOrd="0" presId="urn:microsoft.com/office/officeart/2016/7/layout/ChevronBlockProcess"/>
    <dgm:cxn modelId="{149E55B3-AD68-4F47-9BC1-881FC999B857}" srcId="{9C9BD393-8B41-4697-94D5-85C8476C3374}" destId="{E5FC10A0-62CD-4F99-9998-6F106C4E437A}" srcOrd="0" destOrd="0" parTransId="{DDACF4DC-FC10-4E5D-A606-16AE70848535}" sibTransId="{383EE0E7-A065-42C4-9FA0-4820433A59A9}"/>
    <dgm:cxn modelId="{C9AF5EBC-FBA2-4EE5-8231-7489AE63A924}" srcId="{CC948CF7-F8A6-4A89-9D3E-A13C6ADB1431}" destId="{9B473D0D-5F3F-4760-8973-AFF523A3A433}" srcOrd="3" destOrd="0" parTransId="{3F663428-F5FC-4F4F-BD32-8DB89C5843F2}" sibTransId="{C416D150-BA1C-4E1F-915C-B1843F77A9E7}"/>
    <dgm:cxn modelId="{5BB79DC2-6D41-4DD1-B229-16912384D95A}" type="presOf" srcId="{577EB545-DB77-46F9-9B6D-8D613ED486AB}" destId="{E390CD64-FA9B-41F2-9B2B-C3AADCC9CB6B}" srcOrd="0" destOrd="0" presId="urn:microsoft.com/office/officeart/2016/7/layout/ChevronBlockProcess"/>
    <dgm:cxn modelId="{169BB5C9-9610-4BBC-A7D5-1920232F50E8}" type="presOf" srcId="{9C9BD393-8B41-4697-94D5-85C8476C3374}" destId="{9785920F-A5CB-421C-83EF-B7AE98E04B25}" srcOrd="0" destOrd="0" presId="urn:microsoft.com/office/officeart/2016/7/layout/ChevronBlockProcess"/>
    <dgm:cxn modelId="{A4C898CC-EBD2-4964-B61C-97089BE9A7D9}" srcId="{A8BBD555-3BAB-4F63-AB76-1A44DC6F0160}" destId="{CC948CF7-F8A6-4A89-9D3E-A13C6ADB1431}" srcOrd="2" destOrd="0" parTransId="{53777993-12C6-4BDB-8B5D-F1EC66902897}" sibTransId="{017A9F62-03F9-433E-A63F-D3B8B4E499F1}"/>
    <dgm:cxn modelId="{3E58D6D4-4086-4277-9920-1AE1906BD2D6}" type="presOf" srcId="{4EE17AF8-B851-4CA4-BF0F-DE90234DAC16}" destId="{6ED53CAC-4C1E-496A-9C9B-A0853D002716}" srcOrd="0" destOrd="3" presId="urn:microsoft.com/office/officeart/2016/7/layout/ChevronBlockProcess"/>
    <dgm:cxn modelId="{A57CC7D6-3792-431F-92AB-9DF50C53C89C}" srcId="{577EB545-DB77-46F9-9B6D-8D613ED486AB}" destId="{8B88B8C2-257C-4FFB-8AC8-474D560726E0}" srcOrd="2" destOrd="0" parTransId="{20AEAABE-78EC-4CC5-9284-696FC62435CA}" sibTransId="{019F6766-014F-4A6A-A715-2080B620265E}"/>
    <dgm:cxn modelId="{291339DC-F954-460D-AD7F-0B03E2DA0943}" type="presOf" srcId="{D718A8E0-35B6-4798-A86A-42426C06AFF3}" destId="{BCEB704F-AC95-463D-8604-5BF5A589DDA7}" srcOrd="0" destOrd="0" presId="urn:microsoft.com/office/officeart/2016/7/layout/ChevronBlockProcess"/>
    <dgm:cxn modelId="{E9E5EBDE-DA4A-4649-A8A0-39EE6FE37956}" type="presOf" srcId="{852D01B9-7B53-4EDF-9C6B-0A58CB927E52}" destId="{6B619D40-D03A-4243-84DC-6866F7BB651E}" srcOrd="0" destOrd="1" presId="urn:microsoft.com/office/officeart/2016/7/layout/ChevronBlockProcess"/>
    <dgm:cxn modelId="{3AFA51E5-EF6B-4B0E-877F-810D3B1DB7C9}" type="presOf" srcId="{D6A0C53F-5093-4778-90CC-23FC1A7D06D8}" destId="{6ED53CAC-4C1E-496A-9C9B-A0853D002716}" srcOrd="0" destOrd="5" presId="urn:microsoft.com/office/officeart/2016/7/layout/ChevronBlockProcess"/>
    <dgm:cxn modelId="{2E3B63EB-A239-4539-84E6-174BD4B9B3E6}" srcId="{A8BBD555-3BAB-4F63-AB76-1A44DC6F0160}" destId="{9C9BD393-8B41-4697-94D5-85C8476C3374}" srcOrd="0" destOrd="0" parTransId="{13694BCB-DF42-4948-A962-CFBC488A4C8C}" sibTransId="{F7E69F03-411E-4B31-86E8-824D20150B50}"/>
    <dgm:cxn modelId="{263470EF-002F-4779-9277-239C3D994022}" srcId="{9C9BD393-8B41-4697-94D5-85C8476C3374}" destId="{D6A0C53F-5093-4778-90CC-23FC1A7D06D8}" srcOrd="5" destOrd="0" parTransId="{7830EC99-8E32-4D2C-A0F6-039ECE6D8502}" sibTransId="{ECD05ABA-38C7-46C9-8FCC-9D6CA51DE847}"/>
    <dgm:cxn modelId="{4D636AF6-21AF-442D-A5A7-270009126833}" type="presOf" srcId="{8B88B8C2-257C-4FFB-8AC8-474D560726E0}" destId="{6B619D40-D03A-4243-84DC-6866F7BB651E}" srcOrd="0" destOrd="2" presId="urn:microsoft.com/office/officeart/2016/7/layout/ChevronBlockProcess"/>
    <dgm:cxn modelId="{B31D92FF-9875-4607-85FD-00DCECAEC91C}" srcId="{A8BBD555-3BAB-4F63-AB76-1A44DC6F0160}" destId="{577EB545-DB77-46F9-9B6D-8D613ED486AB}" srcOrd="1" destOrd="0" parTransId="{004B88CF-38FC-49A0-A4D7-1E5D5A60488E}" sibTransId="{5E86F8CF-377D-4C3F-BB13-50CEA345D026}"/>
    <dgm:cxn modelId="{48689492-C49F-418D-A708-7B8DFF8713F2}" type="presParOf" srcId="{87A5206D-32B6-4674-A475-2BED9C844882}" destId="{CB3B61D7-7004-41A9-B735-5772403D8F86}" srcOrd="0" destOrd="0" presId="urn:microsoft.com/office/officeart/2016/7/layout/ChevronBlockProcess"/>
    <dgm:cxn modelId="{E4962B7E-6A48-4656-976C-96EB79EF1CA1}" type="presParOf" srcId="{CB3B61D7-7004-41A9-B735-5772403D8F86}" destId="{9785920F-A5CB-421C-83EF-B7AE98E04B25}" srcOrd="0" destOrd="0" presId="urn:microsoft.com/office/officeart/2016/7/layout/ChevronBlockProcess"/>
    <dgm:cxn modelId="{DF9FDB5B-9E07-48BB-8241-F3935136F2DA}" type="presParOf" srcId="{CB3B61D7-7004-41A9-B735-5772403D8F86}" destId="{6ED53CAC-4C1E-496A-9C9B-A0853D002716}" srcOrd="1" destOrd="0" presId="urn:microsoft.com/office/officeart/2016/7/layout/ChevronBlockProcess"/>
    <dgm:cxn modelId="{B2B6A748-6D47-4507-8A68-8A570011EA03}" type="presParOf" srcId="{87A5206D-32B6-4674-A475-2BED9C844882}" destId="{A400A335-96B1-4520-9AB0-B740D1148DFB}" srcOrd="1" destOrd="0" presId="urn:microsoft.com/office/officeart/2016/7/layout/ChevronBlockProcess"/>
    <dgm:cxn modelId="{5756C215-2B2E-4D9D-8A01-5A68026A5FC2}" type="presParOf" srcId="{87A5206D-32B6-4674-A475-2BED9C844882}" destId="{CBA677D0-D324-495A-8F1F-3430027099C2}" srcOrd="2" destOrd="0" presId="urn:microsoft.com/office/officeart/2016/7/layout/ChevronBlockProcess"/>
    <dgm:cxn modelId="{2C763D09-2091-48D7-BC15-2366033211BD}" type="presParOf" srcId="{CBA677D0-D324-495A-8F1F-3430027099C2}" destId="{E390CD64-FA9B-41F2-9B2B-C3AADCC9CB6B}" srcOrd="0" destOrd="0" presId="urn:microsoft.com/office/officeart/2016/7/layout/ChevronBlockProcess"/>
    <dgm:cxn modelId="{0E64A9C9-AED4-4468-A830-5A3B56768CAA}" type="presParOf" srcId="{CBA677D0-D324-495A-8F1F-3430027099C2}" destId="{6B619D40-D03A-4243-84DC-6866F7BB651E}" srcOrd="1" destOrd="0" presId="urn:microsoft.com/office/officeart/2016/7/layout/ChevronBlockProcess"/>
    <dgm:cxn modelId="{8D45E389-9C60-4B91-B298-5892729C08D4}" type="presParOf" srcId="{87A5206D-32B6-4674-A475-2BED9C844882}" destId="{30B59B08-44D0-4544-A87A-765843CB983E}" srcOrd="3" destOrd="0" presId="urn:microsoft.com/office/officeart/2016/7/layout/ChevronBlockProcess"/>
    <dgm:cxn modelId="{659A3813-2E00-41A6-9973-810FD8045A2F}" type="presParOf" srcId="{87A5206D-32B6-4674-A475-2BED9C844882}" destId="{48DCE55C-1034-45F3-9457-B3C6E0820FBA}" srcOrd="4" destOrd="0" presId="urn:microsoft.com/office/officeart/2016/7/layout/ChevronBlockProcess"/>
    <dgm:cxn modelId="{678B6A5C-832A-40AD-97A0-AA5011699E14}" type="presParOf" srcId="{48DCE55C-1034-45F3-9457-B3C6E0820FBA}" destId="{95335176-F7DD-4B95-8B72-174AAC2461A5}" srcOrd="0" destOrd="0" presId="urn:microsoft.com/office/officeart/2016/7/layout/ChevronBlockProcess"/>
    <dgm:cxn modelId="{C9678FCE-7DD6-4068-A492-262D18A9E750}" type="presParOf" srcId="{48DCE55C-1034-45F3-9457-B3C6E0820FBA}" destId="{BCEB704F-AC95-463D-8604-5BF5A589DDA7}"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7F250-48E2-4C70-9288-B1E90E9D2F72}">
      <dsp:nvSpPr>
        <dsp:cNvPr id="0" name=""/>
        <dsp:cNvSpPr/>
      </dsp:nvSpPr>
      <dsp:spPr>
        <a:xfrm>
          <a:off x="1747800" y="39966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5B825-DE36-4B10-B4C6-699F08F5A2DB}">
      <dsp:nvSpPr>
        <dsp:cNvPr id="0" name=""/>
        <dsp:cNvSpPr/>
      </dsp:nvSpPr>
      <dsp:spPr>
        <a:xfrm>
          <a:off x="559800" y="2817753"/>
          <a:ext cx="432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b-NO" sz="2300" kern="1200" dirty="0"/>
            <a:t>H</a:t>
          </a:r>
          <a:r>
            <a:rPr lang="nb-NO" sz="2300" b="0" i="0" kern="1200" dirty="0"/>
            <a:t>vor trygge vi kan være på at resultatet gjenspeiler virkeligheten.</a:t>
          </a:r>
          <a:endParaRPr lang="en-US" sz="2300" kern="1200" dirty="0"/>
        </a:p>
      </dsp:txBody>
      <dsp:txXfrm>
        <a:off x="559800" y="2817753"/>
        <a:ext cx="4320000" cy="742500"/>
      </dsp:txXfrm>
    </dsp:sp>
    <dsp:sp modelId="{AC3CD594-1D60-479C-9273-5DA5900EF8AB}">
      <dsp:nvSpPr>
        <dsp:cNvPr id="0" name=""/>
        <dsp:cNvSpPr/>
      </dsp:nvSpPr>
      <dsp:spPr>
        <a:xfrm>
          <a:off x="6823800" y="39966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AA8DD-35A6-4BC5-81CB-9A10F489E584}">
      <dsp:nvSpPr>
        <dsp:cNvPr id="0" name=""/>
        <dsp:cNvSpPr/>
      </dsp:nvSpPr>
      <dsp:spPr>
        <a:xfrm>
          <a:off x="5635800" y="2817753"/>
          <a:ext cx="432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nb-NO" sz="1600" b="0" i="0" kern="1200"/>
            <a:t>Jo høyere tillit, desto sikrere kan vi være på at effekten av et tiltak er presist anslått.</a:t>
          </a:r>
          <a:br>
            <a:rPr lang="nb-NO" sz="1500" b="0" i="0" kern="1200"/>
          </a:br>
          <a:endParaRPr lang="en-US" sz="1500" kern="1200"/>
        </a:p>
      </dsp:txBody>
      <dsp:txXfrm>
        <a:off x="5635800" y="2817753"/>
        <a:ext cx="4320000" cy="74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E7379-DD4F-4571-A30D-A799A30B5F65}">
      <dsp:nvSpPr>
        <dsp:cNvPr id="0" name=""/>
        <dsp:cNvSpPr/>
      </dsp:nvSpPr>
      <dsp:spPr>
        <a:xfrm>
          <a:off x="1688718" y="2071714"/>
          <a:ext cx="1557630" cy="1557630"/>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Bruker/pasient</a:t>
          </a:r>
        </a:p>
      </dsp:txBody>
      <dsp:txXfrm>
        <a:off x="1916828" y="2299824"/>
        <a:ext cx="1101410" cy="1101410"/>
      </dsp:txXfrm>
    </dsp:sp>
    <dsp:sp modelId="{E0A78A7E-2B2E-4407-87B4-B0E60C1C51B2}">
      <dsp:nvSpPr>
        <dsp:cNvPr id="0" name=""/>
        <dsp:cNvSpPr/>
      </dsp:nvSpPr>
      <dsp:spPr>
        <a:xfrm rot="12899712">
          <a:off x="628033" y="1780107"/>
          <a:ext cx="1255115" cy="44392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9BA012-4C8E-4751-AF41-2054077A599D}">
      <dsp:nvSpPr>
        <dsp:cNvPr id="0" name=""/>
        <dsp:cNvSpPr/>
      </dsp:nvSpPr>
      <dsp:spPr>
        <a:xfrm>
          <a:off x="1621" y="1050261"/>
          <a:ext cx="1479748" cy="118379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b-NO" sz="1400" kern="1200"/>
            <a:t>Sårpoliklinikk</a:t>
          </a:r>
        </a:p>
      </dsp:txBody>
      <dsp:txXfrm>
        <a:off x="36293" y="1084933"/>
        <a:ext cx="1410404" cy="1114455"/>
      </dsp:txXfrm>
    </dsp:sp>
    <dsp:sp modelId="{BB6BAF87-FD41-499D-A692-164E6F79724D}">
      <dsp:nvSpPr>
        <dsp:cNvPr id="0" name=""/>
        <dsp:cNvSpPr/>
      </dsp:nvSpPr>
      <dsp:spPr>
        <a:xfrm rot="16200000">
          <a:off x="1840095" y="1149279"/>
          <a:ext cx="1254876" cy="44392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4BB7AF-A208-4C45-BCB4-3C702DA0A62A}">
      <dsp:nvSpPr>
        <dsp:cNvPr id="0" name=""/>
        <dsp:cNvSpPr/>
      </dsp:nvSpPr>
      <dsp:spPr>
        <a:xfrm>
          <a:off x="1727659" y="151903"/>
          <a:ext cx="1479748" cy="118379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b-NO" sz="1400" kern="1200"/>
            <a:t>Hjemmesykepleie</a:t>
          </a:r>
        </a:p>
      </dsp:txBody>
      <dsp:txXfrm>
        <a:off x="1762331" y="186575"/>
        <a:ext cx="1410404" cy="1114455"/>
      </dsp:txXfrm>
    </dsp:sp>
    <dsp:sp modelId="{2B53F2EE-C4C1-444F-AD30-3973F8B3F940}">
      <dsp:nvSpPr>
        <dsp:cNvPr id="0" name=""/>
        <dsp:cNvSpPr/>
      </dsp:nvSpPr>
      <dsp:spPr>
        <a:xfrm rot="19500000">
          <a:off x="3051857" y="1780082"/>
          <a:ext cx="1254876" cy="44392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DC4792-F181-4EC1-AD14-E9EF05EA75B0}">
      <dsp:nvSpPr>
        <dsp:cNvPr id="0" name=""/>
        <dsp:cNvSpPr/>
      </dsp:nvSpPr>
      <dsp:spPr>
        <a:xfrm>
          <a:off x="3453388" y="1050261"/>
          <a:ext cx="1479748" cy="118379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b-NO" sz="1400" kern="1200"/>
            <a:t>Fastlege</a:t>
          </a:r>
        </a:p>
      </dsp:txBody>
      <dsp:txXfrm>
        <a:off x="3488060" y="1084933"/>
        <a:ext cx="1410404" cy="1114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E7B85-97DF-4B04-8945-FA10CFAFF989}">
      <dsp:nvSpPr>
        <dsp:cNvPr id="0" name=""/>
        <dsp:cNvSpPr/>
      </dsp:nvSpPr>
      <dsp:spPr>
        <a:xfrm>
          <a:off x="678251" y="-54787"/>
          <a:ext cx="3539380" cy="3539380"/>
        </a:xfrm>
        <a:prstGeom prst="circularArrow">
          <a:avLst>
            <a:gd name="adj1" fmla="val 4668"/>
            <a:gd name="adj2" fmla="val 272909"/>
            <a:gd name="adj3" fmla="val 13096289"/>
            <a:gd name="adj4" fmla="val 17852973"/>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0CDC67-7505-4F3C-AB07-F8EE7CA7D651}">
      <dsp:nvSpPr>
        <dsp:cNvPr id="0" name=""/>
        <dsp:cNvSpPr/>
      </dsp:nvSpPr>
      <dsp:spPr>
        <a:xfrm>
          <a:off x="1350677" y="5"/>
          <a:ext cx="2194526" cy="109726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Bruker/pasient</a:t>
          </a:r>
        </a:p>
      </dsp:txBody>
      <dsp:txXfrm>
        <a:off x="1404241" y="53569"/>
        <a:ext cx="2087398" cy="990135"/>
      </dsp:txXfrm>
    </dsp:sp>
    <dsp:sp modelId="{12F24B8D-4C58-442C-9003-29537446F15E}">
      <dsp:nvSpPr>
        <dsp:cNvPr id="0" name=""/>
        <dsp:cNvSpPr/>
      </dsp:nvSpPr>
      <dsp:spPr>
        <a:xfrm>
          <a:off x="2621534" y="1271437"/>
          <a:ext cx="2194526" cy="109726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Transport</a:t>
          </a:r>
        </a:p>
      </dsp:txBody>
      <dsp:txXfrm>
        <a:off x="2675098" y="1325001"/>
        <a:ext cx="2087398" cy="990135"/>
      </dsp:txXfrm>
    </dsp:sp>
    <dsp:sp modelId="{B039743A-3B59-4368-A187-A2F4D86EE879}">
      <dsp:nvSpPr>
        <dsp:cNvPr id="0" name=""/>
        <dsp:cNvSpPr/>
      </dsp:nvSpPr>
      <dsp:spPr>
        <a:xfrm>
          <a:off x="1350230" y="2542805"/>
          <a:ext cx="2194526" cy="109726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Sårpoliklinikken</a:t>
          </a:r>
        </a:p>
      </dsp:txBody>
      <dsp:txXfrm>
        <a:off x="1403794" y="2596369"/>
        <a:ext cx="2087398" cy="990135"/>
      </dsp:txXfrm>
    </dsp:sp>
    <dsp:sp modelId="{43F320DD-8263-4CEB-BF1F-2746B6F65B84}">
      <dsp:nvSpPr>
        <dsp:cNvPr id="0" name=""/>
        <dsp:cNvSpPr/>
      </dsp:nvSpPr>
      <dsp:spPr>
        <a:xfrm>
          <a:off x="79789" y="1271437"/>
          <a:ext cx="2194526" cy="109726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Transport</a:t>
          </a:r>
        </a:p>
      </dsp:txBody>
      <dsp:txXfrm>
        <a:off x="133353" y="1325001"/>
        <a:ext cx="2087398" cy="990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62308-7FB7-47F9-ABFC-22A9E1BC5D36}">
      <dsp:nvSpPr>
        <dsp:cNvPr id="0" name=""/>
        <dsp:cNvSpPr/>
      </dsp:nvSpPr>
      <dsp:spPr>
        <a:xfrm>
          <a:off x="0" y="306997"/>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41CBC1-94F4-4066-8BAC-3857D400D381}">
      <dsp:nvSpPr>
        <dsp:cNvPr id="0" name=""/>
        <dsp:cNvSpPr/>
      </dsp:nvSpPr>
      <dsp:spPr>
        <a:xfrm>
          <a:off x="536584" y="70837"/>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rtl="0">
            <a:lnSpc>
              <a:spcPct val="90000"/>
            </a:lnSpc>
            <a:spcBef>
              <a:spcPct val="0"/>
            </a:spcBef>
            <a:spcAft>
              <a:spcPct val="35000"/>
            </a:spcAft>
            <a:buNone/>
          </a:pPr>
          <a:r>
            <a:rPr lang="nb-NO" sz="1600" kern="1200" dirty="0">
              <a:latin typeface="Calibri" panose="020F0502020204030204"/>
            </a:rPr>
            <a:t> 10 pasienter fra både</a:t>
          </a:r>
          <a:r>
            <a:rPr lang="nb-NO" sz="1600" kern="1200" dirty="0"/>
            <a:t> Kvinnherad og Ullensvang kommune</a:t>
          </a:r>
          <a:endParaRPr lang="en-US" sz="1600" kern="1200" dirty="0"/>
        </a:p>
      </dsp:txBody>
      <dsp:txXfrm>
        <a:off x="559641" y="93894"/>
        <a:ext cx="7466067" cy="426206"/>
      </dsp:txXfrm>
    </dsp:sp>
    <dsp:sp modelId="{8DE3ECB5-A818-400E-B001-F1C36FD7476B}">
      <dsp:nvSpPr>
        <dsp:cNvPr id="0" name=""/>
        <dsp:cNvSpPr/>
      </dsp:nvSpPr>
      <dsp:spPr>
        <a:xfrm>
          <a:off x="0" y="1032757"/>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45648E-B8EE-4275-AD85-EF5732463E95}">
      <dsp:nvSpPr>
        <dsp:cNvPr id="0" name=""/>
        <dsp:cNvSpPr/>
      </dsp:nvSpPr>
      <dsp:spPr>
        <a:xfrm>
          <a:off x="536584" y="796597"/>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rtl="0">
            <a:lnSpc>
              <a:spcPct val="90000"/>
            </a:lnSpc>
            <a:spcBef>
              <a:spcPct val="0"/>
            </a:spcBef>
            <a:spcAft>
              <a:spcPct val="35000"/>
            </a:spcAft>
            <a:buNone/>
          </a:pPr>
          <a:r>
            <a:rPr lang="nb-NO" sz="1600" kern="1200" dirty="0">
              <a:latin typeface="Calibri" panose="020F0502020204030204"/>
            </a:rPr>
            <a:t>Ett pasientforløp for kommunen = 16 </a:t>
          </a:r>
          <a:r>
            <a:rPr lang="nb-NO" sz="1600" kern="1200" dirty="0"/>
            <a:t>konsultasjoner per pasient</a:t>
          </a:r>
          <a:r>
            <a:rPr lang="nb-NO" sz="1600" kern="1200" dirty="0">
              <a:latin typeface="Calibri" panose="020F0502020204030204"/>
            </a:rPr>
            <a:t> </a:t>
          </a:r>
          <a:endParaRPr lang="en-US" sz="1600" kern="1200" dirty="0">
            <a:latin typeface="Calibri" panose="020F0502020204030204"/>
          </a:endParaRPr>
        </a:p>
      </dsp:txBody>
      <dsp:txXfrm>
        <a:off x="559641" y="819654"/>
        <a:ext cx="7466067" cy="426206"/>
      </dsp:txXfrm>
    </dsp:sp>
    <dsp:sp modelId="{2062E457-7195-4438-84B6-3A423BF2C828}">
      <dsp:nvSpPr>
        <dsp:cNvPr id="0" name=""/>
        <dsp:cNvSpPr/>
      </dsp:nvSpPr>
      <dsp:spPr>
        <a:xfrm>
          <a:off x="0" y="1758517"/>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E36E68-D21B-4DDD-B537-52521E6C38F3}">
      <dsp:nvSpPr>
        <dsp:cNvPr id="0" name=""/>
        <dsp:cNvSpPr/>
      </dsp:nvSpPr>
      <dsp:spPr>
        <a:xfrm>
          <a:off x="536584" y="1522357"/>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a:lnSpc>
              <a:spcPct val="90000"/>
            </a:lnSpc>
            <a:spcBef>
              <a:spcPct val="0"/>
            </a:spcBef>
            <a:spcAft>
              <a:spcPct val="35000"/>
            </a:spcAft>
            <a:buNone/>
          </a:pPr>
          <a:r>
            <a:rPr lang="nb-NO" sz="1600" kern="1200" dirty="0">
              <a:solidFill>
                <a:srgbClr val="000000"/>
              </a:solidFill>
              <a:latin typeface="Calibri" panose="020F0502020204030204"/>
            </a:rPr>
            <a:t>Ett pasientforløp for sykehuset = 8 konsultasjoner per pasient</a:t>
          </a:r>
        </a:p>
      </dsp:txBody>
      <dsp:txXfrm>
        <a:off x="559641" y="1545414"/>
        <a:ext cx="7466067" cy="426206"/>
      </dsp:txXfrm>
    </dsp:sp>
    <dsp:sp modelId="{9DDD99CC-D2FC-45E1-BC94-A7953E5F5368}">
      <dsp:nvSpPr>
        <dsp:cNvPr id="0" name=""/>
        <dsp:cNvSpPr/>
      </dsp:nvSpPr>
      <dsp:spPr>
        <a:xfrm>
          <a:off x="0" y="2484277"/>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C16105-CC1B-4041-95F0-5DB15A4BFEB0}">
      <dsp:nvSpPr>
        <dsp:cNvPr id="0" name=""/>
        <dsp:cNvSpPr/>
      </dsp:nvSpPr>
      <dsp:spPr>
        <a:xfrm>
          <a:off x="536584" y="2248117"/>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rtl="0">
            <a:lnSpc>
              <a:spcPct val="90000"/>
            </a:lnSpc>
            <a:spcBef>
              <a:spcPct val="0"/>
            </a:spcBef>
            <a:spcAft>
              <a:spcPct val="35000"/>
            </a:spcAft>
            <a:buNone/>
          </a:pPr>
          <a:r>
            <a:rPr lang="nb-NO" sz="1600" kern="1200">
              <a:latin typeface="Calibri" panose="020F0502020204030204"/>
            </a:rPr>
            <a:t>Ett pasientforløp for fastlegen</a:t>
          </a:r>
          <a:r>
            <a:rPr lang="nb-NO" sz="1600" kern="1200"/>
            <a:t> </a:t>
          </a:r>
          <a:r>
            <a:rPr lang="nb-NO" sz="1600" kern="1200">
              <a:latin typeface="Calibri" panose="020F0502020204030204"/>
            </a:rPr>
            <a:t>= 4 konsultasjoner</a:t>
          </a:r>
          <a:endParaRPr lang="nb-NO" sz="1600" kern="1200"/>
        </a:p>
      </dsp:txBody>
      <dsp:txXfrm>
        <a:off x="559641" y="2271174"/>
        <a:ext cx="7466067" cy="426206"/>
      </dsp:txXfrm>
    </dsp:sp>
    <dsp:sp modelId="{996E0704-743A-4A87-A97D-2A3E0CAA2697}">
      <dsp:nvSpPr>
        <dsp:cNvPr id="0" name=""/>
        <dsp:cNvSpPr/>
      </dsp:nvSpPr>
      <dsp:spPr>
        <a:xfrm>
          <a:off x="0" y="3210037"/>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85F19D-9B48-47E9-9DD1-C59E2A3C19BF}">
      <dsp:nvSpPr>
        <dsp:cNvPr id="0" name=""/>
        <dsp:cNvSpPr/>
      </dsp:nvSpPr>
      <dsp:spPr>
        <a:xfrm>
          <a:off x="536584" y="2973877"/>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rtl="0">
            <a:lnSpc>
              <a:spcPct val="90000"/>
            </a:lnSpc>
            <a:spcBef>
              <a:spcPct val="0"/>
            </a:spcBef>
            <a:spcAft>
              <a:spcPct val="35000"/>
            </a:spcAft>
            <a:buNone/>
          </a:pPr>
          <a:r>
            <a:rPr lang="nb-NO" sz="1600" kern="1200" dirty="0"/>
            <a:t>Transport hjemmesykepleien: </a:t>
          </a:r>
          <a:r>
            <a:rPr lang="nb-NO" sz="1600" kern="1200" dirty="0">
              <a:latin typeface="Calibri" panose="020F0502020204030204"/>
            </a:rPr>
            <a:t>40 km t/r per pasient</a:t>
          </a:r>
          <a:endParaRPr lang="en-US" sz="1600" kern="1200" dirty="0"/>
        </a:p>
      </dsp:txBody>
      <dsp:txXfrm>
        <a:off x="559641" y="2996934"/>
        <a:ext cx="7466067" cy="426206"/>
      </dsp:txXfrm>
    </dsp:sp>
    <dsp:sp modelId="{212A324F-FE22-42B1-863A-0DA44D35E2A1}">
      <dsp:nvSpPr>
        <dsp:cNvPr id="0" name=""/>
        <dsp:cNvSpPr/>
      </dsp:nvSpPr>
      <dsp:spPr>
        <a:xfrm>
          <a:off x="0" y="3935798"/>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B74512-8819-4308-8A5D-67DA02BD5D75}">
      <dsp:nvSpPr>
        <dsp:cNvPr id="0" name=""/>
        <dsp:cNvSpPr/>
      </dsp:nvSpPr>
      <dsp:spPr>
        <a:xfrm>
          <a:off x="536584" y="3699638"/>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rtl="0">
            <a:lnSpc>
              <a:spcPct val="90000"/>
            </a:lnSpc>
            <a:spcBef>
              <a:spcPct val="0"/>
            </a:spcBef>
            <a:spcAft>
              <a:spcPct val="35000"/>
            </a:spcAft>
            <a:buNone/>
          </a:pPr>
          <a:r>
            <a:rPr lang="nb-NO" sz="1600" kern="1200" dirty="0">
              <a:latin typeface="Calibri" panose="020F0502020204030204"/>
            </a:rPr>
            <a:t>Pasienttransport:</a:t>
          </a:r>
          <a:r>
            <a:rPr lang="nb-NO" sz="1600" kern="1200" dirty="0"/>
            <a:t> 8000 kr</a:t>
          </a:r>
          <a:r>
            <a:rPr lang="nb-NO" sz="1600" kern="1200" dirty="0">
              <a:latin typeface="Calibri" panose="020F0502020204030204"/>
            </a:rPr>
            <a:t> t/r per pasient</a:t>
          </a:r>
          <a:endParaRPr lang="en-US" sz="1600" kern="1200" dirty="0"/>
        </a:p>
      </dsp:txBody>
      <dsp:txXfrm>
        <a:off x="559641" y="3722695"/>
        <a:ext cx="7466067" cy="426206"/>
      </dsp:txXfrm>
    </dsp:sp>
    <dsp:sp modelId="{48186390-8CEF-4540-A108-BE2D9E8DD175}">
      <dsp:nvSpPr>
        <dsp:cNvPr id="0" name=""/>
        <dsp:cNvSpPr/>
      </dsp:nvSpPr>
      <dsp:spPr>
        <a:xfrm>
          <a:off x="0" y="4661558"/>
          <a:ext cx="10731688" cy="403199"/>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074A85-7389-48FD-826B-12546D5836BD}">
      <dsp:nvSpPr>
        <dsp:cNvPr id="0" name=""/>
        <dsp:cNvSpPr/>
      </dsp:nvSpPr>
      <dsp:spPr>
        <a:xfrm>
          <a:off x="536584" y="4425398"/>
          <a:ext cx="7512181" cy="4723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3" tIns="0" rIns="283943" bIns="0" numCol="1" spcCol="1270" anchor="ctr" anchorCtr="0">
          <a:noAutofit/>
        </a:bodyPr>
        <a:lstStyle/>
        <a:p>
          <a:pPr marL="0" lvl="0" indent="0" algn="l" defTabSz="711200" rtl="0">
            <a:lnSpc>
              <a:spcPct val="90000"/>
            </a:lnSpc>
            <a:spcBef>
              <a:spcPct val="0"/>
            </a:spcBef>
            <a:spcAft>
              <a:spcPct val="35000"/>
            </a:spcAft>
            <a:buNone/>
          </a:pPr>
          <a:r>
            <a:rPr lang="nb-NO" sz="1600" kern="1200" dirty="0">
              <a:latin typeface="Calibri" panose="020F0502020204030204"/>
            </a:rPr>
            <a:t>Sårmateriell per pasient: 317 kr for sykehus og kommune</a:t>
          </a:r>
        </a:p>
      </dsp:txBody>
      <dsp:txXfrm>
        <a:off x="559641" y="4448455"/>
        <a:ext cx="7466067"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5920F-A5CB-421C-83EF-B7AE98E04B25}">
      <dsp:nvSpPr>
        <dsp:cNvPr id="0" name=""/>
        <dsp:cNvSpPr/>
      </dsp:nvSpPr>
      <dsp:spPr>
        <a:xfrm>
          <a:off x="8593" y="282270"/>
          <a:ext cx="3401088" cy="1020326"/>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982" tIns="125982" rIns="125982" bIns="125982" numCol="1" spcCol="1270" anchor="ctr" anchorCtr="0">
          <a:noAutofit/>
        </a:bodyPr>
        <a:lstStyle/>
        <a:p>
          <a:pPr marL="0" lvl="0" indent="0" algn="ctr" defTabSz="1244600">
            <a:lnSpc>
              <a:spcPct val="90000"/>
            </a:lnSpc>
            <a:spcBef>
              <a:spcPct val="0"/>
            </a:spcBef>
            <a:spcAft>
              <a:spcPct val="35000"/>
            </a:spcAft>
            <a:buNone/>
          </a:pPr>
          <a:r>
            <a:rPr lang="nb-NO" sz="2800" kern="1200">
              <a:latin typeface="Calibri" panose="020F0502020204030204"/>
            </a:rPr>
            <a:t>Pasientene</a:t>
          </a:r>
          <a:endParaRPr lang="en-US" sz="2800" kern="1200"/>
        </a:p>
      </dsp:txBody>
      <dsp:txXfrm>
        <a:off x="314691" y="282270"/>
        <a:ext cx="2788892" cy="1020326"/>
      </dsp:txXfrm>
    </dsp:sp>
    <dsp:sp modelId="{6ED53CAC-4C1E-496A-9C9B-A0853D002716}">
      <dsp:nvSpPr>
        <dsp:cNvPr id="0" name=""/>
        <dsp:cNvSpPr/>
      </dsp:nvSpPr>
      <dsp:spPr>
        <a:xfrm>
          <a:off x="8593" y="1302597"/>
          <a:ext cx="3094990" cy="245216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573" tIns="244573" rIns="244573" bIns="489146" numCol="1" spcCol="1270" anchor="t" anchorCtr="0">
          <a:noAutofit/>
        </a:bodyPr>
        <a:lstStyle/>
        <a:p>
          <a:pPr marL="0" lvl="0" indent="0" algn="l" defTabSz="488950">
            <a:lnSpc>
              <a:spcPct val="100000"/>
            </a:lnSpc>
            <a:spcBef>
              <a:spcPct val="0"/>
            </a:spcBef>
            <a:spcAft>
              <a:spcPct val="35000"/>
            </a:spcAft>
            <a:buNone/>
          </a:pPr>
          <a:r>
            <a:rPr lang="nb-NO" sz="1100" kern="1200"/>
            <a:t>Økt livskvalitet </a:t>
          </a:r>
          <a:endParaRPr lang="en-US" sz="1100" kern="1200"/>
        </a:p>
        <a:p>
          <a:pPr marL="0" lvl="0" indent="0" algn="l" defTabSz="488950" rtl="0">
            <a:lnSpc>
              <a:spcPct val="100000"/>
            </a:lnSpc>
            <a:spcBef>
              <a:spcPct val="0"/>
            </a:spcBef>
            <a:spcAft>
              <a:spcPct val="35000"/>
            </a:spcAft>
            <a:buNone/>
          </a:pPr>
          <a:r>
            <a:rPr lang="nb-NO" sz="1100" kern="1200">
              <a:latin typeface="Calibri" panose="020F0502020204030204"/>
            </a:rPr>
            <a:t>Bedre pasientopplevelse</a:t>
          </a:r>
        </a:p>
        <a:p>
          <a:pPr marL="0" lvl="0" indent="0" algn="l" defTabSz="488950">
            <a:lnSpc>
              <a:spcPct val="100000"/>
            </a:lnSpc>
            <a:spcBef>
              <a:spcPct val="0"/>
            </a:spcBef>
            <a:spcAft>
              <a:spcPct val="35000"/>
            </a:spcAft>
            <a:buNone/>
          </a:pPr>
          <a:r>
            <a:rPr lang="nb-NO" sz="1100" kern="1200"/>
            <a:t>Unngått transport</a:t>
          </a:r>
          <a:endParaRPr lang="en-US" sz="1100" kern="1200"/>
        </a:p>
        <a:p>
          <a:pPr marL="0" lvl="0" indent="0" algn="l" defTabSz="488950" rtl="0">
            <a:lnSpc>
              <a:spcPct val="100000"/>
            </a:lnSpc>
            <a:spcBef>
              <a:spcPct val="0"/>
            </a:spcBef>
            <a:spcAft>
              <a:spcPct val="35000"/>
            </a:spcAft>
            <a:buNone/>
          </a:pPr>
          <a:r>
            <a:rPr lang="nb-NO" sz="1100" kern="1200" dirty="0"/>
            <a:t>Produksjonstap (pasient/pårørende)</a:t>
          </a:r>
          <a:endParaRPr lang="en-US" sz="1100" kern="1200" dirty="0"/>
        </a:p>
        <a:p>
          <a:pPr marL="0" lvl="0" indent="0" algn="l" defTabSz="488950">
            <a:lnSpc>
              <a:spcPct val="100000"/>
            </a:lnSpc>
            <a:spcBef>
              <a:spcPct val="0"/>
            </a:spcBef>
            <a:spcAft>
              <a:spcPct val="35000"/>
            </a:spcAft>
            <a:buNone/>
          </a:pPr>
          <a:r>
            <a:rPr lang="nb-NO" sz="1100" kern="1200"/>
            <a:t>Forebygging av nye sår</a:t>
          </a:r>
          <a:endParaRPr lang="en-US" sz="1100" kern="1200"/>
        </a:p>
        <a:p>
          <a:pPr marL="0" lvl="0" indent="0" algn="l" defTabSz="488950" rtl="0">
            <a:lnSpc>
              <a:spcPct val="100000"/>
            </a:lnSpc>
            <a:spcBef>
              <a:spcPct val="0"/>
            </a:spcBef>
            <a:spcAft>
              <a:spcPct val="35000"/>
            </a:spcAft>
            <a:buNone/>
          </a:pPr>
          <a:r>
            <a:rPr lang="nb-NO" sz="1100" kern="1200"/>
            <a:t>Unngått </a:t>
          </a:r>
          <a:r>
            <a:rPr lang="nb-NO" sz="1100" kern="1200">
              <a:latin typeface="Calibri" panose="020F0502020204030204"/>
            </a:rPr>
            <a:t>forverring</a:t>
          </a:r>
          <a:endParaRPr lang="en-US" sz="1100" kern="1200"/>
        </a:p>
        <a:p>
          <a:pPr marL="0" lvl="0" indent="0" algn="l" defTabSz="488950">
            <a:lnSpc>
              <a:spcPct val="100000"/>
            </a:lnSpc>
            <a:spcBef>
              <a:spcPct val="0"/>
            </a:spcBef>
            <a:spcAft>
              <a:spcPct val="35000"/>
            </a:spcAft>
            <a:buNone/>
          </a:pPr>
          <a:r>
            <a:rPr lang="nb-NO" sz="1100" kern="1200"/>
            <a:t>Unngåtte innleggelser</a:t>
          </a:r>
          <a:endParaRPr lang="en-US" sz="1100" kern="1200"/>
        </a:p>
      </dsp:txBody>
      <dsp:txXfrm>
        <a:off x="8593" y="1302597"/>
        <a:ext cx="3094990" cy="2452164"/>
      </dsp:txXfrm>
    </dsp:sp>
    <dsp:sp modelId="{E390CD64-FA9B-41F2-9B2B-C3AADCC9CB6B}">
      <dsp:nvSpPr>
        <dsp:cNvPr id="0" name=""/>
        <dsp:cNvSpPr/>
      </dsp:nvSpPr>
      <dsp:spPr>
        <a:xfrm>
          <a:off x="3359135" y="282270"/>
          <a:ext cx="3401088" cy="1020326"/>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982" tIns="125982" rIns="125982" bIns="125982" numCol="1" spcCol="1270" anchor="ctr" anchorCtr="0">
          <a:noAutofit/>
        </a:bodyPr>
        <a:lstStyle/>
        <a:p>
          <a:pPr marL="0" lvl="0" indent="0" algn="ctr" defTabSz="1244600">
            <a:lnSpc>
              <a:spcPct val="90000"/>
            </a:lnSpc>
            <a:spcBef>
              <a:spcPct val="0"/>
            </a:spcBef>
            <a:spcAft>
              <a:spcPct val="35000"/>
            </a:spcAft>
            <a:buNone/>
          </a:pPr>
          <a:r>
            <a:rPr lang="nb-NO" sz="2800" kern="1200"/>
            <a:t>Kommunen</a:t>
          </a:r>
          <a:endParaRPr lang="en-US" sz="2800" kern="1200"/>
        </a:p>
      </dsp:txBody>
      <dsp:txXfrm>
        <a:off x="3665233" y="282270"/>
        <a:ext cx="2788892" cy="1020326"/>
      </dsp:txXfrm>
    </dsp:sp>
    <dsp:sp modelId="{6B619D40-D03A-4243-84DC-6866F7BB651E}">
      <dsp:nvSpPr>
        <dsp:cNvPr id="0" name=""/>
        <dsp:cNvSpPr/>
      </dsp:nvSpPr>
      <dsp:spPr>
        <a:xfrm>
          <a:off x="3359135" y="1302597"/>
          <a:ext cx="3094990" cy="245216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573" tIns="244573" rIns="244573" bIns="489146" numCol="1" spcCol="1270" anchor="t" anchorCtr="0">
          <a:noAutofit/>
        </a:bodyPr>
        <a:lstStyle/>
        <a:p>
          <a:pPr marL="0" lvl="0" indent="0" algn="l" defTabSz="488950">
            <a:lnSpc>
              <a:spcPct val="100000"/>
            </a:lnSpc>
            <a:spcBef>
              <a:spcPct val="0"/>
            </a:spcBef>
            <a:spcAft>
              <a:spcPct val="35000"/>
            </a:spcAft>
            <a:buNone/>
          </a:pPr>
          <a:r>
            <a:rPr lang="nb-NO" sz="1100" kern="1200">
              <a:latin typeface="Calibri" panose="020F0502020204030204"/>
            </a:rPr>
            <a:t>Unngår</a:t>
          </a:r>
          <a:r>
            <a:rPr lang="nb-NO" sz="1100" kern="1200"/>
            <a:t> svekket beredskap i kommunen</a:t>
          </a:r>
          <a:endParaRPr lang="en-US" sz="1100" kern="1200"/>
        </a:p>
        <a:p>
          <a:pPr marL="0" lvl="0" indent="0" algn="l" defTabSz="488950">
            <a:lnSpc>
              <a:spcPct val="100000"/>
            </a:lnSpc>
            <a:spcBef>
              <a:spcPct val="0"/>
            </a:spcBef>
            <a:spcAft>
              <a:spcPct val="35000"/>
            </a:spcAft>
            <a:buNone/>
          </a:pPr>
          <a:r>
            <a:rPr lang="nb-NO" sz="1100" kern="1200" dirty="0"/>
            <a:t>Kompetanseheving i hjemmetjenesten</a:t>
          </a:r>
        </a:p>
        <a:p>
          <a:pPr marL="0" lvl="0" indent="0" algn="l" defTabSz="488950">
            <a:lnSpc>
              <a:spcPct val="100000"/>
            </a:lnSpc>
            <a:spcBef>
              <a:spcPct val="0"/>
            </a:spcBef>
            <a:spcAft>
              <a:spcPct val="35000"/>
            </a:spcAft>
            <a:buNone/>
          </a:pPr>
          <a:r>
            <a:rPr lang="nb-NO" sz="1100" kern="1200" dirty="0"/>
            <a:t>Bedre rekruttering til helse og omsorgstjenestene – mer attraktivt</a:t>
          </a:r>
          <a:endParaRPr lang="nb-NO" sz="1100" kern="1200" dirty="0">
            <a:solidFill>
              <a:srgbClr val="FF0000"/>
            </a:solidFill>
            <a:latin typeface="Calibri" panose="020F0502020204030204"/>
          </a:endParaRPr>
        </a:p>
        <a:p>
          <a:pPr marL="0" lvl="0" indent="0" algn="l" defTabSz="488950" rtl="0">
            <a:lnSpc>
              <a:spcPct val="100000"/>
            </a:lnSpc>
            <a:spcBef>
              <a:spcPct val="0"/>
            </a:spcBef>
            <a:spcAft>
              <a:spcPct val="35000"/>
            </a:spcAft>
            <a:buNone/>
          </a:pPr>
          <a:r>
            <a:rPr lang="nb-NO" sz="1100" kern="1200" dirty="0">
              <a:solidFill>
                <a:srgbClr val="FF0000"/>
              </a:solidFill>
              <a:latin typeface="Calibri" panose="020F0502020204030204"/>
            </a:rPr>
            <a:t>Økt behov for bemanning </a:t>
          </a:r>
        </a:p>
        <a:p>
          <a:pPr marL="0" lvl="0" indent="0" algn="l" defTabSz="488950" rtl="0">
            <a:lnSpc>
              <a:spcPct val="100000"/>
            </a:lnSpc>
            <a:spcBef>
              <a:spcPct val="0"/>
            </a:spcBef>
            <a:spcAft>
              <a:spcPct val="35000"/>
            </a:spcAft>
            <a:buNone/>
          </a:pPr>
          <a:r>
            <a:rPr lang="nb-NO" sz="1100" kern="1200" dirty="0">
              <a:solidFill>
                <a:srgbClr val="FF0000"/>
              </a:solidFill>
              <a:latin typeface="Calibri" panose="020F0502020204030204"/>
            </a:rPr>
            <a:t>Økte utgifter til </a:t>
          </a:r>
          <a:r>
            <a:rPr lang="nb-NO" sz="1100" kern="1200" dirty="0">
              <a:solidFill>
                <a:srgbClr val="FF0000"/>
              </a:solidFill>
            </a:rPr>
            <a:t>sårmateriell</a:t>
          </a:r>
          <a:r>
            <a:rPr lang="nb-NO" sz="1100" kern="1200" dirty="0">
              <a:latin typeface="Calibri" panose="020F0502020204030204"/>
            </a:rPr>
            <a:t> </a:t>
          </a:r>
          <a:r>
            <a:rPr lang="nb-NO" sz="1100" kern="1200" dirty="0">
              <a:solidFill>
                <a:srgbClr val="FF0000"/>
              </a:solidFill>
              <a:latin typeface="Calibri" panose="020F0502020204030204"/>
            </a:rPr>
            <a:t>og transport</a:t>
          </a:r>
          <a:endParaRPr lang="nb-NO" sz="1100" kern="1200" dirty="0">
            <a:solidFill>
              <a:srgbClr val="FF0000"/>
            </a:solidFill>
          </a:endParaRPr>
        </a:p>
        <a:p>
          <a:pPr marL="0" lvl="0" indent="0" algn="l" defTabSz="488950">
            <a:lnSpc>
              <a:spcPct val="100000"/>
            </a:lnSpc>
            <a:spcBef>
              <a:spcPct val="0"/>
            </a:spcBef>
            <a:spcAft>
              <a:spcPct val="35000"/>
            </a:spcAft>
            <a:buNone/>
          </a:pPr>
          <a:endParaRPr lang="en-US" sz="1100" kern="1200" dirty="0"/>
        </a:p>
        <a:p>
          <a:pPr marL="0" lvl="0" indent="0" algn="l" defTabSz="488950">
            <a:lnSpc>
              <a:spcPct val="90000"/>
            </a:lnSpc>
            <a:spcBef>
              <a:spcPct val="0"/>
            </a:spcBef>
            <a:spcAft>
              <a:spcPct val="35000"/>
            </a:spcAft>
            <a:buNone/>
          </a:pPr>
          <a:endParaRPr lang="nb-NO" sz="1100" kern="1200">
            <a:latin typeface="Calibri" panose="020F0502020204030204"/>
          </a:endParaRPr>
        </a:p>
      </dsp:txBody>
      <dsp:txXfrm>
        <a:off x="3359135" y="1302597"/>
        <a:ext cx="3094990" cy="2452164"/>
      </dsp:txXfrm>
    </dsp:sp>
    <dsp:sp modelId="{95335176-F7DD-4B95-8B72-174AAC2461A5}">
      <dsp:nvSpPr>
        <dsp:cNvPr id="0" name=""/>
        <dsp:cNvSpPr/>
      </dsp:nvSpPr>
      <dsp:spPr>
        <a:xfrm>
          <a:off x="6709677" y="282270"/>
          <a:ext cx="3401088" cy="1020326"/>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982" tIns="125982" rIns="125982" bIns="125982" numCol="1" spcCol="1270" anchor="ctr" anchorCtr="0">
          <a:noAutofit/>
        </a:bodyPr>
        <a:lstStyle/>
        <a:p>
          <a:pPr marL="0" lvl="0" indent="0" algn="ctr" defTabSz="1244600">
            <a:lnSpc>
              <a:spcPct val="90000"/>
            </a:lnSpc>
            <a:spcBef>
              <a:spcPct val="0"/>
            </a:spcBef>
            <a:spcAft>
              <a:spcPct val="35000"/>
            </a:spcAft>
            <a:buNone/>
          </a:pPr>
          <a:r>
            <a:rPr lang="nb-NO" sz="2800" kern="1200"/>
            <a:t>Sykehuset</a:t>
          </a:r>
          <a:endParaRPr lang="en-US" sz="2800" kern="1200"/>
        </a:p>
      </dsp:txBody>
      <dsp:txXfrm>
        <a:off x="7015775" y="282270"/>
        <a:ext cx="2788892" cy="1020326"/>
      </dsp:txXfrm>
    </dsp:sp>
    <dsp:sp modelId="{BCEB704F-AC95-463D-8604-5BF5A589DDA7}">
      <dsp:nvSpPr>
        <dsp:cNvPr id="0" name=""/>
        <dsp:cNvSpPr/>
      </dsp:nvSpPr>
      <dsp:spPr>
        <a:xfrm>
          <a:off x="6709677" y="1302597"/>
          <a:ext cx="3094990" cy="245216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573" tIns="244573" rIns="244573" bIns="489146" numCol="1" spcCol="1270" anchor="t" anchorCtr="0">
          <a:noAutofit/>
        </a:bodyPr>
        <a:lstStyle/>
        <a:p>
          <a:pPr marL="0" lvl="0" indent="0" algn="l" defTabSz="488950" rtl="0">
            <a:lnSpc>
              <a:spcPct val="100000"/>
            </a:lnSpc>
            <a:spcBef>
              <a:spcPct val="0"/>
            </a:spcBef>
            <a:spcAft>
              <a:spcPct val="35000"/>
            </a:spcAft>
            <a:buNone/>
          </a:pPr>
          <a:r>
            <a:rPr lang="nb-NO" sz="1100" kern="1200">
              <a:latin typeface="Calibri" panose="020F0502020204030204"/>
            </a:rPr>
            <a:t>Tidsbesparelse per konsultasjon</a:t>
          </a:r>
        </a:p>
        <a:p>
          <a:pPr marL="0" lvl="0" indent="0" algn="l" defTabSz="488950">
            <a:lnSpc>
              <a:spcPct val="90000"/>
            </a:lnSpc>
            <a:spcBef>
              <a:spcPct val="0"/>
            </a:spcBef>
            <a:spcAft>
              <a:spcPct val="35000"/>
            </a:spcAft>
            <a:buNone/>
          </a:pPr>
          <a:r>
            <a:rPr lang="nb-NO" sz="1100" kern="1200">
              <a:latin typeface="Calibri" panose="020F0502020204030204"/>
            </a:rPr>
            <a:t>Reduserte</a:t>
          </a:r>
          <a:r>
            <a:rPr lang="nb-NO" sz="1100" kern="1200"/>
            <a:t> ventelister</a:t>
          </a:r>
        </a:p>
        <a:p>
          <a:pPr marL="0" lvl="0" indent="0" algn="l" defTabSz="488950">
            <a:lnSpc>
              <a:spcPct val="100000"/>
            </a:lnSpc>
            <a:spcBef>
              <a:spcPct val="0"/>
            </a:spcBef>
            <a:spcAft>
              <a:spcPct val="35000"/>
            </a:spcAft>
            <a:buNone/>
          </a:pPr>
          <a:r>
            <a:rPr lang="nb-NO" sz="1100" kern="1200">
              <a:latin typeface="Calibri" panose="020F0502020204030204"/>
            </a:rPr>
            <a:t>Hyppigere</a:t>
          </a:r>
          <a:r>
            <a:rPr lang="nb-NO" sz="1100" kern="1200"/>
            <a:t> konsultasjoner for de som har størst behov</a:t>
          </a:r>
          <a:endParaRPr lang="en-US" sz="1100" kern="1200"/>
        </a:p>
        <a:p>
          <a:pPr marL="0" lvl="0" indent="0" algn="l" defTabSz="488950" rtl="0">
            <a:lnSpc>
              <a:spcPct val="90000"/>
            </a:lnSpc>
            <a:spcBef>
              <a:spcPct val="0"/>
            </a:spcBef>
            <a:spcAft>
              <a:spcPct val="35000"/>
            </a:spcAft>
            <a:buNone/>
          </a:pPr>
          <a:r>
            <a:rPr lang="nb-NO" sz="1100" kern="1200" dirty="0">
              <a:latin typeface="Calibri" panose="020F0502020204030204"/>
            </a:rPr>
            <a:t>Mindre utgifter til forbruksmateriell</a:t>
          </a:r>
        </a:p>
        <a:p>
          <a:pPr marL="0" lvl="0" indent="0" algn="l" defTabSz="488950" rtl="0">
            <a:lnSpc>
              <a:spcPct val="90000"/>
            </a:lnSpc>
            <a:spcBef>
              <a:spcPct val="0"/>
            </a:spcBef>
            <a:spcAft>
              <a:spcPct val="35000"/>
            </a:spcAft>
            <a:buNone/>
          </a:pPr>
          <a:r>
            <a:rPr lang="nb-NO" sz="1100" kern="1200" dirty="0">
              <a:latin typeface="Calibri" panose="020F0502020204030204"/>
            </a:rPr>
            <a:t>Redusert pasienttransport</a:t>
          </a:r>
        </a:p>
      </dsp:txBody>
      <dsp:txXfrm>
        <a:off x="6709677" y="1302597"/>
        <a:ext cx="3094990" cy="245216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750899-3D14-4A38-B0C5-4D2CF77B5B8A}" type="datetimeFigureOut">
              <a:rPr lang="nb-NO" smtClean="0"/>
              <a:t>05.06.2023</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E35F46-3402-4F9A-A575-76C8BB429A56}" type="slidenum">
              <a:rPr lang="nb-NO" smtClean="0"/>
              <a:t>‹#›</a:t>
            </a:fld>
            <a:endParaRPr lang="nb-NO"/>
          </a:p>
        </p:txBody>
      </p:sp>
    </p:spTree>
    <p:extLst>
      <p:ext uri="{BB962C8B-B14F-4D97-AF65-F5344CB8AC3E}">
        <p14:creationId xmlns:p14="http://schemas.microsoft.com/office/powerpoint/2010/main" val="277481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499BC-7AB1-4A47-B6CE-7BD3AA0F0B75}" type="datetimeFigureOut">
              <a:rPr lang="en-NO" smtClean="0"/>
              <a:t>05/06/2023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C001C-C9A9-8541-8CD7-D2444895E3D3}" type="slidenum">
              <a:rPr lang="en-NO" smtClean="0"/>
              <a:t>‹#›</a:t>
            </a:fld>
            <a:endParaRPr lang="en-NO"/>
          </a:p>
        </p:txBody>
      </p:sp>
    </p:spTree>
    <p:extLst>
      <p:ext uri="{BB962C8B-B14F-4D97-AF65-F5344CB8AC3E}">
        <p14:creationId xmlns:p14="http://schemas.microsoft.com/office/powerpoint/2010/main" val="19415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C001C-C9A9-8541-8CD7-D2444895E3D3}"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60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470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9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163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58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757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86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17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43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43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dirty="0">
              <a:ea typeface="Calibri"/>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6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C001C-C9A9-8541-8CD7-D2444895E3D3}"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350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994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47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ea typeface="Calibri"/>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457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ea typeface="Calibri"/>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886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endParaRPr lang="en-US" dirty="0">
              <a:ea typeface="Calibri" panose="020F0502020204030204"/>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57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C001C-C9A9-8541-8CD7-D2444895E3D3}"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58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CA5C001C-C9A9-8541-8CD7-D2444895E3D3}" type="slidenum">
              <a:rPr lang="en-NO" smtClean="0"/>
              <a:t>6</a:t>
            </a:fld>
            <a:endParaRPr lang="en-NO"/>
          </a:p>
        </p:txBody>
      </p:sp>
    </p:spTree>
    <p:extLst>
      <p:ext uri="{BB962C8B-B14F-4D97-AF65-F5344CB8AC3E}">
        <p14:creationId xmlns:p14="http://schemas.microsoft.com/office/powerpoint/2010/main" val="165998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A5C001C-C9A9-8541-8CD7-D2444895E3D3}" type="slidenum">
              <a:rPr lang="en-NO" smtClean="0"/>
              <a:t>13</a:t>
            </a:fld>
            <a:endParaRPr lang="en-NO"/>
          </a:p>
        </p:txBody>
      </p:sp>
    </p:spTree>
    <p:extLst>
      <p:ext uri="{BB962C8B-B14F-4D97-AF65-F5344CB8AC3E}">
        <p14:creationId xmlns:p14="http://schemas.microsoft.com/office/powerpoint/2010/main" val="336149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A5C001C-C9A9-8541-8CD7-D2444895E3D3}" type="slidenum">
              <a:rPr lang="en-NO" smtClean="0"/>
              <a:t>14</a:t>
            </a:fld>
            <a:endParaRPr lang="en-NO"/>
          </a:p>
        </p:txBody>
      </p:sp>
    </p:spTree>
    <p:extLst>
      <p:ext uri="{BB962C8B-B14F-4D97-AF65-F5344CB8AC3E}">
        <p14:creationId xmlns:p14="http://schemas.microsoft.com/office/powerpoint/2010/main" val="175572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259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87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15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86C757-ABD1-524A-95E3-112193EA456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897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0.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0.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0.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0.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hyperlink" Target="https://twitter.com/PA_Consulting" TargetMode="External"/><Relationship Id="rId2"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hyperlink" Target="https://www.linkedin.com/company/pa-consulting" TargetMode="External"/><Relationship Id="rId5" Type="http://schemas.openxmlformats.org/officeDocument/2006/relationships/hyperlink" Target="https://www.paconsulting.com/" TargetMode="External"/><Relationship Id="rId4" Type="http://schemas.openxmlformats.org/officeDocument/2006/relationships/image" Target="../media/image24.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20.xml"/><Relationship Id="rId4" Type="http://schemas.openxmlformats.org/officeDocument/2006/relationships/image" Target="../media/image21.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20.xml"/><Relationship Id="rId4" Type="http://schemas.openxmlformats.org/officeDocument/2006/relationships/image" Target="../media/image21.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Master" Target="../slideMasters/slideMaster20.xml"/><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Master" Target="../slideMasters/slideMaster20.xml"/><Relationship Id="rId4" Type="http://schemas.openxmlformats.org/officeDocument/2006/relationships/image" Target="../media/image21.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20.xml"/><Relationship Id="rId4" Type="http://schemas.openxmlformats.org/officeDocument/2006/relationships/image" Target="../media/image21.sv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emf"/><Relationship Id="rId1" Type="http://schemas.openxmlformats.org/officeDocument/2006/relationships/slideMaster" Target="../slideMasters/slideMaster20.xml"/><Relationship Id="rId4" Type="http://schemas.openxmlformats.org/officeDocument/2006/relationships/image" Target="../media/image19.sv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3.xml"/><Relationship Id="rId4" Type="http://schemas.openxmlformats.org/officeDocument/2006/relationships/image" Target="../media/image33.jpeg"/></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7" y="217448"/>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74086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6"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2"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8"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4"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4908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59" marR="253359" algn="l" defTabSz="914377"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3" y="217450"/>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5"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Kontaktperson:</a:t>
            </a:r>
          </a:p>
        </p:txBody>
      </p:sp>
    </p:spTree>
    <p:extLst>
      <p:ext uri="{BB962C8B-B14F-4D97-AF65-F5344CB8AC3E}">
        <p14:creationId xmlns:p14="http://schemas.microsoft.com/office/powerpoint/2010/main" val="20264398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7" y="3914276"/>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7"/>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7" y="5515704"/>
            <a:ext cx="2757488" cy="315912"/>
          </a:xfrm>
        </p:spPr>
        <p:txBody>
          <a:bodyPr lIns="90000" rIns="0">
            <a:noAutofit/>
          </a:bodyPr>
          <a:lstStyle>
            <a:lvl1pPr marL="0" indent="0" algn="ctr">
              <a:buNone/>
              <a:defRPr sz="1400" b="1" i="0">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5" y="2762777"/>
            <a:ext cx="4011651"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4" y="3001036"/>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Kontaktperson:</a:t>
            </a:r>
          </a:p>
        </p:txBody>
      </p:sp>
    </p:spTree>
    <p:extLst>
      <p:ext uri="{BB962C8B-B14F-4D97-AF65-F5344CB8AC3E}">
        <p14:creationId xmlns:p14="http://schemas.microsoft.com/office/powerpoint/2010/main" val="1690884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59" marR="253359" algn="l" defTabSz="914377"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3" y="217450"/>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5"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Kontaktperson:</a:t>
            </a:r>
          </a:p>
        </p:txBody>
      </p:sp>
    </p:spTree>
    <p:extLst>
      <p:ext uri="{BB962C8B-B14F-4D97-AF65-F5344CB8AC3E}">
        <p14:creationId xmlns:p14="http://schemas.microsoft.com/office/powerpoint/2010/main" val="6912696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7" y="3914276"/>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7"/>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7" y="5515704"/>
            <a:ext cx="2757488" cy="315912"/>
          </a:xfrm>
        </p:spPr>
        <p:txBody>
          <a:bodyPr lIns="90000" rIns="0">
            <a:noAutofit/>
          </a:bodyPr>
          <a:lstStyle>
            <a:lvl1pPr marL="0" indent="0" algn="ctr">
              <a:buNone/>
              <a:defRPr sz="1400" b="1" i="0">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5" y="2762777"/>
            <a:ext cx="4011651"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4" y="3001036"/>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Kontaktperson:</a:t>
            </a:r>
          </a:p>
        </p:txBody>
      </p:sp>
    </p:spTree>
    <p:extLst>
      <p:ext uri="{BB962C8B-B14F-4D97-AF65-F5344CB8AC3E}">
        <p14:creationId xmlns:p14="http://schemas.microsoft.com/office/powerpoint/2010/main" val="16408301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59" marR="253359" algn="l" defTabSz="914377"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3" y="217450"/>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5"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Kontaktperson:</a:t>
            </a:r>
          </a:p>
        </p:txBody>
      </p:sp>
    </p:spTree>
    <p:extLst>
      <p:ext uri="{BB962C8B-B14F-4D97-AF65-F5344CB8AC3E}">
        <p14:creationId xmlns:p14="http://schemas.microsoft.com/office/powerpoint/2010/main" val="1962586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3"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783" indent="-228594">
              <a:buClr>
                <a:srgbClr val="3CB2AC"/>
              </a:buClr>
              <a:buFont typeface="Wingdings" pitchFamily="2" charset="2"/>
              <a:buChar char="§"/>
              <a:defRPr lang="nb-NO" b="1" noProof="0" dirty="0"/>
            </a:lvl2pPr>
            <a:lvl3pPr marL="1142971" indent="-228594">
              <a:buClr>
                <a:srgbClr val="3CB2AC"/>
              </a:buClr>
              <a:buFont typeface="Wingdings" pitchFamily="2" charset="2"/>
              <a:buChar char="§"/>
              <a:defRPr lang="nb-NO" noProof="0" dirty="0"/>
            </a:lvl3pPr>
            <a:lvl4pPr marL="1600160" indent="-228594">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08928" y="171485"/>
            <a:ext cx="3663873" cy="6515033"/>
          </a:xfrm>
          <a:prstGeom prst="rect">
            <a:avLst/>
          </a:prstGeom>
        </p:spPr>
      </p:pic>
    </p:spTree>
    <p:extLst>
      <p:ext uri="{BB962C8B-B14F-4D97-AF65-F5344CB8AC3E}">
        <p14:creationId xmlns:p14="http://schemas.microsoft.com/office/powerpoint/2010/main" val="2230400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3"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783" indent="-228594">
              <a:buClr>
                <a:srgbClr val="3CB2AC"/>
              </a:buClr>
              <a:buFont typeface="Wingdings" pitchFamily="2" charset="2"/>
              <a:buChar char="§"/>
              <a:defRPr lang="nb-NO" b="1" noProof="0" dirty="0"/>
            </a:lvl2pPr>
            <a:lvl3pPr marL="1142971" indent="-228594">
              <a:buClr>
                <a:srgbClr val="3CB2AC"/>
              </a:buClr>
              <a:buFont typeface="Wingdings" pitchFamily="2" charset="2"/>
              <a:buChar char="§"/>
              <a:defRPr lang="nb-NO" noProof="0" dirty="0"/>
            </a:lvl3pPr>
            <a:lvl4pPr marL="1600160" indent="-228594">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670159" y="1043182"/>
            <a:ext cx="7258371" cy="6155782"/>
          </a:xfrm>
          <a:prstGeom prst="rect">
            <a:avLst/>
          </a:prstGeom>
        </p:spPr>
      </p:pic>
    </p:spTree>
    <p:extLst>
      <p:ext uri="{BB962C8B-B14F-4D97-AF65-F5344CB8AC3E}">
        <p14:creationId xmlns:p14="http://schemas.microsoft.com/office/powerpoint/2010/main" val="36596188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7" y="217448"/>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3886546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3" y="217448"/>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3992260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4" y="959006"/>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4"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4"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29"/>
            <a:ext cx="5508702"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24244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90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29"/>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29"/>
            <a:ext cx="5872976" cy="6423103"/>
          </a:xfrm>
        </p:spPr>
      </p:sp>
      <p:sp>
        <p:nvSpPr>
          <p:cNvPr id="8" name="Title 7"/>
          <p:cNvSpPr>
            <a:spLocks noGrp="1"/>
          </p:cNvSpPr>
          <p:nvPr>
            <p:ph type="title" hasCustomPrompt="1"/>
          </p:nvPr>
        </p:nvSpPr>
        <p:spPr>
          <a:xfrm>
            <a:off x="630722" y="959006"/>
            <a:ext cx="5212522"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2"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7" y="5977053"/>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7551259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0"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dirty="0"/>
            </a:lvl2pPr>
            <a:lvl3pPr marL="1143000" indent="-228600">
              <a:buClr>
                <a:srgbClr val="3CB2AC"/>
              </a:buClr>
              <a:buFont typeface="Arial" panose="020B0604020202020204" pitchFamily="34" charset="0"/>
              <a:buChar char="•"/>
              <a:defRPr lang="nb-NO" dirty="0"/>
            </a:lvl3pPr>
            <a:lvl4pPr marL="1600200" indent="-228600">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725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800" indent="-228600">
              <a:buFont typeface="Wingdings" pitchFamily="2" charset="2"/>
              <a:buChar char="§"/>
              <a:defRPr lang="nb-NO" b="0" noProof="0" dirty="0"/>
            </a:lvl2pPr>
            <a:lvl3pPr marL="1143000" indent="-228600">
              <a:buFont typeface="Arial" panose="020B0604020202020204" pitchFamily="34" charset="0"/>
              <a:buChar char="•"/>
              <a:defRPr lang="nb-NO" b="0" noProof="0" dirty="0"/>
            </a:lvl3pPr>
            <a:lvl4pPr marL="1600200" indent="-228600">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106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578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042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5954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6"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2"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8"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4"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098479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8286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121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885795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986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42922516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437679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9280881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4630067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160049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08926" y="171483"/>
            <a:ext cx="3663873" cy="6515033"/>
          </a:xfrm>
          <a:prstGeom prst="rect">
            <a:avLst/>
          </a:prstGeom>
        </p:spPr>
      </p:pic>
    </p:spTree>
    <p:extLst>
      <p:ext uri="{BB962C8B-B14F-4D97-AF65-F5344CB8AC3E}">
        <p14:creationId xmlns:p14="http://schemas.microsoft.com/office/powerpoint/2010/main" val="2642434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4670159" y="1043182"/>
            <a:ext cx="7258370" cy="6155782"/>
          </a:xfrm>
          <a:prstGeom prst="rect">
            <a:avLst/>
          </a:prstGeom>
        </p:spPr>
      </p:pic>
    </p:spTree>
    <p:extLst>
      <p:ext uri="{BB962C8B-B14F-4D97-AF65-F5344CB8AC3E}">
        <p14:creationId xmlns:p14="http://schemas.microsoft.com/office/powerpoint/2010/main" val="35042773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1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lgn="r"/>
            <a:fld id="{35A8FCD4-4DF4-AC4E-9C1C-41E6A54E3886}" type="datetime1">
              <a:rPr lang="nb-NO" smtClean="0"/>
              <a:t>05.06.2023</a:t>
            </a:fld>
            <a:endParaRPr lang="nb-NO"/>
          </a:p>
        </p:txBody>
      </p:sp>
      <p:sp>
        <p:nvSpPr>
          <p:cNvPr id="7" name="Footer Placeholder 6"/>
          <p:cNvSpPr>
            <a:spLocks noGrp="1"/>
          </p:cNvSpPr>
          <p:nvPr>
            <p:ph type="ftr" sz="quarter" idx="11"/>
          </p:nvPr>
        </p:nvSpPr>
        <p:spPr/>
        <p:txBody>
          <a:bodyPr/>
          <a:lstStyle/>
          <a:p>
            <a:endParaRPr lang="nb-NO"/>
          </a:p>
        </p:txBody>
      </p:sp>
      <p:sp>
        <p:nvSpPr>
          <p:cNvPr id="8" name="Slide Number Placeholder 7"/>
          <p:cNvSpPr>
            <a:spLocks noGrp="1"/>
          </p:cNvSpPr>
          <p:nvPr>
            <p:ph type="sldNum" sz="quarter" idx="12"/>
          </p:nvPr>
        </p:nvSpPr>
        <p:spPr/>
        <p:txBody>
          <a:bodyPr/>
          <a:lstStyle/>
          <a:p>
            <a:fld id="{A334FB63-2F9F-7342-A585-059C0048F1BB}" type="slidenum">
              <a:rPr lang="nb-NO" smtClean="0"/>
              <a:pPr/>
              <a:t>‹#›</a:t>
            </a:fld>
            <a:endParaRPr lang="nb-NO"/>
          </a:p>
        </p:txBody>
      </p:sp>
      <p:sp>
        <p:nvSpPr>
          <p:cNvPr id="10" name="TextBox 9"/>
          <p:cNvSpPr txBox="1"/>
          <p:nvPr userDrawn="1"/>
        </p:nvSpPr>
        <p:spPr>
          <a:xfrm>
            <a:off x="-28022" y="-366002"/>
            <a:ext cx="5531355" cy="27699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lang="nb-NO" sz="1200" b="1" i="0">
                <a:solidFill>
                  <a:srgbClr val="000000"/>
                </a:solidFill>
                <a:latin typeface="+mn-lt"/>
                <a:ea typeface="Lucida Grande"/>
                <a:cs typeface="Lucida Grande"/>
              </a:rPr>
              <a:t>Tom</a:t>
            </a:r>
            <a:endParaRPr kumimoji="0" lang="nb-NO" sz="1200" b="1" i="1" u="none" strike="noStrike" kern="0" cap="none" spc="0" normalizeH="0" baseline="0" noProof="1">
              <a:ln>
                <a:noFill/>
              </a:ln>
              <a:solidFill>
                <a:sysClr val="windowText" lastClr="000000"/>
              </a:solidFill>
              <a:effectLst/>
              <a:uLnTx/>
              <a:uFillTx/>
              <a:latin typeface="+mn-lt"/>
            </a:endParaRPr>
          </a:p>
        </p:txBody>
      </p:sp>
    </p:spTree>
    <p:extLst>
      <p:ext uri="{BB962C8B-B14F-4D97-AF65-F5344CB8AC3E}">
        <p14:creationId xmlns:p14="http://schemas.microsoft.com/office/powerpoint/2010/main" val="369501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Kun tittel">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0000" tIns="45720" rIns="91440" bIns="45720" rtlCol="0" anchor="b">
            <a:normAutofit/>
          </a:bodyPr>
          <a:lstStyle>
            <a:lvl1pPr>
              <a:defRPr lang="nb-NO" noProof="0" dirty="0"/>
            </a:lvl1pPr>
          </a:lstStyle>
          <a:p>
            <a:pPr lvl="0"/>
            <a:endParaRPr lang="nb-NO" noProof="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BC2E-150B-49D4-A5E9-D014A10F5E5B}" type="slidenum">
              <a:rPr kumimoji="0" lang="nb-NO" sz="1200" b="0" i="0" u="none" strike="noStrike" kern="1200" cap="none" spc="0" normalizeH="0" baseline="0" noProof="0" smtClean="0">
                <a:ln>
                  <a:noFill/>
                </a:ln>
                <a:solidFill>
                  <a:srgbClr val="040439">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srgbClr val="040439">
                  <a:tint val="75000"/>
                </a:srgbClr>
              </a:solidFill>
              <a:effectLst/>
              <a:uLnTx/>
              <a:uFillTx/>
              <a:latin typeface="Arial" panose="020B0604020202020204"/>
              <a:ea typeface="+mn-ea"/>
              <a:cs typeface="+mn-cs"/>
            </a:endParaRPr>
          </a:p>
        </p:txBody>
      </p:sp>
      <p:cxnSp>
        <p:nvCxnSpPr>
          <p:cNvPr id="7" name="Straight Connector 6"/>
          <p:cNvCxnSpPr/>
          <p:nvPr userDrawn="1"/>
        </p:nvCxnSpPr>
        <p:spPr>
          <a:xfrm>
            <a:off x="1329176" y="1328149"/>
            <a:ext cx="9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28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560677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9257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493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7" y="217448"/>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868042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3" y="217448"/>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0637895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4" y="959006"/>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4"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4"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29"/>
            <a:ext cx="5508702"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6865870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29"/>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29"/>
            <a:ext cx="5872976" cy="6423103"/>
          </a:xfrm>
        </p:spPr>
      </p:sp>
      <p:sp>
        <p:nvSpPr>
          <p:cNvPr id="8" name="Title 7"/>
          <p:cNvSpPr>
            <a:spLocks noGrp="1"/>
          </p:cNvSpPr>
          <p:nvPr>
            <p:ph type="title" hasCustomPrompt="1"/>
          </p:nvPr>
        </p:nvSpPr>
        <p:spPr>
          <a:xfrm>
            <a:off x="630722" y="959006"/>
            <a:ext cx="5212522"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2"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7" y="5977053"/>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24199803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0"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dirty="0"/>
            </a:lvl2pPr>
            <a:lvl3pPr marL="1143000" indent="-228600">
              <a:buClr>
                <a:srgbClr val="3CB2AC"/>
              </a:buClr>
              <a:buFont typeface="Arial" panose="020B0604020202020204" pitchFamily="34" charset="0"/>
              <a:buChar char="•"/>
              <a:defRPr lang="nb-NO" dirty="0"/>
            </a:lvl3pPr>
            <a:lvl4pPr marL="1600200" indent="-228600">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5256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800" indent="-228600">
              <a:buFont typeface="Wingdings" pitchFamily="2" charset="2"/>
              <a:buChar char="§"/>
              <a:defRPr lang="nb-NO" b="0" noProof="0" dirty="0"/>
            </a:lvl2pPr>
            <a:lvl3pPr marL="1143000" indent="-228600">
              <a:buFont typeface="Arial" panose="020B0604020202020204" pitchFamily="34" charset="0"/>
              <a:buChar char="•"/>
              <a:defRPr lang="nb-NO" b="0" noProof="0" dirty="0"/>
            </a:lvl3pPr>
            <a:lvl4pPr marL="1600200" indent="-228600">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1617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8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611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679081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1541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6"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2"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8"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4"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422887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799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9689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0611883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2607301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40000410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2636537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4059861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307998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3712039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08926" y="171483"/>
            <a:ext cx="3663873" cy="6515033"/>
          </a:xfrm>
          <a:prstGeom prst="rect">
            <a:avLst/>
          </a:prstGeom>
        </p:spPr>
      </p:pic>
    </p:spTree>
    <p:extLst>
      <p:ext uri="{BB962C8B-B14F-4D97-AF65-F5344CB8AC3E}">
        <p14:creationId xmlns:p14="http://schemas.microsoft.com/office/powerpoint/2010/main" val="3018153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670159" y="1043182"/>
            <a:ext cx="7258370" cy="6155782"/>
          </a:xfrm>
          <a:prstGeom prst="rect">
            <a:avLst/>
          </a:prstGeom>
        </p:spPr>
      </p:pic>
    </p:spTree>
    <p:extLst>
      <p:ext uri="{BB962C8B-B14F-4D97-AF65-F5344CB8AC3E}">
        <p14:creationId xmlns:p14="http://schemas.microsoft.com/office/powerpoint/2010/main" val="41266292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A - Light">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46EBA3F2-B810-4D50-B21A-7156FC0472E2}"/>
              </a:ext>
            </a:extLst>
          </p:cNvPr>
          <p:cNvSpPr>
            <a:spLocks noGrp="1"/>
          </p:cNvSpPr>
          <p:nvPr>
            <p:ph type="body" sz="quarter" idx="15" hasCustomPrompt="1"/>
          </p:nvPr>
        </p:nvSpPr>
        <p:spPr>
          <a:xfrm>
            <a:off x="6167419" y="1633410"/>
            <a:ext cx="5472275"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accent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da-DK"/>
              <a:t>Click to add title</a:t>
            </a:r>
          </a:p>
        </p:txBody>
      </p:sp>
      <p:sp>
        <p:nvSpPr>
          <p:cNvPr id="14" name="Picture Placeholder 13">
            <a:extLst>
              <a:ext uri="{FF2B5EF4-FFF2-40B4-BE49-F238E27FC236}">
                <a16:creationId xmlns:a16="http://schemas.microsoft.com/office/drawing/2014/main" id="{574A3DDA-476D-454D-8939-FA8E4661D6EA}"/>
              </a:ext>
            </a:extLst>
          </p:cNvPr>
          <p:cNvSpPr>
            <a:spLocks noGrp="1"/>
          </p:cNvSpPr>
          <p:nvPr>
            <p:ph type="pic" sz="quarter" idx="19" hasCustomPrompt="1"/>
          </p:nvPr>
        </p:nvSpPr>
        <p:spPr>
          <a:xfrm>
            <a:off x="0" y="0"/>
            <a:ext cx="5088200" cy="6856412"/>
          </a:xfrm>
          <a:custGeom>
            <a:avLst/>
            <a:gdLst>
              <a:gd name="connsiteX0" fmla="*/ 0 w 5089525"/>
              <a:gd name="connsiteY0" fmla="*/ 0 h 6858000"/>
              <a:gd name="connsiteX1" fmla="*/ 4994052 w 5089525"/>
              <a:gd name="connsiteY1" fmla="*/ 0 h 6858000"/>
              <a:gd name="connsiteX2" fmla="*/ 5089525 w 5089525"/>
              <a:gd name="connsiteY2" fmla="*/ 95473 h 6858000"/>
              <a:gd name="connsiteX3" fmla="*/ 5089525 w 5089525"/>
              <a:gd name="connsiteY3" fmla="*/ 6762527 h 6858000"/>
              <a:gd name="connsiteX4" fmla="*/ 4994052 w 5089525"/>
              <a:gd name="connsiteY4" fmla="*/ 6858000 h 6858000"/>
              <a:gd name="connsiteX5" fmla="*/ 0 w 508952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9525" h="6858000">
                <a:moveTo>
                  <a:pt x="0" y="0"/>
                </a:moveTo>
                <a:lnTo>
                  <a:pt x="4994052" y="0"/>
                </a:lnTo>
                <a:cubicBezTo>
                  <a:pt x="5046780" y="0"/>
                  <a:pt x="5089525" y="42745"/>
                  <a:pt x="5089525" y="95473"/>
                </a:cubicBezTo>
                <a:lnTo>
                  <a:pt x="5089525" y="6762527"/>
                </a:lnTo>
                <a:cubicBezTo>
                  <a:pt x="5089525" y="6815255"/>
                  <a:pt x="5046780" y="6858000"/>
                  <a:pt x="4994052" y="6858000"/>
                </a:cubicBezTo>
                <a:lnTo>
                  <a:pt x="0" y="6858000"/>
                </a:lnTo>
                <a:close/>
              </a:path>
            </a:pathLst>
          </a:custGeom>
          <a:solidFill>
            <a:schemeClr val="accent1"/>
          </a:solidFill>
        </p:spPr>
        <p:txBody>
          <a:bodyPr wrap="square" lIns="36000" tIns="36000" rIns="36000" bIns="36000" anchor="ctr">
            <a:noAutofit/>
          </a:bodyPr>
          <a:lstStyle>
            <a:lvl1pPr algn="ctr">
              <a:defRPr>
                <a:solidFill>
                  <a:schemeClr val="accent4"/>
                </a:solidFill>
              </a:defRPr>
            </a:lvl1pPr>
          </a:lstStyle>
          <a:p>
            <a:r>
              <a:rPr lang="da-DK"/>
              <a:t>Image here</a:t>
            </a:r>
          </a:p>
        </p:txBody>
      </p:sp>
      <p:sp>
        <p:nvSpPr>
          <p:cNvPr id="12" name="txtSecureMarker1" hidden="1"/>
          <p:cNvSpPr txBox="1"/>
          <p:nvPr userDrawn="1"/>
        </p:nvSpPr>
        <p:spPr>
          <a:xfrm>
            <a:off x="3761256" y="57478"/>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5" name="txtSecureMarker2" hidden="1"/>
          <p:cNvSpPr txBox="1"/>
          <p:nvPr userDrawn="1"/>
        </p:nvSpPr>
        <p:spPr>
          <a:xfrm>
            <a:off x="3761256" y="6508376"/>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pic>
        <p:nvPicPr>
          <p:cNvPr id="9" name="Picture 8">
            <a:extLst>
              <a:ext uri="{FF2B5EF4-FFF2-40B4-BE49-F238E27FC236}">
                <a16:creationId xmlns:a16="http://schemas.microsoft.com/office/drawing/2014/main" id="{9106B660-5BE2-4670-BCCE-2413D99E68E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78848" y="6048870"/>
            <a:ext cx="2044800" cy="353918"/>
          </a:xfrm>
          <a:prstGeom prst="rect">
            <a:avLst/>
          </a:prstGeom>
        </p:spPr>
      </p:pic>
      <p:pic>
        <p:nvPicPr>
          <p:cNvPr id="11" name="Graphic 10">
            <a:extLst>
              <a:ext uri="{FF2B5EF4-FFF2-40B4-BE49-F238E27FC236}">
                <a16:creationId xmlns:a16="http://schemas.microsoft.com/office/drawing/2014/main" id="{1F98CDF9-443A-4730-BD1E-9EB13F16C02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7738" y="700614"/>
            <a:ext cx="791956" cy="699410"/>
          </a:xfrm>
          <a:prstGeom prst="rect">
            <a:avLst/>
          </a:prstGeom>
        </p:spPr>
      </p:pic>
      <p:cxnSp>
        <p:nvCxnSpPr>
          <p:cNvPr id="19" name="Straight Connector 18">
            <a:extLst>
              <a:ext uri="{FF2B5EF4-FFF2-40B4-BE49-F238E27FC236}">
                <a16:creationId xmlns:a16="http://schemas.microsoft.com/office/drawing/2014/main" id="{D867FDD4-F399-46AC-8F1C-10FD6928036A}"/>
              </a:ext>
            </a:extLst>
          </p:cNvPr>
          <p:cNvCxnSpPr/>
          <p:nvPr userDrawn="1"/>
        </p:nvCxnSpPr>
        <p:spPr>
          <a:xfrm>
            <a:off x="6169322" y="444508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9C351AAF-0341-4229-A202-8F2919664979}"/>
              </a:ext>
            </a:extLst>
          </p:cNvPr>
          <p:cNvSpPr>
            <a:spLocks noGrp="1"/>
          </p:cNvSpPr>
          <p:nvPr>
            <p:ph type="body" sz="quarter" idx="20"/>
          </p:nvPr>
        </p:nvSpPr>
        <p:spPr>
          <a:xfrm>
            <a:off x="6167419" y="4596971"/>
            <a:ext cx="5472275"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smtClean="0">
                <a:solidFill>
                  <a:schemeClr val="accent4"/>
                </a:solidFill>
                <a:latin typeface="+mn-lt"/>
                <a:ea typeface="+mn-ea"/>
                <a:cs typeface="+mn-cs"/>
              </a:defRPr>
            </a:lvl1pPr>
            <a:lvl2pPr>
              <a:defRPr b="0">
                <a:solidFill>
                  <a:schemeClr val="accent1"/>
                </a:solidFill>
              </a:defRPr>
            </a:lvl2pPr>
          </a:lstStyle>
          <a:p>
            <a:pPr lvl="0"/>
            <a:r>
              <a:rPr lang="da-DK"/>
              <a:t>Click to edit Master text styles</a:t>
            </a:r>
          </a:p>
          <a:p>
            <a:pPr lvl="1"/>
            <a:r>
              <a:rPr lang="da-DK"/>
              <a:t>Second level</a:t>
            </a:r>
          </a:p>
        </p:txBody>
      </p:sp>
    </p:spTree>
    <p:extLst>
      <p:ext uri="{BB962C8B-B14F-4D97-AF65-F5344CB8AC3E}">
        <p14:creationId xmlns:p14="http://schemas.microsoft.com/office/powerpoint/2010/main" val="264452898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A - Dark">
    <p:bg>
      <p:bgPr>
        <a:solidFill>
          <a:schemeClr val="accent1"/>
        </a:solidFill>
        <a:effectLst/>
      </p:bgPr>
    </p:bg>
    <p:spTree>
      <p:nvGrpSpPr>
        <p:cNvPr id="1" name=""/>
        <p:cNvGrpSpPr/>
        <p:nvPr/>
      </p:nvGrpSpPr>
      <p:grpSpPr>
        <a:xfrm>
          <a:off x="0" y="0"/>
          <a:ext cx="0" cy="0"/>
          <a:chOff x="0" y="0"/>
          <a:chExt cx="0" cy="0"/>
        </a:xfrm>
      </p:grpSpPr>
      <p:sp>
        <p:nvSpPr>
          <p:cNvPr id="15" name="txtSecureMarker2" hidden="1"/>
          <p:cNvSpPr txBox="1"/>
          <p:nvPr userDrawn="1"/>
        </p:nvSpPr>
        <p:spPr>
          <a:xfrm>
            <a:off x="3761256" y="6508376"/>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4" name="txtSecureMarker1" hidden="1"/>
          <p:cNvSpPr txBox="1"/>
          <p:nvPr userDrawn="1"/>
        </p:nvSpPr>
        <p:spPr>
          <a:xfrm>
            <a:off x="3761256" y="57478"/>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1" name="Text Placeholder 7">
            <a:extLst>
              <a:ext uri="{FF2B5EF4-FFF2-40B4-BE49-F238E27FC236}">
                <a16:creationId xmlns:a16="http://schemas.microsoft.com/office/drawing/2014/main" id="{A48A4594-5048-446B-A0A3-72725B3958E9}"/>
              </a:ext>
            </a:extLst>
          </p:cNvPr>
          <p:cNvSpPr>
            <a:spLocks noGrp="1"/>
          </p:cNvSpPr>
          <p:nvPr>
            <p:ph type="body" sz="quarter" idx="15" hasCustomPrompt="1"/>
          </p:nvPr>
        </p:nvSpPr>
        <p:spPr>
          <a:xfrm>
            <a:off x="6167419" y="1633410"/>
            <a:ext cx="5472275"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bg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da-DK"/>
              <a:t>Click to add title</a:t>
            </a:r>
          </a:p>
        </p:txBody>
      </p:sp>
      <p:sp>
        <p:nvSpPr>
          <p:cNvPr id="12" name="Picture Placeholder 11">
            <a:extLst>
              <a:ext uri="{FF2B5EF4-FFF2-40B4-BE49-F238E27FC236}">
                <a16:creationId xmlns:a16="http://schemas.microsoft.com/office/drawing/2014/main" id="{8ACAF202-714C-41A1-A279-E2D542DC50B2}"/>
              </a:ext>
            </a:extLst>
          </p:cNvPr>
          <p:cNvSpPr>
            <a:spLocks noGrp="1"/>
          </p:cNvSpPr>
          <p:nvPr>
            <p:ph type="pic" sz="quarter" idx="19" hasCustomPrompt="1"/>
          </p:nvPr>
        </p:nvSpPr>
        <p:spPr>
          <a:xfrm>
            <a:off x="0" y="0"/>
            <a:ext cx="5088200" cy="6856412"/>
          </a:xfrm>
          <a:custGeom>
            <a:avLst/>
            <a:gdLst>
              <a:gd name="connsiteX0" fmla="*/ 0 w 5089525"/>
              <a:gd name="connsiteY0" fmla="*/ 0 h 6858000"/>
              <a:gd name="connsiteX1" fmla="*/ 4994052 w 5089525"/>
              <a:gd name="connsiteY1" fmla="*/ 0 h 6858000"/>
              <a:gd name="connsiteX2" fmla="*/ 5089525 w 5089525"/>
              <a:gd name="connsiteY2" fmla="*/ 95473 h 6858000"/>
              <a:gd name="connsiteX3" fmla="*/ 5089525 w 5089525"/>
              <a:gd name="connsiteY3" fmla="*/ 6762527 h 6858000"/>
              <a:gd name="connsiteX4" fmla="*/ 4994052 w 5089525"/>
              <a:gd name="connsiteY4" fmla="*/ 6858000 h 6858000"/>
              <a:gd name="connsiteX5" fmla="*/ 0 w 508952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9525" h="6858000">
                <a:moveTo>
                  <a:pt x="0" y="0"/>
                </a:moveTo>
                <a:lnTo>
                  <a:pt x="4994052" y="0"/>
                </a:lnTo>
                <a:cubicBezTo>
                  <a:pt x="5046780" y="0"/>
                  <a:pt x="5089525" y="42745"/>
                  <a:pt x="5089525" y="95473"/>
                </a:cubicBezTo>
                <a:lnTo>
                  <a:pt x="5089525" y="6762527"/>
                </a:lnTo>
                <a:cubicBezTo>
                  <a:pt x="5089525" y="6815255"/>
                  <a:pt x="5046780" y="6858000"/>
                  <a:pt x="4994052" y="6858000"/>
                </a:cubicBezTo>
                <a:lnTo>
                  <a:pt x="0" y="6858000"/>
                </a:lnTo>
                <a:close/>
              </a:path>
            </a:pathLst>
          </a:custGeom>
          <a:solidFill>
            <a:schemeClr val="accent6"/>
          </a:solidFill>
        </p:spPr>
        <p:txBody>
          <a:bodyPr wrap="square" lIns="36000" tIns="36000" rIns="36000" bIns="36000" anchor="ctr">
            <a:noAutofit/>
          </a:bodyPr>
          <a:lstStyle>
            <a:lvl1pPr algn="ctr">
              <a:defRPr>
                <a:solidFill>
                  <a:schemeClr val="accent4"/>
                </a:solidFill>
              </a:defRPr>
            </a:lvl1pPr>
          </a:lstStyle>
          <a:p>
            <a:r>
              <a:rPr lang="da-DK"/>
              <a:t>Image here</a:t>
            </a:r>
          </a:p>
        </p:txBody>
      </p:sp>
      <p:pic>
        <p:nvPicPr>
          <p:cNvPr id="16" name="Graphic 15">
            <a:extLst>
              <a:ext uri="{FF2B5EF4-FFF2-40B4-BE49-F238E27FC236}">
                <a16:creationId xmlns:a16="http://schemas.microsoft.com/office/drawing/2014/main" id="{0BD2EF97-68A6-4F98-8B02-FB2AED243C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738" y="700614"/>
            <a:ext cx="791956" cy="699410"/>
          </a:xfrm>
          <a:prstGeom prst="rect">
            <a:avLst/>
          </a:prstGeom>
        </p:spPr>
      </p:pic>
      <p:cxnSp>
        <p:nvCxnSpPr>
          <p:cNvPr id="17" name="Straight Connector 16">
            <a:extLst>
              <a:ext uri="{FF2B5EF4-FFF2-40B4-BE49-F238E27FC236}">
                <a16:creationId xmlns:a16="http://schemas.microsoft.com/office/drawing/2014/main" id="{FDCAC644-F955-416B-B45E-14C32DF27091}"/>
              </a:ext>
            </a:extLst>
          </p:cNvPr>
          <p:cNvCxnSpPr/>
          <p:nvPr userDrawn="1"/>
        </p:nvCxnSpPr>
        <p:spPr>
          <a:xfrm>
            <a:off x="6169322" y="444508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8F8FF002-C9EF-4261-92A6-B45176662CC7}"/>
              </a:ext>
            </a:extLst>
          </p:cNvPr>
          <p:cNvSpPr>
            <a:spLocks noGrp="1"/>
          </p:cNvSpPr>
          <p:nvPr>
            <p:ph type="body" sz="quarter" idx="20"/>
          </p:nvPr>
        </p:nvSpPr>
        <p:spPr>
          <a:xfrm>
            <a:off x="6167419" y="4596971"/>
            <a:ext cx="5472275"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a:solidFill>
                  <a:schemeClr val="accent5"/>
                </a:solidFill>
                <a:latin typeface="+mn-lt"/>
                <a:ea typeface="+mn-ea"/>
                <a:cs typeface="+mn-cs"/>
              </a:defRPr>
            </a:lvl1pPr>
            <a:lvl2pPr>
              <a:defRPr b="0">
                <a:solidFill>
                  <a:schemeClr val="bg1"/>
                </a:solidFill>
              </a:defRPr>
            </a:lvl2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da-DK"/>
              <a:t>Click to edit Master text styles</a:t>
            </a:r>
          </a:p>
          <a:p>
            <a:pPr lvl="1"/>
            <a:r>
              <a:rPr lang="da-DK"/>
              <a:t>Second level</a:t>
            </a:r>
          </a:p>
        </p:txBody>
      </p:sp>
      <p:pic>
        <p:nvPicPr>
          <p:cNvPr id="21" name="Picture 20">
            <a:extLst>
              <a:ext uri="{FF2B5EF4-FFF2-40B4-BE49-F238E27FC236}">
                <a16:creationId xmlns:a16="http://schemas.microsoft.com/office/drawing/2014/main" id="{A2781063-7C60-4C39-9D14-E91349D395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181045" y="6048870"/>
            <a:ext cx="2044800" cy="353918"/>
          </a:xfrm>
          <a:prstGeom prst="rect">
            <a:avLst/>
          </a:prstGeom>
        </p:spPr>
      </p:pic>
    </p:spTree>
    <p:extLst>
      <p:ext uri="{BB962C8B-B14F-4D97-AF65-F5344CB8AC3E}">
        <p14:creationId xmlns:p14="http://schemas.microsoft.com/office/powerpoint/2010/main" val="276951438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B - Ligh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626A88A-71BE-4088-831C-26B525BD2479}"/>
              </a:ext>
            </a:extLst>
          </p:cNvPr>
          <p:cNvSpPr>
            <a:spLocks noGrp="1"/>
          </p:cNvSpPr>
          <p:nvPr>
            <p:ph type="pic" sz="quarter" idx="23"/>
          </p:nvPr>
        </p:nvSpPr>
        <p:spPr>
          <a:xfrm>
            <a:off x="9911356" y="2566711"/>
            <a:ext cx="1728338" cy="1719764"/>
          </a:xfrm>
          <a:custGeom>
            <a:avLst/>
            <a:gdLst>
              <a:gd name="connsiteX0" fmla="*/ 66880 w 1728788"/>
              <a:gd name="connsiteY0" fmla="*/ 0 h 1720162"/>
              <a:gd name="connsiteX1" fmla="*/ 1661908 w 1728788"/>
              <a:gd name="connsiteY1" fmla="*/ 0 h 1720162"/>
              <a:gd name="connsiteX2" fmla="*/ 1728788 w 1728788"/>
              <a:gd name="connsiteY2" fmla="*/ 66880 h 1720162"/>
              <a:gd name="connsiteX3" fmla="*/ 1728788 w 1728788"/>
              <a:gd name="connsiteY3" fmla="*/ 1653282 h 1720162"/>
              <a:gd name="connsiteX4" fmla="*/ 1661908 w 1728788"/>
              <a:gd name="connsiteY4" fmla="*/ 1720162 h 1720162"/>
              <a:gd name="connsiteX5" fmla="*/ 66880 w 1728788"/>
              <a:gd name="connsiteY5" fmla="*/ 1720162 h 1720162"/>
              <a:gd name="connsiteX6" fmla="*/ 0 w 1728788"/>
              <a:gd name="connsiteY6" fmla="*/ 1653282 h 1720162"/>
              <a:gd name="connsiteX7" fmla="*/ 0 w 1728788"/>
              <a:gd name="connsiteY7" fmla="*/ 66880 h 1720162"/>
              <a:gd name="connsiteX8" fmla="*/ 66880 w 1728788"/>
              <a:gd name="connsiteY8" fmla="*/ 0 h 172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0162">
                <a:moveTo>
                  <a:pt x="66880" y="0"/>
                </a:moveTo>
                <a:lnTo>
                  <a:pt x="1661908" y="0"/>
                </a:lnTo>
                <a:cubicBezTo>
                  <a:pt x="1698845" y="0"/>
                  <a:pt x="1728788" y="29943"/>
                  <a:pt x="1728788" y="66880"/>
                </a:cubicBezTo>
                <a:lnTo>
                  <a:pt x="1728788" y="1653282"/>
                </a:lnTo>
                <a:cubicBezTo>
                  <a:pt x="1728788" y="1690219"/>
                  <a:pt x="1698845" y="1720162"/>
                  <a:pt x="1661908" y="1720162"/>
                </a:cubicBezTo>
                <a:lnTo>
                  <a:pt x="66880" y="1720162"/>
                </a:lnTo>
                <a:cubicBezTo>
                  <a:pt x="29943" y="1720162"/>
                  <a:pt x="0" y="1690219"/>
                  <a:pt x="0" y="1653282"/>
                </a:cubicBezTo>
                <a:lnTo>
                  <a:pt x="0" y="66880"/>
                </a:lnTo>
                <a:cubicBezTo>
                  <a:pt x="0" y="29943"/>
                  <a:pt x="29943" y="0"/>
                  <a:pt x="66880" y="0"/>
                </a:cubicBezTo>
                <a:close/>
              </a:path>
            </a:pathLst>
          </a:custGeom>
          <a:solidFill>
            <a:schemeClr val="accent6"/>
          </a:solidFill>
        </p:spPr>
        <p:txBody>
          <a:bodyPr wrap="square" anchor="ctr">
            <a:noAutofit/>
          </a:bodyPr>
          <a:lstStyle>
            <a:lvl1pPr algn="ctr">
              <a:defRPr/>
            </a:lvl1pPr>
          </a:lstStyle>
          <a:p>
            <a:endParaRPr lang="da-DK"/>
          </a:p>
        </p:txBody>
      </p:sp>
      <p:sp>
        <p:nvSpPr>
          <p:cNvPr id="30" name="Picture Placeholder 29">
            <a:extLst>
              <a:ext uri="{FF2B5EF4-FFF2-40B4-BE49-F238E27FC236}">
                <a16:creationId xmlns:a16="http://schemas.microsoft.com/office/drawing/2014/main" id="{D0AF4480-B11D-4AF6-AD5D-D5A8F20FE385}"/>
              </a:ext>
            </a:extLst>
          </p:cNvPr>
          <p:cNvSpPr>
            <a:spLocks noGrp="1"/>
          </p:cNvSpPr>
          <p:nvPr>
            <p:ph type="pic" sz="quarter" idx="22"/>
          </p:nvPr>
        </p:nvSpPr>
        <p:spPr>
          <a:xfrm>
            <a:off x="6167419" y="2566711"/>
            <a:ext cx="3599515" cy="3599607"/>
          </a:xfrm>
          <a:custGeom>
            <a:avLst/>
            <a:gdLst>
              <a:gd name="connsiteX0" fmla="*/ 66716 w 3600452"/>
              <a:gd name="connsiteY0" fmla="*/ 0 h 3600441"/>
              <a:gd name="connsiteX1" fmla="*/ 3533736 w 3600452"/>
              <a:gd name="connsiteY1" fmla="*/ 0 h 3600441"/>
              <a:gd name="connsiteX2" fmla="*/ 3600452 w 3600452"/>
              <a:gd name="connsiteY2" fmla="*/ 66716 h 3600441"/>
              <a:gd name="connsiteX3" fmla="*/ 3600452 w 3600452"/>
              <a:gd name="connsiteY3" fmla="*/ 3533725 h 3600441"/>
              <a:gd name="connsiteX4" fmla="*/ 3533736 w 3600452"/>
              <a:gd name="connsiteY4" fmla="*/ 3600441 h 3600441"/>
              <a:gd name="connsiteX5" fmla="*/ 66716 w 3600452"/>
              <a:gd name="connsiteY5" fmla="*/ 3600441 h 3600441"/>
              <a:gd name="connsiteX6" fmla="*/ 0 w 3600452"/>
              <a:gd name="connsiteY6" fmla="*/ 3533725 h 3600441"/>
              <a:gd name="connsiteX7" fmla="*/ 0 w 3600452"/>
              <a:gd name="connsiteY7" fmla="*/ 66716 h 3600441"/>
              <a:gd name="connsiteX8" fmla="*/ 66716 w 3600452"/>
              <a:gd name="connsiteY8" fmla="*/ 0 h 36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52" h="3600441">
                <a:moveTo>
                  <a:pt x="66716" y="0"/>
                </a:moveTo>
                <a:lnTo>
                  <a:pt x="3533736" y="0"/>
                </a:lnTo>
                <a:cubicBezTo>
                  <a:pt x="3570582" y="0"/>
                  <a:pt x="3600452" y="29870"/>
                  <a:pt x="3600452" y="66716"/>
                </a:cubicBezTo>
                <a:lnTo>
                  <a:pt x="3600452" y="3533725"/>
                </a:lnTo>
                <a:cubicBezTo>
                  <a:pt x="3600452" y="3570571"/>
                  <a:pt x="3570582" y="3600441"/>
                  <a:pt x="3533736" y="3600441"/>
                </a:cubicBezTo>
                <a:lnTo>
                  <a:pt x="66716" y="3600441"/>
                </a:lnTo>
                <a:cubicBezTo>
                  <a:pt x="29870" y="3600441"/>
                  <a:pt x="0" y="3570571"/>
                  <a:pt x="0" y="3533725"/>
                </a:cubicBezTo>
                <a:lnTo>
                  <a:pt x="0" y="66716"/>
                </a:lnTo>
                <a:cubicBezTo>
                  <a:pt x="0" y="29870"/>
                  <a:pt x="29870" y="0"/>
                  <a:pt x="66716" y="0"/>
                </a:cubicBezTo>
                <a:close/>
              </a:path>
            </a:pathLst>
          </a:custGeom>
          <a:solidFill>
            <a:schemeClr val="accent6"/>
          </a:solidFill>
        </p:spPr>
        <p:txBody>
          <a:bodyPr wrap="square" anchor="ctr">
            <a:noAutofit/>
          </a:bodyPr>
          <a:lstStyle>
            <a:lvl1pPr algn="ctr">
              <a:defRPr/>
            </a:lvl1pPr>
          </a:lstStyle>
          <a:p>
            <a:endParaRPr lang="da-DK"/>
          </a:p>
        </p:txBody>
      </p:sp>
      <p:sp>
        <p:nvSpPr>
          <p:cNvPr id="29" name="Picture Placeholder 28">
            <a:extLst>
              <a:ext uri="{FF2B5EF4-FFF2-40B4-BE49-F238E27FC236}">
                <a16:creationId xmlns:a16="http://schemas.microsoft.com/office/drawing/2014/main" id="{5A93A15E-4B47-4F33-876A-32CA65B40F9A}"/>
              </a:ext>
            </a:extLst>
          </p:cNvPr>
          <p:cNvSpPr>
            <a:spLocks noGrp="1"/>
          </p:cNvSpPr>
          <p:nvPr>
            <p:ph type="pic" sz="quarter" idx="21"/>
          </p:nvPr>
        </p:nvSpPr>
        <p:spPr>
          <a:xfrm>
            <a:off x="6169323" y="694901"/>
            <a:ext cx="1728338" cy="1727064"/>
          </a:xfrm>
          <a:custGeom>
            <a:avLst/>
            <a:gdLst>
              <a:gd name="connsiteX0" fmla="*/ 69029 w 1728788"/>
              <a:gd name="connsiteY0" fmla="*/ 0 h 1727464"/>
              <a:gd name="connsiteX1" fmla="*/ 1659759 w 1728788"/>
              <a:gd name="connsiteY1" fmla="*/ 0 h 1727464"/>
              <a:gd name="connsiteX2" fmla="*/ 1728788 w 1728788"/>
              <a:gd name="connsiteY2" fmla="*/ 69029 h 1727464"/>
              <a:gd name="connsiteX3" fmla="*/ 1728788 w 1728788"/>
              <a:gd name="connsiteY3" fmla="*/ 1658435 h 1727464"/>
              <a:gd name="connsiteX4" fmla="*/ 1659759 w 1728788"/>
              <a:gd name="connsiteY4" fmla="*/ 1727464 h 1727464"/>
              <a:gd name="connsiteX5" fmla="*/ 69029 w 1728788"/>
              <a:gd name="connsiteY5" fmla="*/ 1727464 h 1727464"/>
              <a:gd name="connsiteX6" fmla="*/ 0 w 1728788"/>
              <a:gd name="connsiteY6" fmla="*/ 1658435 h 1727464"/>
              <a:gd name="connsiteX7" fmla="*/ 0 w 1728788"/>
              <a:gd name="connsiteY7" fmla="*/ 69029 h 1727464"/>
              <a:gd name="connsiteX8" fmla="*/ 69029 w 1728788"/>
              <a:gd name="connsiteY8" fmla="*/ 0 h 17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7464">
                <a:moveTo>
                  <a:pt x="69029" y="0"/>
                </a:moveTo>
                <a:lnTo>
                  <a:pt x="1659759" y="0"/>
                </a:lnTo>
                <a:cubicBezTo>
                  <a:pt x="1697883" y="0"/>
                  <a:pt x="1728788" y="30905"/>
                  <a:pt x="1728788" y="69029"/>
                </a:cubicBezTo>
                <a:lnTo>
                  <a:pt x="1728788" y="1658435"/>
                </a:lnTo>
                <a:cubicBezTo>
                  <a:pt x="1728788" y="1696559"/>
                  <a:pt x="1697883" y="1727464"/>
                  <a:pt x="1659759" y="1727464"/>
                </a:cubicBezTo>
                <a:lnTo>
                  <a:pt x="69029" y="1727464"/>
                </a:lnTo>
                <a:cubicBezTo>
                  <a:pt x="30905" y="1727464"/>
                  <a:pt x="0" y="1696559"/>
                  <a:pt x="0" y="1658435"/>
                </a:cubicBezTo>
                <a:lnTo>
                  <a:pt x="0" y="69029"/>
                </a:lnTo>
                <a:cubicBezTo>
                  <a:pt x="0" y="30905"/>
                  <a:pt x="30905" y="0"/>
                  <a:pt x="69029" y="0"/>
                </a:cubicBezTo>
                <a:close/>
              </a:path>
            </a:pathLst>
          </a:custGeom>
          <a:solidFill>
            <a:schemeClr val="accent6"/>
          </a:solidFill>
        </p:spPr>
        <p:txBody>
          <a:bodyPr wrap="square" anchor="ctr">
            <a:noAutofit/>
          </a:bodyPr>
          <a:lstStyle>
            <a:lvl1pPr algn="ctr">
              <a:defRPr/>
            </a:lvl1pPr>
          </a:lstStyle>
          <a:p>
            <a:endParaRPr lang="da-DK"/>
          </a:p>
        </p:txBody>
      </p:sp>
      <p:sp>
        <p:nvSpPr>
          <p:cNvPr id="10" name="txtSecureMarker1" hidden="1"/>
          <p:cNvSpPr txBox="1"/>
          <p:nvPr userDrawn="1"/>
        </p:nvSpPr>
        <p:spPr>
          <a:xfrm>
            <a:off x="3761256" y="26527"/>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1" name="txtSecureMarker2" hidden="1"/>
          <p:cNvSpPr txBox="1"/>
          <p:nvPr userDrawn="1"/>
        </p:nvSpPr>
        <p:spPr>
          <a:xfrm>
            <a:off x="4079179" y="6324601"/>
            <a:ext cx="4033642" cy="466889"/>
          </a:xfrm>
          <a:prstGeom prst="rect">
            <a:avLst/>
          </a:prstGeom>
          <a:noFill/>
        </p:spPr>
        <p:txBody>
          <a:bodyPr wrap="square" lIns="103904" tIns="51951" rIns="103904" bIns="51951" rtlCol="0" anchor="b" anchorCtr="0">
            <a:no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pic>
        <p:nvPicPr>
          <p:cNvPr id="13" name="Picture 12">
            <a:extLst>
              <a:ext uri="{FF2B5EF4-FFF2-40B4-BE49-F238E27FC236}">
                <a16:creationId xmlns:a16="http://schemas.microsoft.com/office/drawing/2014/main" id="{87F3E6FF-991B-4EEE-BA62-2925B04EDBE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54212" y="5810505"/>
            <a:ext cx="2044800" cy="353918"/>
          </a:xfrm>
          <a:prstGeom prst="rect">
            <a:avLst/>
          </a:prstGeom>
        </p:spPr>
      </p:pic>
      <p:pic>
        <p:nvPicPr>
          <p:cNvPr id="14" name="Graphic 13">
            <a:extLst>
              <a:ext uri="{FF2B5EF4-FFF2-40B4-BE49-F238E27FC236}">
                <a16:creationId xmlns:a16="http://schemas.microsoft.com/office/drawing/2014/main" id="{2A186C81-374F-4EE6-9233-C724E7C91A8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7738" y="700614"/>
            <a:ext cx="791956" cy="699410"/>
          </a:xfrm>
          <a:prstGeom prst="rect">
            <a:avLst/>
          </a:prstGeom>
        </p:spPr>
      </p:pic>
      <p:sp>
        <p:nvSpPr>
          <p:cNvPr id="21" name="Text Placeholder 7">
            <a:extLst>
              <a:ext uri="{FF2B5EF4-FFF2-40B4-BE49-F238E27FC236}">
                <a16:creationId xmlns:a16="http://schemas.microsoft.com/office/drawing/2014/main" id="{4A064FF8-5D5B-4CED-9876-D59D4983B18C}"/>
              </a:ext>
            </a:extLst>
          </p:cNvPr>
          <p:cNvSpPr>
            <a:spLocks noGrp="1"/>
          </p:cNvSpPr>
          <p:nvPr>
            <p:ph type="body" sz="quarter" idx="15" hasCustomPrompt="1"/>
          </p:nvPr>
        </p:nvSpPr>
        <p:spPr>
          <a:xfrm>
            <a:off x="547063" y="696805"/>
            <a:ext cx="5327952"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accent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da-DK"/>
              <a:t>Click to add title</a:t>
            </a:r>
          </a:p>
        </p:txBody>
      </p:sp>
      <p:cxnSp>
        <p:nvCxnSpPr>
          <p:cNvPr id="22" name="Straight Connector 21">
            <a:extLst>
              <a:ext uri="{FF2B5EF4-FFF2-40B4-BE49-F238E27FC236}">
                <a16:creationId xmlns:a16="http://schemas.microsoft.com/office/drawing/2014/main" id="{DD6C5442-D800-41C8-AF65-CF6815099E9C}"/>
              </a:ext>
            </a:extLst>
          </p:cNvPr>
          <p:cNvCxnSpPr/>
          <p:nvPr userDrawn="1"/>
        </p:nvCxnSpPr>
        <p:spPr>
          <a:xfrm>
            <a:off x="548966" y="3516096"/>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B6A44D4-B386-4943-9D12-7E3E6AC5FB8B}"/>
              </a:ext>
            </a:extLst>
          </p:cNvPr>
          <p:cNvSpPr>
            <a:spLocks noGrp="1"/>
          </p:cNvSpPr>
          <p:nvPr>
            <p:ph type="body" sz="quarter" idx="20"/>
          </p:nvPr>
        </p:nvSpPr>
        <p:spPr>
          <a:xfrm>
            <a:off x="547063" y="3675602"/>
            <a:ext cx="5327952"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a:solidFill>
                  <a:schemeClr val="accent4"/>
                </a:solidFill>
                <a:latin typeface="+mn-lt"/>
                <a:ea typeface="+mn-ea"/>
                <a:cs typeface="+mn-cs"/>
              </a:defRPr>
            </a:lvl1pPr>
            <a:lvl2pPr>
              <a:defRPr b="0">
                <a:solidFill>
                  <a:schemeClr val="accent1"/>
                </a:solidFill>
              </a:defRPr>
            </a:lvl2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da-DK"/>
              <a:t>Click to edit Master text styles</a:t>
            </a:r>
          </a:p>
          <a:p>
            <a:pPr lvl="1"/>
            <a:r>
              <a:rPr lang="da-DK"/>
              <a:t>Second level</a:t>
            </a:r>
          </a:p>
        </p:txBody>
      </p:sp>
    </p:spTree>
    <p:extLst>
      <p:ext uri="{BB962C8B-B14F-4D97-AF65-F5344CB8AC3E}">
        <p14:creationId xmlns:p14="http://schemas.microsoft.com/office/powerpoint/2010/main" val="98411758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Slide B - Dark">
    <p:bg>
      <p:bgPr>
        <a:solidFill>
          <a:schemeClr val="accent1"/>
        </a:solidFill>
        <a:effectLst/>
      </p:bgPr>
    </p:bg>
    <p:spTree>
      <p:nvGrpSpPr>
        <p:cNvPr id="1" name=""/>
        <p:cNvGrpSpPr/>
        <p:nvPr/>
      </p:nvGrpSpPr>
      <p:grpSpPr>
        <a:xfrm>
          <a:off x="0" y="0"/>
          <a:ext cx="0" cy="0"/>
          <a:chOff x="0" y="0"/>
          <a:chExt cx="0" cy="0"/>
        </a:xfrm>
      </p:grpSpPr>
      <p:sp>
        <p:nvSpPr>
          <p:cNvPr id="10" name="txtSecureMarker1" hidden="1"/>
          <p:cNvSpPr txBox="1"/>
          <p:nvPr userDrawn="1"/>
        </p:nvSpPr>
        <p:spPr>
          <a:xfrm>
            <a:off x="3761256" y="26527"/>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1" name="txtSecureMarker2" hidden="1"/>
          <p:cNvSpPr txBox="1"/>
          <p:nvPr userDrawn="1"/>
        </p:nvSpPr>
        <p:spPr>
          <a:xfrm>
            <a:off x="4079179" y="6324601"/>
            <a:ext cx="4033642" cy="466889"/>
          </a:xfrm>
          <a:prstGeom prst="rect">
            <a:avLst/>
          </a:prstGeom>
          <a:noFill/>
        </p:spPr>
        <p:txBody>
          <a:bodyPr wrap="square" lIns="103904" tIns="51951" rIns="103904" bIns="51951" rtlCol="0" anchor="b" anchorCtr="0">
            <a:no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pic>
        <p:nvPicPr>
          <p:cNvPr id="14" name="Graphic 13">
            <a:extLst>
              <a:ext uri="{FF2B5EF4-FFF2-40B4-BE49-F238E27FC236}">
                <a16:creationId xmlns:a16="http://schemas.microsoft.com/office/drawing/2014/main" id="{2A186C81-374F-4EE6-9233-C724E7C91A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738" y="700614"/>
            <a:ext cx="791956" cy="699410"/>
          </a:xfrm>
          <a:prstGeom prst="rect">
            <a:avLst/>
          </a:prstGeom>
        </p:spPr>
      </p:pic>
      <p:sp>
        <p:nvSpPr>
          <p:cNvPr id="21" name="Text Placeholder 7">
            <a:extLst>
              <a:ext uri="{FF2B5EF4-FFF2-40B4-BE49-F238E27FC236}">
                <a16:creationId xmlns:a16="http://schemas.microsoft.com/office/drawing/2014/main" id="{4A064FF8-5D5B-4CED-9876-D59D4983B18C}"/>
              </a:ext>
            </a:extLst>
          </p:cNvPr>
          <p:cNvSpPr>
            <a:spLocks noGrp="1"/>
          </p:cNvSpPr>
          <p:nvPr>
            <p:ph type="body" sz="quarter" idx="15" hasCustomPrompt="1"/>
          </p:nvPr>
        </p:nvSpPr>
        <p:spPr>
          <a:xfrm>
            <a:off x="547063" y="696805"/>
            <a:ext cx="5327952"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bg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da-DK"/>
              <a:t>Click to add title</a:t>
            </a:r>
          </a:p>
        </p:txBody>
      </p:sp>
      <p:cxnSp>
        <p:nvCxnSpPr>
          <p:cNvPr id="22" name="Straight Connector 21">
            <a:extLst>
              <a:ext uri="{FF2B5EF4-FFF2-40B4-BE49-F238E27FC236}">
                <a16:creationId xmlns:a16="http://schemas.microsoft.com/office/drawing/2014/main" id="{DD6C5442-D800-41C8-AF65-CF6815099E9C}"/>
              </a:ext>
            </a:extLst>
          </p:cNvPr>
          <p:cNvCxnSpPr/>
          <p:nvPr userDrawn="1"/>
        </p:nvCxnSpPr>
        <p:spPr>
          <a:xfrm>
            <a:off x="548966" y="3516096"/>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B6A44D4-B386-4943-9D12-7E3E6AC5FB8B}"/>
              </a:ext>
            </a:extLst>
          </p:cNvPr>
          <p:cNvSpPr>
            <a:spLocks noGrp="1"/>
          </p:cNvSpPr>
          <p:nvPr>
            <p:ph type="body" sz="quarter" idx="20"/>
          </p:nvPr>
        </p:nvSpPr>
        <p:spPr>
          <a:xfrm>
            <a:off x="547063" y="3675602"/>
            <a:ext cx="5327952"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a:solidFill>
                  <a:schemeClr val="accent5"/>
                </a:solidFill>
                <a:latin typeface="+mn-lt"/>
                <a:ea typeface="+mn-ea"/>
                <a:cs typeface="+mn-cs"/>
              </a:defRPr>
            </a:lvl1pPr>
            <a:lvl2pPr>
              <a:defRPr b="0">
                <a:solidFill>
                  <a:schemeClr val="bg1"/>
                </a:solidFill>
              </a:defRPr>
            </a:lvl2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da-DK"/>
              <a:t>Click to edit Master text styles</a:t>
            </a:r>
          </a:p>
          <a:p>
            <a:pPr lvl="1"/>
            <a:r>
              <a:rPr lang="da-DK"/>
              <a:t>Second level</a:t>
            </a:r>
          </a:p>
        </p:txBody>
      </p:sp>
      <p:pic>
        <p:nvPicPr>
          <p:cNvPr id="15" name="Picture 14">
            <a:extLst>
              <a:ext uri="{FF2B5EF4-FFF2-40B4-BE49-F238E27FC236}">
                <a16:creationId xmlns:a16="http://schemas.microsoft.com/office/drawing/2014/main" id="{E798CB9B-D9D0-4EF8-931B-D05C3513C8A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5177" y="5810505"/>
            <a:ext cx="2044800" cy="353918"/>
          </a:xfrm>
          <a:prstGeom prst="rect">
            <a:avLst/>
          </a:prstGeom>
        </p:spPr>
      </p:pic>
      <p:sp>
        <p:nvSpPr>
          <p:cNvPr id="25" name="Picture Placeholder 24">
            <a:extLst>
              <a:ext uri="{FF2B5EF4-FFF2-40B4-BE49-F238E27FC236}">
                <a16:creationId xmlns:a16="http://schemas.microsoft.com/office/drawing/2014/main" id="{82CAF4D6-D7EC-4C84-B5B0-6C629FC19A75}"/>
              </a:ext>
            </a:extLst>
          </p:cNvPr>
          <p:cNvSpPr>
            <a:spLocks noGrp="1"/>
          </p:cNvSpPr>
          <p:nvPr>
            <p:ph type="pic" sz="quarter" idx="23"/>
          </p:nvPr>
        </p:nvSpPr>
        <p:spPr>
          <a:xfrm>
            <a:off x="9911356" y="2566711"/>
            <a:ext cx="1728338" cy="1719764"/>
          </a:xfrm>
          <a:custGeom>
            <a:avLst/>
            <a:gdLst>
              <a:gd name="connsiteX0" fmla="*/ 66880 w 1728788"/>
              <a:gd name="connsiteY0" fmla="*/ 0 h 1720162"/>
              <a:gd name="connsiteX1" fmla="*/ 1661908 w 1728788"/>
              <a:gd name="connsiteY1" fmla="*/ 0 h 1720162"/>
              <a:gd name="connsiteX2" fmla="*/ 1728788 w 1728788"/>
              <a:gd name="connsiteY2" fmla="*/ 66880 h 1720162"/>
              <a:gd name="connsiteX3" fmla="*/ 1728788 w 1728788"/>
              <a:gd name="connsiteY3" fmla="*/ 1653282 h 1720162"/>
              <a:gd name="connsiteX4" fmla="*/ 1661908 w 1728788"/>
              <a:gd name="connsiteY4" fmla="*/ 1720162 h 1720162"/>
              <a:gd name="connsiteX5" fmla="*/ 66880 w 1728788"/>
              <a:gd name="connsiteY5" fmla="*/ 1720162 h 1720162"/>
              <a:gd name="connsiteX6" fmla="*/ 0 w 1728788"/>
              <a:gd name="connsiteY6" fmla="*/ 1653282 h 1720162"/>
              <a:gd name="connsiteX7" fmla="*/ 0 w 1728788"/>
              <a:gd name="connsiteY7" fmla="*/ 66880 h 1720162"/>
              <a:gd name="connsiteX8" fmla="*/ 66880 w 1728788"/>
              <a:gd name="connsiteY8" fmla="*/ 0 h 172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0162">
                <a:moveTo>
                  <a:pt x="66880" y="0"/>
                </a:moveTo>
                <a:lnTo>
                  <a:pt x="1661908" y="0"/>
                </a:lnTo>
                <a:cubicBezTo>
                  <a:pt x="1698845" y="0"/>
                  <a:pt x="1728788" y="29943"/>
                  <a:pt x="1728788" y="66880"/>
                </a:cubicBezTo>
                <a:lnTo>
                  <a:pt x="1728788" y="1653282"/>
                </a:lnTo>
                <a:cubicBezTo>
                  <a:pt x="1728788" y="1690219"/>
                  <a:pt x="1698845" y="1720162"/>
                  <a:pt x="1661908" y="1720162"/>
                </a:cubicBezTo>
                <a:lnTo>
                  <a:pt x="66880" y="1720162"/>
                </a:lnTo>
                <a:cubicBezTo>
                  <a:pt x="29943" y="1720162"/>
                  <a:pt x="0" y="1690219"/>
                  <a:pt x="0" y="1653282"/>
                </a:cubicBezTo>
                <a:lnTo>
                  <a:pt x="0" y="66880"/>
                </a:lnTo>
                <a:cubicBezTo>
                  <a:pt x="0" y="29943"/>
                  <a:pt x="29943" y="0"/>
                  <a:pt x="66880" y="0"/>
                </a:cubicBezTo>
                <a:close/>
              </a:path>
            </a:pathLst>
          </a:custGeom>
          <a:solidFill>
            <a:schemeClr val="accent6"/>
          </a:solidFill>
        </p:spPr>
        <p:txBody>
          <a:bodyPr wrap="square" anchor="ctr">
            <a:noAutofit/>
          </a:bodyPr>
          <a:lstStyle>
            <a:lvl1pPr algn="ctr">
              <a:defRPr/>
            </a:lvl1pPr>
          </a:lstStyle>
          <a:p>
            <a:endParaRPr lang="da-DK"/>
          </a:p>
        </p:txBody>
      </p:sp>
      <p:sp>
        <p:nvSpPr>
          <p:cNvPr id="26" name="Picture Placeholder 25">
            <a:extLst>
              <a:ext uri="{FF2B5EF4-FFF2-40B4-BE49-F238E27FC236}">
                <a16:creationId xmlns:a16="http://schemas.microsoft.com/office/drawing/2014/main" id="{4E74C6FE-0727-4B4F-BBFA-B0A72E20EB6E}"/>
              </a:ext>
            </a:extLst>
          </p:cNvPr>
          <p:cNvSpPr>
            <a:spLocks noGrp="1"/>
          </p:cNvSpPr>
          <p:nvPr>
            <p:ph type="pic" sz="quarter" idx="22"/>
          </p:nvPr>
        </p:nvSpPr>
        <p:spPr>
          <a:xfrm>
            <a:off x="6167419" y="2566711"/>
            <a:ext cx="3599515" cy="3599607"/>
          </a:xfrm>
          <a:custGeom>
            <a:avLst/>
            <a:gdLst>
              <a:gd name="connsiteX0" fmla="*/ 66716 w 3600452"/>
              <a:gd name="connsiteY0" fmla="*/ 0 h 3600441"/>
              <a:gd name="connsiteX1" fmla="*/ 3533736 w 3600452"/>
              <a:gd name="connsiteY1" fmla="*/ 0 h 3600441"/>
              <a:gd name="connsiteX2" fmla="*/ 3600452 w 3600452"/>
              <a:gd name="connsiteY2" fmla="*/ 66716 h 3600441"/>
              <a:gd name="connsiteX3" fmla="*/ 3600452 w 3600452"/>
              <a:gd name="connsiteY3" fmla="*/ 3533725 h 3600441"/>
              <a:gd name="connsiteX4" fmla="*/ 3533736 w 3600452"/>
              <a:gd name="connsiteY4" fmla="*/ 3600441 h 3600441"/>
              <a:gd name="connsiteX5" fmla="*/ 66716 w 3600452"/>
              <a:gd name="connsiteY5" fmla="*/ 3600441 h 3600441"/>
              <a:gd name="connsiteX6" fmla="*/ 0 w 3600452"/>
              <a:gd name="connsiteY6" fmla="*/ 3533725 h 3600441"/>
              <a:gd name="connsiteX7" fmla="*/ 0 w 3600452"/>
              <a:gd name="connsiteY7" fmla="*/ 66716 h 3600441"/>
              <a:gd name="connsiteX8" fmla="*/ 66716 w 3600452"/>
              <a:gd name="connsiteY8" fmla="*/ 0 h 36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52" h="3600441">
                <a:moveTo>
                  <a:pt x="66716" y="0"/>
                </a:moveTo>
                <a:lnTo>
                  <a:pt x="3533736" y="0"/>
                </a:lnTo>
                <a:cubicBezTo>
                  <a:pt x="3570582" y="0"/>
                  <a:pt x="3600452" y="29870"/>
                  <a:pt x="3600452" y="66716"/>
                </a:cubicBezTo>
                <a:lnTo>
                  <a:pt x="3600452" y="3533725"/>
                </a:lnTo>
                <a:cubicBezTo>
                  <a:pt x="3600452" y="3570571"/>
                  <a:pt x="3570582" y="3600441"/>
                  <a:pt x="3533736" y="3600441"/>
                </a:cubicBezTo>
                <a:lnTo>
                  <a:pt x="66716" y="3600441"/>
                </a:lnTo>
                <a:cubicBezTo>
                  <a:pt x="29870" y="3600441"/>
                  <a:pt x="0" y="3570571"/>
                  <a:pt x="0" y="3533725"/>
                </a:cubicBezTo>
                <a:lnTo>
                  <a:pt x="0" y="66716"/>
                </a:lnTo>
                <a:cubicBezTo>
                  <a:pt x="0" y="29870"/>
                  <a:pt x="29870" y="0"/>
                  <a:pt x="66716" y="0"/>
                </a:cubicBezTo>
                <a:close/>
              </a:path>
            </a:pathLst>
          </a:custGeom>
          <a:solidFill>
            <a:schemeClr val="accent6"/>
          </a:solidFill>
        </p:spPr>
        <p:txBody>
          <a:bodyPr wrap="square" anchor="ctr">
            <a:noAutofit/>
          </a:bodyPr>
          <a:lstStyle>
            <a:lvl1pPr algn="ctr">
              <a:defRPr/>
            </a:lvl1pPr>
          </a:lstStyle>
          <a:p>
            <a:endParaRPr lang="da-DK"/>
          </a:p>
        </p:txBody>
      </p:sp>
      <p:sp>
        <p:nvSpPr>
          <p:cNvPr id="27" name="Picture Placeholder 26">
            <a:extLst>
              <a:ext uri="{FF2B5EF4-FFF2-40B4-BE49-F238E27FC236}">
                <a16:creationId xmlns:a16="http://schemas.microsoft.com/office/drawing/2014/main" id="{5676D66A-32D8-465B-A371-C4BFDE3A0115}"/>
              </a:ext>
            </a:extLst>
          </p:cNvPr>
          <p:cNvSpPr>
            <a:spLocks noGrp="1"/>
          </p:cNvSpPr>
          <p:nvPr>
            <p:ph type="pic" sz="quarter" idx="21"/>
          </p:nvPr>
        </p:nvSpPr>
        <p:spPr>
          <a:xfrm>
            <a:off x="6169323" y="694901"/>
            <a:ext cx="1728338" cy="1727064"/>
          </a:xfrm>
          <a:custGeom>
            <a:avLst/>
            <a:gdLst>
              <a:gd name="connsiteX0" fmla="*/ 69029 w 1728788"/>
              <a:gd name="connsiteY0" fmla="*/ 0 h 1727464"/>
              <a:gd name="connsiteX1" fmla="*/ 1659759 w 1728788"/>
              <a:gd name="connsiteY1" fmla="*/ 0 h 1727464"/>
              <a:gd name="connsiteX2" fmla="*/ 1728788 w 1728788"/>
              <a:gd name="connsiteY2" fmla="*/ 69029 h 1727464"/>
              <a:gd name="connsiteX3" fmla="*/ 1728788 w 1728788"/>
              <a:gd name="connsiteY3" fmla="*/ 1658435 h 1727464"/>
              <a:gd name="connsiteX4" fmla="*/ 1659759 w 1728788"/>
              <a:gd name="connsiteY4" fmla="*/ 1727464 h 1727464"/>
              <a:gd name="connsiteX5" fmla="*/ 69029 w 1728788"/>
              <a:gd name="connsiteY5" fmla="*/ 1727464 h 1727464"/>
              <a:gd name="connsiteX6" fmla="*/ 0 w 1728788"/>
              <a:gd name="connsiteY6" fmla="*/ 1658435 h 1727464"/>
              <a:gd name="connsiteX7" fmla="*/ 0 w 1728788"/>
              <a:gd name="connsiteY7" fmla="*/ 69029 h 1727464"/>
              <a:gd name="connsiteX8" fmla="*/ 69029 w 1728788"/>
              <a:gd name="connsiteY8" fmla="*/ 0 h 17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7464">
                <a:moveTo>
                  <a:pt x="69029" y="0"/>
                </a:moveTo>
                <a:lnTo>
                  <a:pt x="1659759" y="0"/>
                </a:lnTo>
                <a:cubicBezTo>
                  <a:pt x="1697883" y="0"/>
                  <a:pt x="1728788" y="30905"/>
                  <a:pt x="1728788" y="69029"/>
                </a:cubicBezTo>
                <a:lnTo>
                  <a:pt x="1728788" y="1658435"/>
                </a:lnTo>
                <a:cubicBezTo>
                  <a:pt x="1728788" y="1696559"/>
                  <a:pt x="1697883" y="1727464"/>
                  <a:pt x="1659759" y="1727464"/>
                </a:cubicBezTo>
                <a:lnTo>
                  <a:pt x="69029" y="1727464"/>
                </a:lnTo>
                <a:cubicBezTo>
                  <a:pt x="30905" y="1727464"/>
                  <a:pt x="0" y="1696559"/>
                  <a:pt x="0" y="1658435"/>
                </a:cubicBezTo>
                <a:lnTo>
                  <a:pt x="0" y="69029"/>
                </a:lnTo>
                <a:cubicBezTo>
                  <a:pt x="0" y="30905"/>
                  <a:pt x="30905" y="0"/>
                  <a:pt x="69029" y="0"/>
                </a:cubicBezTo>
                <a:close/>
              </a:path>
            </a:pathLst>
          </a:custGeom>
          <a:solidFill>
            <a:schemeClr val="accent6"/>
          </a:solidFill>
        </p:spPr>
        <p:txBody>
          <a:bodyPr wrap="square" anchor="ctr">
            <a:noAutofit/>
          </a:bodyPr>
          <a:lstStyle>
            <a:lvl1pPr algn="ctr">
              <a:defRPr/>
            </a:lvl1pPr>
          </a:lstStyle>
          <a:p>
            <a:endParaRPr lang="da-DK"/>
          </a:p>
        </p:txBody>
      </p:sp>
    </p:spTree>
    <p:extLst>
      <p:ext uri="{BB962C8B-B14F-4D97-AF65-F5344CB8AC3E}">
        <p14:creationId xmlns:p14="http://schemas.microsoft.com/office/powerpoint/2010/main" val="329976007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ivider Slide A [TOC Sourc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76F78DF-1E3F-4F25-8273-DCD1EE32DC67}"/>
              </a:ext>
            </a:extLst>
          </p:cNvPr>
          <p:cNvSpPr>
            <a:spLocks noGrp="1"/>
          </p:cNvSpPr>
          <p:nvPr>
            <p:ph type="pic" sz="quarter" idx="24"/>
          </p:nvPr>
        </p:nvSpPr>
        <p:spPr>
          <a:xfrm>
            <a:off x="4296243" y="0"/>
            <a:ext cx="7895756" cy="6858000"/>
          </a:xfrm>
          <a:custGeom>
            <a:avLst/>
            <a:gdLst>
              <a:gd name="connsiteX0" fmla="*/ 103786 w 7897812"/>
              <a:gd name="connsiteY0" fmla="*/ 0 h 6859588"/>
              <a:gd name="connsiteX1" fmla="*/ 7897812 w 7897812"/>
              <a:gd name="connsiteY1" fmla="*/ 0 h 6859588"/>
              <a:gd name="connsiteX2" fmla="*/ 7897812 w 7897812"/>
              <a:gd name="connsiteY2" fmla="*/ 6859588 h 6859588"/>
              <a:gd name="connsiteX3" fmla="*/ 103786 w 7897812"/>
              <a:gd name="connsiteY3" fmla="*/ 6859588 h 6859588"/>
              <a:gd name="connsiteX4" fmla="*/ 0 w 7897812"/>
              <a:gd name="connsiteY4" fmla="*/ 6755802 h 6859588"/>
              <a:gd name="connsiteX5" fmla="*/ 0 w 7897812"/>
              <a:gd name="connsiteY5" fmla="*/ 103786 h 6859588"/>
              <a:gd name="connsiteX6" fmla="*/ 103786 w 7897812"/>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12" h="6859588">
                <a:moveTo>
                  <a:pt x="103786" y="0"/>
                </a:moveTo>
                <a:lnTo>
                  <a:pt x="7897812" y="0"/>
                </a:lnTo>
                <a:lnTo>
                  <a:pt x="7897812"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da-DK"/>
          </a:p>
        </p:txBody>
      </p:sp>
      <p:sp>
        <p:nvSpPr>
          <p:cNvPr id="10" name="plcSectionNumber">
            <a:extLst>
              <a:ext uri="{FF2B5EF4-FFF2-40B4-BE49-F238E27FC236}">
                <a16:creationId xmlns:a16="http://schemas.microsoft.com/office/drawing/2014/main" id="{7CB557C8-32D2-47BF-983C-E96EE794946D}"/>
              </a:ext>
            </a:extLst>
          </p:cNvPr>
          <p:cNvSpPr>
            <a:spLocks noGrp="1"/>
          </p:cNvSpPr>
          <p:nvPr>
            <p:ph type="body" sz="quarter" idx="23" hasCustomPrompt="1"/>
          </p:nvPr>
        </p:nvSpPr>
        <p:spPr>
          <a:xfrm>
            <a:off x="558401" y="958245"/>
            <a:ext cx="3487256" cy="2398541"/>
          </a:xfrm>
          <a:prstGeom prst="rect">
            <a:avLst/>
          </a:prstGeom>
          <a:noFill/>
        </p:spPr>
        <p:txBody>
          <a:bodyPr wrap="square" lIns="0" rIns="0" anchor="b">
            <a:noAutofit/>
          </a:bodyPr>
          <a:lstStyle>
            <a:lvl1pPr algn="l">
              <a:spcAft>
                <a:spcPts val="0"/>
              </a:spcAft>
              <a:defRPr sz="11497" b="0">
                <a:solidFill>
                  <a:schemeClr val="accent4"/>
                </a:solidFill>
                <a:latin typeface="+mj-lt"/>
              </a:defRPr>
            </a:lvl1pPr>
            <a:lvl2pPr>
              <a:defRPr sz="2399"/>
            </a:lvl2pPr>
            <a:lvl3pPr>
              <a:defRPr sz="1999"/>
            </a:lvl3pPr>
            <a:lvl4pPr>
              <a:defRPr sz="1999"/>
            </a:lvl4pPr>
            <a:lvl5pPr>
              <a:defRPr sz="1999"/>
            </a:lvl5pPr>
          </a:lstStyle>
          <a:p>
            <a:pPr lvl="0"/>
            <a:r>
              <a:rPr lang="da-DK"/>
              <a:t>##</a:t>
            </a:r>
          </a:p>
        </p:txBody>
      </p:sp>
      <p:sp>
        <p:nvSpPr>
          <p:cNvPr id="14" name="plcSectionTitle">
            <a:extLst>
              <a:ext uri="{FF2B5EF4-FFF2-40B4-BE49-F238E27FC236}">
                <a16:creationId xmlns:a16="http://schemas.microsoft.com/office/drawing/2014/main" id="{0FEC81F5-7067-4927-80AA-EFEBE52A9A3C}"/>
              </a:ext>
            </a:extLst>
          </p:cNvPr>
          <p:cNvSpPr>
            <a:spLocks noGrp="1"/>
          </p:cNvSpPr>
          <p:nvPr>
            <p:ph type="body" sz="quarter" idx="13" hasCustomPrompt="1"/>
          </p:nvPr>
        </p:nvSpPr>
        <p:spPr>
          <a:xfrm>
            <a:off x="558401"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accent1"/>
                </a:solidFill>
              </a:defRPr>
            </a:lvl1pPr>
            <a:lvl2pPr>
              <a:lnSpc>
                <a:spcPct val="100000"/>
              </a:lnSpc>
              <a:spcBef>
                <a:spcPts val="600"/>
              </a:spcBef>
              <a:spcAft>
                <a:spcPts val="0"/>
              </a:spcAft>
              <a:defRPr sz="1799" b="0" cap="none" spc="0">
                <a:solidFill>
                  <a:schemeClr val="accent4"/>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da-DK"/>
              <a:t>Divider title  </a:t>
            </a:r>
          </a:p>
          <a:p>
            <a:pPr lvl="1"/>
            <a:r>
              <a:rPr lang="da-DK"/>
              <a:t>Second level</a:t>
            </a:r>
          </a:p>
        </p:txBody>
      </p:sp>
      <p:sp>
        <p:nvSpPr>
          <p:cNvPr id="9" name="txtSecureMarker2" hidden="1"/>
          <p:cNvSpPr txBox="1"/>
          <p:nvPr userDrawn="1"/>
        </p:nvSpPr>
        <p:spPr>
          <a:xfrm>
            <a:off x="3761256" y="6534710"/>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7" name="txtSecureMarker1" hidden="1"/>
          <p:cNvSpPr txBox="1"/>
          <p:nvPr userDrawn="1"/>
        </p:nvSpPr>
        <p:spPr>
          <a:xfrm>
            <a:off x="3761256" y="55388"/>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cxnSp>
        <p:nvCxnSpPr>
          <p:cNvPr id="8" name="Straight Connector 7">
            <a:extLst>
              <a:ext uri="{FF2B5EF4-FFF2-40B4-BE49-F238E27FC236}">
                <a16:creationId xmlns:a16="http://schemas.microsoft.com/office/drawing/2014/main" id="{F5A109E8-3E20-466D-B088-63D770403E1D}"/>
              </a:ext>
            </a:extLst>
          </p:cNvPr>
          <p:cNvCxnSpPr>
            <a:cxnSpLocks/>
          </p:cNvCxnSpPr>
          <p:nvPr userDrawn="1"/>
        </p:nvCxnSpPr>
        <p:spPr>
          <a:xfrm>
            <a:off x="558401"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46952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ivider Slide B [TOC Sourc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9D4800-5483-4D31-891A-72FB25AAE053}"/>
              </a:ext>
            </a:extLst>
          </p:cNvPr>
          <p:cNvSpPr>
            <a:spLocks noGrp="1"/>
          </p:cNvSpPr>
          <p:nvPr>
            <p:ph type="pic" sz="quarter" idx="25"/>
          </p:nvPr>
        </p:nvSpPr>
        <p:spPr>
          <a:xfrm>
            <a:off x="0" y="0"/>
            <a:ext cx="7895756" cy="6858000"/>
          </a:xfrm>
          <a:custGeom>
            <a:avLst/>
            <a:gdLst>
              <a:gd name="connsiteX0" fmla="*/ 0 w 7897812"/>
              <a:gd name="connsiteY0" fmla="*/ 0 h 6859588"/>
              <a:gd name="connsiteX1" fmla="*/ 7794026 w 7897812"/>
              <a:gd name="connsiteY1" fmla="*/ 0 h 6859588"/>
              <a:gd name="connsiteX2" fmla="*/ 7897812 w 7897812"/>
              <a:gd name="connsiteY2" fmla="*/ 103786 h 6859588"/>
              <a:gd name="connsiteX3" fmla="*/ 7897812 w 7897812"/>
              <a:gd name="connsiteY3" fmla="*/ 6755802 h 6859588"/>
              <a:gd name="connsiteX4" fmla="*/ 7794026 w 7897812"/>
              <a:gd name="connsiteY4" fmla="*/ 6859588 h 6859588"/>
              <a:gd name="connsiteX5" fmla="*/ 0 w 7897812"/>
              <a:gd name="connsiteY5"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7812" h="6859588">
                <a:moveTo>
                  <a:pt x="0" y="0"/>
                </a:moveTo>
                <a:lnTo>
                  <a:pt x="7794026" y="0"/>
                </a:lnTo>
                <a:cubicBezTo>
                  <a:pt x="7851345" y="0"/>
                  <a:pt x="7897812" y="46467"/>
                  <a:pt x="7897812" y="103786"/>
                </a:cubicBezTo>
                <a:lnTo>
                  <a:pt x="7897812" y="6755802"/>
                </a:lnTo>
                <a:cubicBezTo>
                  <a:pt x="7897812" y="6813121"/>
                  <a:pt x="7851345" y="6859588"/>
                  <a:pt x="7794026" y="6859588"/>
                </a:cubicBezTo>
                <a:lnTo>
                  <a:pt x="0" y="6859588"/>
                </a:lnTo>
                <a:close/>
              </a:path>
            </a:pathLst>
          </a:custGeom>
          <a:solidFill>
            <a:schemeClr val="accent6"/>
          </a:solidFill>
        </p:spPr>
        <p:txBody>
          <a:bodyPr wrap="square" anchor="ctr">
            <a:noAutofit/>
          </a:bodyPr>
          <a:lstStyle>
            <a:lvl1pPr algn="ctr">
              <a:defRPr/>
            </a:lvl1pPr>
          </a:lstStyle>
          <a:p>
            <a:endParaRPr lang="da-DK"/>
          </a:p>
        </p:txBody>
      </p:sp>
      <p:sp>
        <p:nvSpPr>
          <p:cNvPr id="8" name="txtSecureMarker1" hidden="1"/>
          <p:cNvSpPr txBox="1"/>
          <p:nvPr userDrawn="1"/>
        </p:nvSpPr>
        <p:spPr>
          <a:xfrm>
            <a:off x="4421810" y="-2"/>
            <a:ext cx="3346814" cy="333300"/>
          </a:xfrm>
          <a:prstGeom prst="rect">
            <a:avLst/>
          </a:prstGeom>
          <a:noFill/>
        </p:spPr>
        <p:txBody>
          <a:bodyPr wrap="square" lIns="103904" tIns="51951" rIns="103904" bIns="51951" rtlCol="0">
            <a:no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7" name="txtSecureMarker2" hidden="1"/>
          <p:cNvSpPr txBox="1"/>
          <p:nvPr userDrawn="1"/>
        </p:nvSpPr>
        <p:spPr>
          <a:xfrm>
            <a:off x="4421418" y="6481850"/>
            <a:ext cx="3349164" cy="309641"/>
          </a:xfrm>
          <a:prstGeom prst="rect">
            <a:avLst/>
          </a:prstGeom>
          <a:noFill/>
        </p:spPr>
        <p:txBody>
          <a:bodyPr wrap="square" lIns="103904" tIns="51951" rIns="103904" bIns="51951" rtlCol="0" anchor="b" anchorCtr="0">
            <a:no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1" name="plcSectionNumber">
            <a:extLst>
              <a:ext uri="{FF2B5EF4-FFF2-40B4-BE49-F238E27FC236}">
                <a16:creationId xmlns:a16="http://schemas.microsoft.com/office/drawing/2014/main" id="{47767B4C-F17A-4993-A6A0-F72FEEF25576}"/>
              </a:ext>
            </a:extLst>
          </p:cNvPr>
          <p:cNvSpPr>
            <a:spLocks noGrp="1"/>
          </p:cNvSpPr>
          <p:nvPr>
            <p:ph type="body" sz="quarter" idx="23" hasCustomPrompt="1"/>
          </p:nvPr>
        </p:nvSpPr>
        <p:spPr>
          <a:xfrm>
            <a:off x="8173387" y="958245"/>
            <a:ext cx="3487256" cy="2398541"/>
          </a:xfrm>
          <a:prstGeom prst="rect">
            <a:avLst/>
          </a:prstGeom>
          <a:noFill/>
        </p:spPr>
        <p:txBody>
          <a:bodyPr wrap="square" lIns="0" rIns="0" anchor="b">
            <a:noAutofit/>
          </a:bodyPr>
          <a:lstStyle>
            <a:lvl1pPr algn="l">
              <a:spcAft>
                <a:spcPts val="0"/>
              </a:spcAft>
              <a:defRPr sz="11497" b="0">
                <a:solidFill>
                  <a:schemeClr val="accent4"/>
                </a:solidFill>
                <a:latin typeface="+mj-lt"/>
              </a:defRPr>
            </a:lvl1pPr>
            <a:lvl2pPr>
              <a:defRPr sz="2399"/>
            </a:lvl2pPr>
            <a:lvl3pPr>
              <a:defRPr sz="1999"/>
            </a:lvl3pPr>
            <a:lvl4pPr>
              <a:defRPr sz="1999"/>
            </a:lvl4pPr>
            <a:lvl5pPr>
              <a:defRPr sz="1999"/>
            </a:lvl5pPr>
          </a:lstStyle>
          <a:p>
            <a:pPr lvl="0"/>
            <a:r>
              <a:rPr lang="da-DK"/>
              <a:t>##</a:t>
            </a:r>
          </a:p>
        </p:txBody>
      </p:sp>
      <p:sp>
        <p:nvSpPr>
          <p:cNvPr id="13" name="plcSectionTitle">
            <a:extLst>
              <a:ext uri="{FF2B5EF4-FFF2-40B4-BE49-F238E27FC236}">
                <a16:creationId xmlns:a16="http://schemas.microsoft.com/office/drawing/2014/main" id="{6C480170-BD33-49E6-A5E2-0167395303FF}"/>
              </a:ext>
            </a:extLst>
          </p:cNvPr>
          <p:cNvSpPr>
            <a:spLocks noGrp="1"/>
          </p:cNvSpPr>
          <p:nvPr>
            <p:ph type="body" sz="quarter" idx="13" hasCustomPrompt="1"/>
          </p:nvPr>
        </p:nvSpPr>
        <p:spPr>
          <a:xfrm>
            <a:off x="8173387"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accent1"/>
                </a:solidFill>
              </a:defRPr>
            </a:lvl1pPr>
            <a:lvl2pPr>
              <a:lnSpc>
                <a:spcPct val="100000"/>
              </a:lnSpc>
              <a:spcBef>
                <a:spcPts val="600"/>
              </a:spcBef>
              <a:spcAft>
                <a:spcPts val="0"/>
              </a:spcAft>
              <a:defRPr sz="1799" b="0" cap="none" spc="0">
                <a:solidFill>
                  <a:schemeClr val="accent4"/>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da-DK"/>
              <a:t>Divider title  </a:t>
            </a:r>
          </a:p>
          <a:p>
            <a:pPr lvl="1"/>
            <a:r>
              <a:rPr lang="da-DK"/>
              <a:t>Second level</a:t>
            </a:r>
          </a:p>
        </p:txBody>
      </p:sp>
      <p:cxnSp>
        <p:nvCxnSpPr>
          <p:cNvPr id="14" name="Straight Connector 13">
            <a:extLst>
              <a:ext uri="{FF2B5EF4-FFF2-40B4-BE49-F238E27FC236}">
                <a16:creationId xmlns:a16="http://schemas.microsoft.com/office/drawing/2014/main" id="{8F915832-D3F4-408A-804C-D1AB174955EB}"/>
              </a:ext>
            </a:extLst>
          </p:cNvPr>
          <p:cNvCxnSpPr>
            <a:cxnSpLocks/>
          </p:cNvCxnSpPr>
          <p:nvPr userDrawn="1"/>
        </p:nvCxnSpPr>
        <p:spPr>
          <a:xfrm>
            <a:off x="8173387"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41798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ivider Slide C [TOC Source]">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76F78DF-1E3F-4F25-8273-DCD1EE32DC67}"/>
              </a:ext>
            </a:extLst>
          </p:cNvPr>
          <p:cNvSpPr>
            <a:spLocks noGrp="1"/>
          </p:cNvSpPr>
          <p:nvPr>
            <p:ph type="pic" sz="quarter" idx="24"/>
          </p:nvPr>
        </p:nvSpPr>
        <p:spPr>
          <a:xfrm>
            <a:off x="4296243" y="0"/>
            <a:ext cx="7895756" cy="6858000"/>
          </a:xfrm>
          <a:custGeom>
            <a:avLst/>
            <a:gdLst>
              <a:gd name="connsiteX0" fmla="*/ 103786 w 7897812"/>
              <a:gd name="connsiteY0" fmla="*/ 0 h 6859588"/>
              <a:gd name="connsiteX1" fmla="*/ 7897812 w 7897812"/>
              <a:gd name="connsiteY1" fmla="*/ 0 h 6859588"/>
              <a:gd name="connsiteX2" fmla="*/ 7897812 w 7897812"/>
              <a:gd name="connsiteY2" fmla="*/ 6859588 h 6859588"/>
              <a:gd name="connsiteX3" fmla="*/ 103786 w 7897812"/>
              <a:gd name="connsiteY3" fmla="*/ 6859588 h 6859588"/>
              <a:gd name="connsiteX4" fmla="*/ 0 w 7897812"/>
              <a:gd name="connsiteY4" fmla="*/ 6755802 h 6859588"/>
              <a:gd name="connsiteX5" fmla="*/ 0 w 7897812"/>
              <a:gd name="connsiteY5" fmla="*/ 103786 h 6859588"/>
              <a:gd name="connsiteX6" fmla="*/ 103786 w 7897812"/>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12" h="6859588">
                <a:moveTo>
                  <a:pt x="103786" y="0"/>
                </a:moveTo>
                <a:lnTo>
                  <a:pt x="7897812" y="0"/>
                </a:lnTo>
                <a:lnTo>
                  <a:pt x="7897812"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da-DK"/>
          </a:p>
        </p:txBody>
      </p:sp>
      <p:sp>
        <p:nvSpPr>
          <p:cNvPr id="10" name="plcSectionNumber">
            <a:extLst>
              <a:ext uri="{FF2B5EF4-FFF2-40B4-BE49-F238E27FC236}">
                <a16:creationId xmlns:a16="http://schemas.microsoft.com/office/drawing/2014/main" id="{7CB557C8-32D2-47BF-983C-E96EE794946D}"/>
              </a:ext>
            </a:extLst>
          </p:cNvPr>
          <p:cNvSpPr>
            <a:spLocks noGrp="1"/>
          </p:cNvSpPr>
          <p:nvPr>
            <p:ph type="body" sz="quarter" idx="23" hasCustomPrompt="1"/>
          </p:nvPr>
        </p:nvSpPr>
        <p:spPr>
          <a:xfrm>
            <a:off x="558401" y="958245"/>
            <a:ext cx="3487256" cy="2398541"/>
          </a:xfrm>
          <a:prstGeom prst="rect">
            <a:avLst/>
          </a:prstGeom>
          <a:noFill/>
        </p:spPr>
        <p:txBody>
          <a:bodyPr wrap="square" lIns="0" rIns="0" anchor="b">
            <a:noAutofit/>
          </a:bodyPr>
          <a:lstStyle>
            <a:lvl1pPr algn="l">
              <a:spcAft>
                <a:spcPts val="0"/>
              </a:spcAft>
              <a:defRPr sz="11497" b="0">
                <a:solidFill>
                  <a:schemeClr val="accent5"/>
                </a:solidFill>
                <a:latin typeface="+mj-lt"/>
              </a:defRPr>
            </a:lvl1pPr>
            <a:lvl2pPr>
              <a:defRPr sz="2399"/>
            </a:lvl2pPr>
            <a:lvl3pPr>
              <a:defRPr sz="1999"/>
            </a:lvl3pPr>
            <a:lvl4pPr>
              <a:defRPr sz="1999"/>
            </a:lvl4pPr>
            <a:lvl5pPr>
              <a:defRPr sz="1999"/>
            </a:lvl5pPr>
          </a:lstStyle>
          <a:p>
            <a:pPr lvl="0"/>
            <a:r>
              <a:rPr lang="da-DK"/>
              <a:t>##</a:t>
            </a:r>
          </a:p>
        </p:txBody>
      </p:sp>
      <p:sp>
        <p:nvSpPr>
          <p:cNvPr id="14" name="plcSectionTitle">
            <a:extLst>
              <a:ext uri="{FF2B5EF4-FFF2-40B4-BE49-F238E27FC236}">
                <a16:creationId xmlns:a16="http://schemas.microsoft.com/office/drawing/2014/main" id="{0FEC81F5-7067-4927-80AA-EFEBE52A9A3C}"/>
              </a:ext>
            </a:extLst>
          </p:cNvPr>
          <p:cNvSpPr>
            <a:spLocks noGrp="1"/>
          </p:cNvSpPr>
          <p:nvPr>
            <p:ph type="body" sz="quarter" idx="13" hasCustomPrompt="1"/>
          </p:nvPr>
        </p:nvSpPr>
        <p:spPr>
          <a:xfrm>
            <a:off x="558401"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bg1"/>
                </a:solidFill>
              </a:defRPr>
            </a:lvl1pPr>
            <a:lvl2pPr>
              <a:lnSpc>
                <a:spcPct val="100000"/>
              </a:lnSpc>
              <a:spcBef>
                <a:spcPts val="600"/>
              </a:spcBef>
              <a:spcAft>
                <a:spcPts val="0"/>
              </a:spcAft>
              <a:defRPr sz="1799" b="0" cap="none" spc="0">
                <a:solidFill>
                  <a:schemeClr val="bg1"/>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da-DK"/>
              <a:t>Divider title  </a:t>
            </a:r>
          </a:p>
          <a:p>
            <a:pPr lvl="1"/>
            <a:r>
              <a:rPr lang="da-DK"/>
              <a:t>Second level</a:t>
            </a:r>
          </a:p>
        </p:txBody>
      </p:sp>
      <p:sp>
        <p:nvSpPr>
          <p:cNvPr id="9" name="txtSecureMarker2" hidden="1"/>
          <p:cNvSpPr txBox="1"/>
          <p:nvPr userDrawn="1"/>
        </p:nvSpPr>
        <p:spPr>
          <a:xfrm>
            <a:off x="3761256" y="6534710"/>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7" name="txtSecureMarker1" hidden="1"/>
          <p:cNvSpPr txBox="1"/>
          <p:nvPr userDrawn="1"/>
        </p:nvSpPr>
        <p:spPr>
          <a:xfrm>
            <a:off x="3761256" y="55388"/>
            <a:ext cx="4669488" cy="304929"/>
          </a:xfrm>
          <a:prstGeom prst="rect">
            <a:avLst/>
          </a:prstGeom>
          <a:no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cxnSp>
        <p:nvCxnSpPr>
          <p:cNvPr id="8" name="Straight Connector 7">
            <a:extLst>
              <a:ext uri="{FF2B5EF4-FFF2-40B4-BE49-F238E27FC236}">
                <a16:creationId xmlns:a16="http://schemas.microsoft.com/office/drawing/2014/main" id="{EC30B62E-1DFB-484D-8577-26794A047849}"/>
              </a:ext>
            </a:extLst>
          </p:cNvPr>
          <p:cNvCxnSpPr>
            <a:cxnSpLocks/>
          </p:cNvCxnSpPr>
          <p:nvPr userDrawn="1"/>
        </p:nvCxnSpPr>
        <p:spPr>
          <a:xfrm>
            <a:off x="558401"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973970"/>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ivider Slide D [TOC Sourc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9D4800-5483-4D31-891A-72FB25AAE053}"/>
              </a:ext>
            </a:extLst>
          </p:cNvPr>
          <p:cNvSpPr>
            <a:spLocks noGrp="1"/>
          </p:cNvSpPr>
          <p:nvPr>
            <p:ph type="pic" sz="quarter" idx="25"/>
          </p:nvPr>
        </p:nvSpPr>
        <p:spPr>
          <a:xfrm>
            <a:off x="0" y="0"/>
            <a:ext cx="7895756" cy="6858000"/>
          </a:xfrm>
          <a:custGeom>
            <a:avLst/>
            <a:gdLst>
              <a:gd name="connsiteX0" fmla="*/ 0 w 7897812"/>
              <a:gd name="connsiteY0" fmla="*/ 0 h 6859588"/>
              <a:gd name="connsiteX1" fmla="*/ 7794026 w 7897812"/>
              <a:gd name="connsiteY1" fmla="*/ 0 h 6859588"/>
              <a:gd name="connsiteX2" fmla="*/ 7897812 w 7897812"/>
              <a:gd name="connsiteY2" fmla="*/ 103786 h 6859588"/>
              <a:gd name="connsiteX3" fmla="*/ 7897812 w 7897812"/>
              <a:gd name="connsiteY3" fmla="*/ 6755802 h 6859588"/>
              <a:gd name="connsiteX4" fmla="*/ 7794026 w 7897812"/>
              <a:gd name="connsiteY4" fmla="*/ 6859588 h 6859588"/>
              <a:gd name="connsiteX5" fmla="*/ 0 w 7897812"/>
              <a:gd name="connsiteY5"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7812" h="6859588">
                <a:moveTo>
                  <a:pt x="0" y="0"/>
                </a:moveTo>
                <a:lnTo>
                  <a:pt x="7794026" y="0"/>
                </a:lnTo>
                <a:cubicBezTo>
                  <a:pt x="7851345" y="0"/>
                  <a:pt x="7897812" y="46467"/>
                  <a:pt x="7897812" y="103786"/>
                </a:cubicBezTo>
                <a:lnTo>
                  <a:pt x="7897812" y="6755802"/>
                </a:lnTo>
                <a:cubicBezTo>
                  <a:pt x="7897812" y="6813121"/>
                  <a:pt x="7851345" y="6859588"/>
                  <a:pt x="7794026" y="6859588"/>
                </a:cubicBezTo>
                <a:lnTo>
                  <a:pt x="0" y="6859588"/>
                </a:lnTo>
                <a:close/>
              </a:path>
            </a:pathLst>
          </a:custGeom>
          <a:solidFill>
            <a:schemeClr val="accent6"/>
          </a:solidFill>
        </p:spPr>
        <p:txBody>
          <a:bodyPr wrap="square" anchor="ctr">
            <a:noAutofit/>
          </a:bodyPr>
          <a:lstStyle>
            <a:lvl1pPr algn="ctr">
              <a:defRPr/>
            </a:lvl1pPr>
          </a:lstStyle>
          <a:p>
            <a:endParaRPr lang="da-DK"/>
          </a:p>
        </p:txBody>
      </p:sp>
      <p:sp>
        <p:nvSpPr>
          <p:cNvPr id="8" name="txtSecureMarker1" hidden="1"/>
          <p:cNvSpPr txBox="1"/>
          <p:nvPr userDrawn="1"/>
        </p:nvSpPr>
        <p:spPr>
          <a:xfrm>
            <a:off x="4421810" y="-2"/>
            <a:ext cx="3346814" cy="333300"/>
          </a:xfrm>
          <a:prstGeom prst="rect">
            <a:avLst/>
          </a:prstGeom>
          <a:noFill/>
        </p:spPr>
        <p:txBody>
          <a:bodyPr wrap="square" lIns="103904" tIns="51951" rIns="103904" bIns="51951" rtlCol="0">
            <a:no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7" name="txtSecureMarker2" hidden="1"/>
          <p:cNvSpPr txBox="1"/>
          <p:nvPr userDrawn="1"/>
        </p:nvSpPr>
        <p:spPr>
          <a:xfrm>
            <a:off x="4421418" y="6481850"/>
            <a:ext cx="3349164" cy="309641"/>
          </a:xfrm>
          <a:prstGeom prst="rect">
            <a:avLst/>
          </a:prstGeom>
          <a:noFill/>
        </p:spPr>
        <p:txBody>
          <a:bodyPr wrap="square" lIns="103904" tIns="51951" rIns="103904" bIns="51951" rtlCol="0" anchor="b" anchorCtr="0">
            <a:no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1" name="plcSectionNumber">
            <a:extLst>
              <a:ext uri="{FF2B5EF4-FFF2-40B4-BE49-F238E27FC236}">
                <a16:creationId xmlns:a16="http://schemas.microsoft.com/office/drawing/2014/main" id="{47767B4C-F17A-4993-A6A0-F72FEEF25576}"/>
              </a:ext>
            </a:extLst>
          </p:cNvPr>
          <p:cNvSpPr>
            <a:spLocks noGrp="1"/>
          </p:cNvSpPr>
          <p:nvPr>
            <p:ph type="body" sz="quarter" idx="23" hasCustomPrompt="1"/>
          </p:nvPr>
        </p:nvSpPr>
        <p:spPr>
          <a:xfrm>
            <a:off x="8173387" y="958245"/>
            <a:ext cx="3487256" cy="2398541"/>
          </a:xfrm>
          <a:prstGeom prst="rect">
            <a:avLst/>
          </a:prstGeom>
          <a:noFill/>
        </p:spPr>
        <p:txBody>
          <a:bodyPr wrap="square" lIns="0" rIns="0" anchor="b">
            <a:noAutofit/>
          </a:bodyPr>
          <a:lstStyle>
            <a:lvl1pPr algn="l">
              <a:spcAft>
                <a:spcPts val="0"/>
              </a:spcAft>
              <a:defRPr lang="en-GB" sz="11497" b="0" kern="1200" cap="none" baseline="0" dirty="0">
                <a:solidFill>
                  <a:schemeClr val="accent5"/>
                </a:solidFill>
                <a:latin typeface="+mj-lt"/>
                <a:ea typeface="+mn-ea"/>
                <a:cs typeface="+mn-cs"/>
              </a:defRPr>
            </a:lvl1pPr>
            <a:lvl2pPr>
              <a:defRPr sz="2399"/>
            </a:lvl2pPr>
            <a:lvl3pPr>
              <a:defRPr sz="1999"/>
            </a:lvl3pPr>
            <a:lvl4pPr>
              <a:defRPr sz="1999"/>
            </a:lvl4pPr>
            <a:lvl5pPr>
              <a:defRPr sz="1999"/>
            </a:lvl5pPr>
          </a:lstStyle>
          <a:p>
            <a:pPr marL="0" lvl="0" indent="0" algn="l" defTabSz="203831" rtl="0" eaLnBrk="1" latinLnBrk="0" hangingPunct="1">
              <a:lnSpc>
                <a:spcPct val="100000"/>
              </a:lnSpc>
              <a:spcBef>
                <a:spcPts val="0"/>
              </a:spcBef>
              <a:spcAft>
                <a:spcPts val="0"/>
              </a:spcAft>
              <a:buClrTx/>
              <a:buFont typeface="Arial" panose="020B0604020202020204" pitchFamily="34" charset="0"/>
              <a:buNone/>
            </a:pPr>
            <a:r>
              <a:rPr lang="da-DK"/>
              <a:t>##</a:t>
            </a:r>
          </a:p>
        </p:txBody>
      </p:sp>
      <p:sp>
        <p:nvSpPr>
          <p:cNvPr id="13" name="plcSectionTitle">
            <a:extLst>
              <a:ext uri="{FF2B5EF4-FFF2-40B4-BE49-F238E27FC236}">
                <a16:creationId xmlns:a16="http://schemas.microsoft.com/office/drawing/2014/main" id="{6C480170-BD33-49E6-A5E2-0167395303FF}"/>
              </a:ext>
            </a:extLst>
          </p:cNvPr>
          <p:cNvSpPr>
            <a:spLocks noGrp="1"/>
          </p:cNvSpPr>
          <p:nvPr>
            <p:ph type="body" sz="quarter" idx="13" hasCustomPrompt="1"/>
          </p:nvPr>
        </p:nvSpPr>
        <p:spPr>
          <a:xfrm>
            <a:off x="8173387"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bg1"/>
                </a:solidFill>
              </a:defRPr>
            </a:lvl1pPr>
            <a:lvl2pPr>
              <a:lnSpc>
                <a:spcPct val="100000"/>
              </a:lnSpc>
              <a:spcBef>
                <a:spcPts val="600"/>
              </a:spcBef>
              <a:spcAft>
                <a:spcPts val="0"/>
              </a:spcAft>
              <a:defRPr sz="1799" b="0" cap="none" spc="0">
                <a:solidFill>
                  <a:schemeClr val="bg1"/>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da-DK"/>
              <a:t>Divider title  </a:t>
            </a:r>
          </a:p>
          <a:p>
            <a:pPr lvl="1"/>
            <a:r>
              <a:rPr lang="da-DK"/>
              <a:t>Second level</a:t>
            </a:r>
          </a:p>
        </p:txBody>
      </p:sp>
      <p:cxnSp>
        <p:nvCxnSpPr>
          <p:cNvPr id="14" name="Straight Connector 13">
            <a:extLst>
              <a:ext uri="{FF2B5EF4-FFF2-40B4-BE49-F238E27FC236}">
                <a16:creationId xmlns:a16="http://schemas.microsoft.com/office/drawing/2014/main" id="{8F915832-D3F4-408A-804C-D1AB174955EB}"/>
              </a:ext>
            </a:extLst>
          </p:cNvPr>
          <p:cNvCxnSpPr>
            <a:cxnSpLocks/>
          </p:cNvCxnSpPr>
          <p:nvPr userDrawn="1"/>
        </p:nvCxnSpPr>
        <p:spPr>
          <a:xfrm>
            <a:off x="8173387"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3943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22745989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210" y="1633794"/>
            <a:ext cx="11049123"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2" name="Title 1">
            <a:extLst>
              <a:ext uri="{FF2B5EF4-FFF2-40B4-BE49-F238E27FC236}">
                <a16:creationId xmlns:a16="http://schemas.microsoft.com/office/drawing/2014/main" id="{27F9C8D7-A637-4A7A-998A-8AAFD206238E}"/>
              </a:ext>
            </a:extLst>
          </p:cNvPr>
          <p:cNvSpPr>
            <a:spLocks noGrp="1"/>
          </p:cNvSpPr>
          <p:nvPr>
            <p:ph type="title"/>
          </p:nvPr>
        </p:nvSpPr>
        <p:spPr/>
        <p:txBody>
          <a:bodyPr/>
          <a:lstStyle/>
          <a:p>
            <a:r>
              <a:rPr lang="da-DK"/>
              <a:t>Click to edit Master title style</a:t>
            </a:r>
          </a:p>
        </p:txBody>
      </p:sp>
      <p:cxnSp>
        <p:nvCxnSpPr>
          <p:cNvPr id="6" name="Straight Connector 5">
            <a:extLst>
              <a:ext uri="{FF2B5EF4-FFF2-40B4-BE49-F238E27FC236}">
                <a16:creationId xmlns:a16="http://schemas.microsoft.com/office/drawing/2014/main" id="{4446F5A3-00B4-486E-9DB6-BA5F1CF44179}"/>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665007"/>
      </p:ext>
    </p:extLst>
  </p:cSld>
  <p:clrMapOvr>
    <a:masterClrMapping/>
  </p:clrMapOvr>
  <p:transition>
    <p:fade/>
  </p:transition>
  <p:extLst>
    <p:ext uri="{DCECCB84-F9BA-43D5-87BE-67443E8EF086}">
      <p15:sldGuideLst xmlns:p15="http://schemas.microsoft.com/office/powerpoint/2012/main">
        <p15:guide id="3" orient="horz" pos="388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6" name="Content Placeholder 2"/>
          <p:cNvSpPr>
            <a:spLocks noGrp="1"/>
          </p:cNvSpPr>
          <p:nvPr>
            <p:ph idx="1"/>
          </p:nvPr>
        </p:nvSpPr>
        <p:spPr>
          <a:xfrm>
            <a:off x="554211" y="1633794"/>
            <a:ext cx="11085113" cy="4519501"/>
          </a:xfrm>
        </p:spPr>
        <p:txBody>
          <a:bodyPr numCol="2" spcCol="204588">
            <a:noAutofit/>
          </a:bodyPr>
          <a:lstStyle>
            <a:lvl5pPr indent="-179946">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7" name="Title 1">
            <a:extLst>
              <a:ext uri="{FF2B5EF4-FFF2-40B4-BE49-F238E27FC236}">
                <a16:creationId xmlns:a16="http://schemas.microsoft.com/office/drawing/2014/main" id="{82BFF54D-3FF3-4284-8EA5-470F17F74EDA}"/>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8" name="Straight Connector 7">
            <a:extLst>
              <a:ext uri="{FF2B5EF4-FFF2-40B4-BE49-F238E27FC236}">
                <a16:creationId xmlns:a16="http://schemas.microsoft.com/office/drawing/2014/main" id="{4A345D3F-A784-4DEC-B366-05B29D130DA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12433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6" name="Content Placeholder 2"/>
          <p:cNvSpPr>
            <a:spLocks noGrp="1"/>
          </p:cNvSpPr>
          <p:nvPr>
            <p:ph idx="1"/>
          </p:nvPr>
        </p:nvSpPr>
        <p:spPr>
          <a:xfrm>
            <a:off x="554211" y="1633795"/>
            <a:ext cx="11085483" cy="4530629"/>
          </a:xfrm>
        </p:spPr>
        <p:txBody>
          <a:bodyPr numCol="3" spcCol="204588">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7" name="Title 1">
            <a:extLst>
              <a:ext uri="{FF2B5EF4-FFF2-40B4-BE49-F238E27FC236}">
                <a16:creationId xmlns:a16="http://schemas.microsoft.com/office/drawing/2014/main" id="{BACF97DA-E456-46C3-9F5B-E5EA312F8DCF}"/>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8" name="Straight Connector 7">
            <a:extLst>
              <a:ext uri="{FF2B5EF4-FFF2-40B4-BE49-F238E27FC236}">
                <a16:creationId xmlns:a16="http://schemas.microsoft.com/office/drawing/2014/main" id="{F543943C-EDF5-4613-8977-9CEE97FB8AFA}"/>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73479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Content A">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8F711E2-08B0-42DB-87F0-A6083E6A7122}"/>
              </a:ext>
            </a:extLst>
          </p:cNvPr>
          <p:cNvSpPr>
            <a:spLocks noGrp="1"/>
          </p:cNvSpPr>
          <p:nvPr>
            <p:ph idx="1"/>
          </p:nvPr>
        </p:nvSpPr>
        <p:spPr>
          <a:xfrm>
            <a:off x="554211" y="1633794"/>
            <a:ext cx="5468466"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0" name="Title 1">
            <a:extLst>
              <a:ext uri="{FF2B5EF4-FFF2-40B4-BE49-F238E27FC236}">
                <a16:creationId xmlns:a16="http://schemas.microsoft.com/office/drawing/2014/main" id="{29964BA4-D90E-415B-9FB9-D7DC56156DBB}"/>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11" name="Straight Connector 10">
            <a:extLst>
              <a:ext uri="{FF2B5EF4-FFF2-40B4-BE49-F238E27FC236}">
                <a16:creationId xmlns:a16="http://schemas.microsoft.com/office/drawing/2014/main" id="{E51DAA73-0C3E-41E9-BCF6-A56A84AD9421}"/>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BE8E770-93DF-456F-8D40-CFB3EDCFF840}"/>
              </a:ext>
            </a:extLst>
          </p:cNvPr>
          <p:cNvSpPr>
            <a:spLocks noGrp="1"/>
          </p:cNvSpPr>
          <p:nvPr>
            <p:ph idx="10"/>
          </p:nvPr>
        </p:nvSpPr>
        <p:spPr>
          <a:xfrm>
            <a:off x="6189136" y="1634557"/>
            <a:ext cx="5468466"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Tree>
    <p:extLst>
      <p:ext uri="{BB962C8B-B14F-4D97-AF65-F5344CB8AC3E}">
        <p14:creationId xmlns:p14="http://schemas.microsoft.com/office/powerpoint/2010/main" val="2117624511"/>
      </p:ext>
    </p:extLst>
  </p:cSld>
  <p:clrMapOvr>
    <a:masterClrMapping/>
  </p:clrMapOvr>
  <p:transition>
    <p:fade/>
  </p:transition>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Content B">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CF29C7B-4674-4DAE-B04B-F91558B15908}"/>
              </a:ext>
            </a:extLst>
          </p:cNvPr>
          <p:cNvSpPr>
            <a:spLocks noGrp="1"/>
          </p:cNvSpPr>
          <p:nvPr>
            <p:ph idx="1"/>
          </p:nvPr>
        </p:nvSpPr>
        <p:spPr>
          <a:xfrm>
            <a:off x="554210" y="1633794"/>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7" name="Title 1">
            <a:extLst>
              <a:ext uri="{FF2B5EF4-FFF2-40B4-BE49-F238E27FC236}">
                <a16:creationId xmlns:a16="http://schemas.microsoft.com/office/drawing/2014/main" id="{D29CFAD0-1624-4669-A1E7-75BD8E3DF5C8}"/>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9" name="Straight Connector 8">
            <a:extLst>
              <a:ext uri="{FF2B5EF4-FFF2-40B4-BE49-F238E27FC236}">
                <a16:creationId xmlns:a16="http://schemas.microsoft.com/office/drawing/2014/main" id="{317D4F0A-E9DE-4592-83A1-5221B5491DF7}"/>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5094310-D9BA-4810-A199-8437C636274B}"/>
              </a:ext>
            </a:extLst>
          </p:cNvPr>
          <p:cNvSpPr>
            <a:spLocks noGrp="1"/>
          </p:cNvSpPr>
          <p:nvPr>
            <p:ph idx="10"/>
          </p:nvPr>
        </p:nvSpPr>
        <p:spPr>
          <a:xfrm>
            <a:off x="4298785" y="1633794"/>
            <a:ext cx="7337101"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Tree>
    <p:extLst>
      <p:ext uri="{BB962C8B-B14F-4D97-AF65-F5344CB8AC3E}">
        <p14:creationId xmlns:p14="http://schemas.microsoft.com/office/powerpoint/2010/main" val="3669141521"/>
      </p:ext>
    </p:extLst>
  </p:cSld>
  <p:clrMapOvr>
    <a:masterClrMapping/>
  </p:clrMapOvr>
  <p:transition>
    <p:fade/>
  </p:transition>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 Image 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7341546" cy="792282"/>
          </a:xfrm>
        </p:spPr>
        <p:txBody>
          <a:bodyPr/>
          <a:lstStyle/>
          <a:p>
            <a:r>
              <a:rPr lang="da-DK"/>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4300053"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9" name="Picture Placeholder 8">
            <a:extLst>
              <a:ext uri="{FF2B5EF4-FFF2-40B4-BE49-F238E27FC236}">
                <a16:creationId xmlns:a16="http://schemas.microsoft.com/office/drawing/2014/main" id="{7C62B605-0B91-4608-83CE-C63AB7F29F20}"/>
              </a:ext>
            </a:extLst>
          </p:cNvPr>
          <p:cNvSpPr>
            <a:spLocks noGrp="1"/>
          </p:cNvSpPr>
          <p:nvPr>
            <p:ph type="pic" sz="quarter" idx="24"/>
          </p:nvPr>
        </p:nvSpPr>
        <p:spPr>
          <a:xfrm>
            <a:off x="8040184" y="0"/>
            <a:ext cx="4151816" cy="6858000"/>
          </a:xfrm>
          <a:custGeom>
            <a:avLst/>
            <a:gdLst>
              <a:gd name="connsiteX0" fmla="*/ 103786 w 4152897"/>
              <a:gd name="connsiteY0" fmla="*/ 0 h 6859588"/>
              <a:gd name="connsiteX1" fmla="*/ 4152897 w 4152897"/>
              <a:gd name="connsiteY1" fmla="*/ 0 h 6859588"/>
              <a:gd name="connsiteX2" fmla="*/ 4152897 w 4152897"/>
              <a:gd name="connsiteY2" fmla="*/ 6859588 h 6859588"/>
              <a:gd name="connsiteX3" fmla="*/ 103786 w 4152897"/>
              <a:gd name="connsiteY3" fmla="*/ 6859588 h 6859588"/>
              <a:gd name="connsiteX4" fmla="*/ 0 w 4152897"/>
              <a:gd name="connsiteY4" fmla="*/ 6755802 h 6859588"/>
              <a:gd name="connsiteX5" fmla="*/ 0 w 4152897"/>
              <a:gd name="connsiteY5" fmla="*/ 103786 h 6859588"/>
              <a:gd name="connsiteX6" fmla="*/ 103786 w 415289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897" h="6859588">
                <a:moveTo>
                  <a:pt x="103786" y="0"/>
                </a:moveTo>
                <a:lnTo>
                  <a:pt x="4152897" y="0"/>
                </a:lnTo>
                <a:lnTo>
                  <a:pt x="415289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da-DK"/>
          </a:p>
        </p:txBody>
      </p:sp>
    </p:spTree>
    <p:extLst>
      <p:ext uri="{BB962C8B-B14F-4D97-AF65-F5344CB8AC3E}">
        <p14:creationId xmlns:p14="http://schemas.microsoft.com/office/powerpoint/2010/main" val="1900980378"/>
      </p:ext>
    </p:extLst>
  </p:cSld>
  <p:clrMapOvr>
    <a:masterClrMapping/>
  </p:clrMapOvr>
  <p:transition>
    <p:fade/>
  </p:transition>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wo Column + Pullou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15324A6-3A93-4455-A547-F02A17BDBDEE}"/>
              </a:ext>
            </a:extLst>
          </p:cNvPr>
          <p:cNvSpPr/>
          <p:nvPr userDrawn="1"/>
        </p:nvSpPr>
        <p:spPr>
          <a:xfrm>
            <a:off x="8040185" y="0"/>
            <a:ext cx="4151816" cy="6858000"/>
          </a:xfrm>
          <a:custGeom>
            <a:avLst/>
            <a:gdLst>
              <a:gd name="connsiteX0" fmla="*/ 103786 w 4152897"/>
              <a:gd name="connsiteY0" fmla="*/ 0 h 6859588"/>
              <a:gd name="connsiteX1" fmla="*/ 4152897 w 4152897"/>
              <a:gd name="connsiteY1" fmla="*/ 0 h 6859588"/>
              <a:gd name="connsiteX2" fmla="*/ 4152897 w 4152897"/>
              <a:gd name="connsiteY2" fmla="*/ 6859588 h 6859588"/>
              <a:gd name="connsiteX3" fmla="*/ 103786 w 4152897"/>
              <a:gd name="connsiteY3" fmla="*/ 6859588 h 6859588"/>
              <a:gd name="connsiteX4" fmla="*/ 0 w 4152897"/>
              <a:gd name="connsiteY4" fmla="*/ 6755802 h 6859588"/>
              <a:gd name="connsiteX5" fmla="*/ 0 w 4152897"/>
              <a:gd name="connsiteY5" fmla="*/ 103786 h 6859588"/>
              <a:gd name="connsiteX6" fmla="*/ 103786 w 415289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897" h="6859588">
                <a:moveTo>
                  <a:pt x="103786" y="0"/>
                </a:moveTo>
                <a:lnTo>
                  <a:pt x="4152897" y="0"/>
                </a:lnTo>
                <a:lnTo>
                  <a:pt x="415289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7341546" cy="792282"/>
          </a:xfrm>
        </p:spPr>
        <p:txBody>
          <a:bodyPr/>
          <a:lstStyle/>
          <a:p>
            <a:r>
              <a:rPr lang="da-DK"/>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4300053"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7" name="Content Placeholder 2">
            <a:extLst>
              <a:ext uri="{FF2B5EF4-FFF2-40B4-BE49-F238E27FC236}">
                <a16:creationId xmlns:a16="http://schemas.microsoft.com/office/drawing/2014/main" id="{7BFFE586-221C-4FB0-B8EC-3A97F06A34CF}"/>
              </a:ext>
            </a:extLst>
          </p:cNvPr>
          <p:cNvSpPr>
            <a:spLocks noGrp="1"/>
          </p:cNvSpPr>
          <p:nvPr>
            <p:ph idx="11"/>
          </p:nvPr>
        </p:nvSpPr>
        <p:spPr>
          <a:xfrm>
            <a:off x="8255327" y="1634557"/>
            <a:ext cx="3384367" cy="4534437"/>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Tree>
    <p:extLst>
      <p:ext uri="{BB962C8B-B14F-4D97-AF65-F5344CB8AC3E}">
        <p14:creationId xmlns:p14="http://schemas.microsoft.com/office/powerpoint/2010/main" val="3296247938"/>
      </p:ext>
    </p:extLst>
  </p:cSld>
  <p:clrMapOvr>
    <a:masterClrMapping/>
  </p:clrMapOvr>
  <p:transition>
    <p:fade/>
  </p:transition>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 Image B">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4532085"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9212721" cy="792282"/>
          </a:xfrm>
        </p:spPr>
        <p:txBody>
          <a:bodyPr/>
          <a:lstStyle/>
          <a:p>
            <a:r>
              <a:rPr lang="da-DK"/>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5236434" y="1634557"/>
            <a:ext cx="4532085"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8" name="Picture Placeholder 7">
            <a:extLst>
              <a:ext uri="{FF2B5EF4-FFF2-40B4-BE49-F238E27FC236}">
                <a16:creationId xmlns:a16="http://schemas.microsoft.com/office/drawing/2014/main" id="{37F1D043-E180-4017-8DC0-9C5E25A2C271}"/>
              </a:ext>
            </a:extLst>
          </p:cNvPr>
          <p:cNvSpPr>
            <a:spLocks noGrp="1"/>
          </p:cNvSpPr>
          <p:nvPr>
            <p:ph type="pic" sz="quarter" idx="24"/>
          </p:nvPr>
        </p:nvSpPr>
        <p:spPr>
          <a:xfrm>
            <a:off x="9911357" y="0"/>
            <a:ext cx="2280643" cy="6858000"/>
          </a:xfrm>
          <a:custGeom>
            <a:avLst/>
            <a:gdLst>
              <a:gd name="connsiteX0" fmla="*/ 103786 w 2281237"/>
              <a:gd name="connsiteY0" fmla="*/ 0 h 6859588"/>
              <a:gd name="connsiteX1" fmla="*/ 2281237 w 2281237"/>
              <a:gd name="connsiteY1" fmla="*/ 0 h 6859588"/>
              <a:gd name="connsiteX2" fmla="*/ 2281237 w 2281237"/>
              <a:gd name="connsiteY2" fmla="*/ 6859588 h 6859588"/>
              <a:gd name="connsiteX3" fmla="*/ 103786 w 2281237"/>
              <a:gd name="connsiteY3" fmla="*/ 6859588 h 6859588"/>
              <a:gd name="connsiteX4" fmla="*/ 0 w 2281237"/>
              <a:gd name="connsiteY4" fmla="*/ 6755802 h 6859588"/>
              <a:gd name="connsiteX5" fmla="*/ 0 w 2281237"/>
              <a:gd name="connsiteY5" fmla="*/ 103786 h 6859588"/>
              <a:gd name="connsiteX6" fmla="*/ 103786 w 228123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237" h="6859588">
                <a:moveTo>
                  <a:pt x="103786" y="0"/>
                </a:moveTo>
                <a:lnTo>
                  <a:pt x="2281237" y="0"/>
                </a:lnTo>
                <a:lnTo>
                  <a:pt x="228123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da-DK"/>
          </a:p>
        </p:txBody>
      </p:sp>
    </p:spTree>
    <p:extLst>
      <p:ext uri="{BB962C8B-B14F-4D97-AF65-F5344CB8AC3E}">
        <p14:creationId xmlns:p14="http://schemas.microsoft.com/office/powerpoint/2010/main" val="3776921476"/>
      </p:ext>
    </p:extLst>
  </p:cSld>
  <p:clrMapOvr>
    <a:masterClrMapping/>
  </p:clrMapOvr>
  <p:transition>
    <p:fade/>
  </p:transition>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4300053"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5" name="Content Placeholder 2">
            <a:extLst>
              <a:ext uri="{FF2B5EF4-FFF2-40B4-BE49-F238E27FC236}">
                <a16:creationId xmlns:a16="http://schemas.microsoft.com/office/drawing/2014/main" id="{8EDA6BAD-6394-4D9E-87B4-CF2960A727E1}"/>
              </a:ext>
            </a:extLst>
          </p:cNvPr>
          <p:cNvSpPr>
            <a:spLocks noGrp="1"/>
          </p:cNvSpPr>
          <p:nvPr>
            <p:ph idx="11"/>
          </p:nvPr>
        </p:nvSpPr>
        <p:spPr>
          <a:xfrm>
            <a:off x="8040181"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Tree>
    <p:extLst>
      <p:ext uri="{BB962C8B-B14F-4D97-AF65-F5344CB8AC3E}">
        <p14:creationId xmlns:p14="http://schemas.microsoft.com/office/powerpoint/2010/main" val="1941529618"/>
      </p:ext>
    </p:extLst>
  </p:cSld>
  <p:clrMapOvr>
    <a:masterClrMapping/>
  </p:clrMapOvr>
  <p:transition>
    <p:fade/>
  </p:transition>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amp; Image A">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4BB7EDA-4782-479C-A6A3-99A53D77AE5A}"/>
              </a:ext>
            </a:extLst>
          </p:cNvPr>
          <p:cNvSpPr>
            <a:spLocks noGrp="1"/>
          </p:cNvSpPr>
          <p:nvPr>
            <p:ph idx="1"/>
          </p:nvPr>
        </p:nvSpPr>
        <p:spPr>
          <a:xfrm>
            <a:off x="556115" y="1634557"/>
            <a:ext cx="5468466"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9" name="Title 1">
            <a:extLst>
              <a:ext uri="{FF2B5EF4-FFF2-40B4-BE49-F238E27FC236}">
                <a16:creationId xmlns:a16="http://schemas.microsoft.com/office/drawing/2014/main" id="{10E2D3F7-D329-47B3-AEF3-69373185779B}"/>
              </a:ext>
            </a:extLst>
          </p:cNvPr>
          <p:cNvSpPr>
            <a:spLocks noGrp="1"/>
          </p:cNvSpPr>
          <p:nvPr>
            <p:ph type="title"/>
          </p:nvPr>
        </p:nvSpPr>
        <p:spPr>
          <a:xfrm>
            <a:off x="554211" y="512645"/>
            <a:ext cx="5468466" cy="792282"/>
          </a:xfrm>
        </p:spPr>
        <p:txBody>
          <a:bodyPr/>
          <a:lstStyle/>
          <a:p>
            <a:r>
              <a:rPr lang="da-DK"/>
              <a:t>Click to edit Master title style</a:t>
            </a:r>
          </a:p>
        </p:txBody>
      </p:sp>
      <p:cxnSp>
        <p:nvCxnSpPr>
          <p:cNvPr id="10" name="Straight Connector 9">
            <a:extLst>
              <a:ext uri="{FF2B5EF4-FFF2-40B4-BE49-F238E27FC236}">
                <a16:creationId xmlns:a16="http://schemas.microsoft.com/office/drawing/2014/main" id="{C7D9DC17-06BD-4CF4-B577-D4815EF03194}"/>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E4A6E876-D22D-4F95-9530-F5A956070135}"/>
              </a:ext>
            </a:extLst>
          </p:cNvPr>
          <p:cNvSpPr>
            <a:spLocks noGrp="1"/>
          </p:cNvSpPr>
          <p:nvPr>
            <p:ph type="pic" sz="quarter" idx="25"/>
          </p:nvPr>
        </p:nvSpPr>
        <p:spPr>
          <a:xfrm>
            <a:off x="6333748" y="0"/>
            <a:ext cx="5858251" cy="6858000"/>
          </a:xfrm>
          <a:custGeom>
            <a:avLst/>
            <a:gdLst>
              <a:gd name="connsiteX0" fmla="*/ 103786 w 5859777"/>
              <a:gd name="connsiteY0" fmla="*/ 0 h 6859588"/>
              <a:gd name="connsiteX1" fmla="*/ 1810666 w 5859777"/>
              <a:gd name="connsiteY1" fmla="*/ 0 h 6859588"/>
              <a:gd name="connsiteX2" fmla="*/ 4152897 w 5859777"/>
              <a:gd name="connsiteY2" fmla="*/ 0 h 6859588"/>
              <a:gd name="connsiteX3" fmla="*/ 5859777 w 5859777"/>
              <a:gd name="connsiteY3" fmla="*/ 0 h 6859588"/>
              <a:gd name="connsiteX4" fmla="*/ 5859777 w 5859777"/>
              <a:gd name="connsiteY4" fmla="*/ 6859588 h 6859588"/>
              <a:gd name="connsiteX5" fmla="*/ 4152897 w 5859777"/>
              <a:gd name="connsiteY5" fmla="*/ 6859588 h 6859588"/>
              <a:gd name="connsiteX6" fmla="*/ 1810666 w 5859777"/>
              <a:gd name="connsiteY6" fmla="*/ 6859588 h 6859588"/>
              <a:gd name="connsiteX7" fmla="*/ 103786 w 5859777"/>
              <a:gd name="connsiteY7" fmla="*/ 6859588 h 6859588"/>
              <a:gd name="connsiteX8" fmla="*/ 0 w 5859777"/>
              <a:gd name="connsiteY8" fmla="*/ 6755802 h 6859588"/>
              <a:gd name="connsiteX9" fmla="*/ 0 w 5859777"/>
              <a:gd name="connsiteY9" fmla="*/ 103786 h 6859588"/>
              <a:gd name="connsiteX10" fmla="*/ 103786 w 5859777"/>
              <a:gd name="connsiteY10"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777" h="6859588">
                <a:moveTo>
                  <a:pt x="103786" y="0"/>
                </a:moveTo>
                <a:lnTo>
                  <a:pt x="1810666" y="0"/>
                </a:lnTo>
                <a:lnTo>
                  <a:pt x="4152897" y="0"/>
                </a:lnTo>
                <a:lnTo>
                  <a:pt x="5859777" y="0"/>
                </a:lnTo>
                <a:lnTo>
                  <a:pt x="5859777" y="6859588"/>
                </a:lnTo>
                <a:lnTo>
                  <a:pt x="4152897" y="6859588"/>
                </a:lnTo>
                <a:lnTo>
                  <a:pt x="1810666"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da-DK"/>
          </a:p>
        </p:txBody>
      </p:sp>
    </p:spTree>
    <p:extLst>
      <p:ext uri="{BB962C8B-B14F-4D97-AF65-F5344CB8AC3E}">
        <p14:creationId xmlns:p14="http://schemas.microsoft.com/office/powerpoint/2010/main" val="1367580261"/>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9677374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amp; Image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E9056B4-5510-4D8B-8D23-74DE9595B875}"/>
              </a:ext>
            </a:extLst>
          </p:cNvPr>
          <p:cNvSpPr>
            <a:spLocks noGrp="1"/>
          </p:cNvSpPr>
          <p:nvPr>
            <p:ph idx="1"/>
          </p:nvPr>
        </p:nvSpPr>
        <p:spPr>
          <a:xfrm>
            <a:off x="6180750" y="1634557"/>
            <a:ext cx="5468466"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1" name="Title 1">
            <a:extLst>
              <a:ext uri="{FF2B5EF4-FFF2-40B4-BE49-F238E27FC236}">
                <a16:creationId xmlns:a16="http://schemas.microsoft.com/office/drawing/2014/main" id="{45F640A8-7A76-4EAE-AF9D-D3C74E9C766C}"/>
              </a:ext>
            </a:extLst>
          </p:cNvPr>
          <p:cNvSpPr>
            <a:spLocks noGrp="1"/>
          </p:cNvSpPr>
          <p:nvPr>
            <p:ph type="title"/>
          </p:nvPr>
        </p:nvSpPr>
        <p:spPr>
          <a:xfrm>
            <a:off x="6178846" y="512645"/>
            <a:ext cx="5468466" cy="792282"/>
          </a:xfrm>
        </p:spPr>
        <p:txBody>
          <a:bodyPr/>
          <a:lstStyle/>
          <a:p>
            <a:r>
              <a:rPr lang="da-DK"/>
              <a:t>Click to edit Master title style</a:t>
            </a:r>
          </a:p>
        </p:txBody>
      </p:sp>
      <p:cxnSp>
        <p:nvCxnSpPr>
          <p:cNvPr id="12" name="Straight Connector 11">
            <a:extLst>
              <a:ext uri="{FF2B5EF4-FFF2-40B4-BE49-F238E27FC236}">
                <a16:creationId xmlns:a16="http://schemas.microsoft.com/office/drawing/2014/main" id="{54478966-5454-4600-AD7C-2698AE9CE25A}"/>
              </a:ext>
            </a:extLst>
          </p:cNvPr>
          <p:cNvCxnSpPr>
            <a:cxnSpLocks/>
          </p:cNvCxnSpPr>
          <p:nvPr userDrawn="1"/>
        </p:nvCxnSpPr>
        <p:spPr>
          <a:xfrm>
            <a:off x="6178845"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7581AB08-270C-48DB-B4F7-71B42ACD607F}"/>
              </a:ext>
            </a:extLst>
          </p:cNvPr>
          <p:cNvSpPr>
            <a:spLocks noGrp="1"/>
          </p:cNvSpPr>
          <p:nvPr>
            <p:ph type="pic" sz="quarter" idx="26"/>
          </p:nvPr>
        </p:nvSpPr>
        <p:spPr>
          <a:xfrm>
            <a:off x="3" y="0"/>
            <a:ext cx="5858251" cy="6858000"/>
          </a:xfrm>
          <a:custGeom>
            <a:avLst/>
            <a:gdLst>
              <a:gd name="connsiteX0" fmla="*/ 0 w 5859777"/>
              <a:gd name="connsiteY0" fmla="*/ 0 h 6859588"/>
              <a:gd name="connsiteX1" fmla="*/ 1706880 w 5859777"/>
              <a:gd name="connsiteY1" fmla="*/ 0 h 6859588"/>
              <a:gd name="connsiteX2" fmla="*/ 4049111 w 5859777"/>
              <a:gd name="connsiteY2" fmla="*/ 0 h 6859588"/>
              <a:gd name="connsiteX3" fmla="*/ 5755991 w 5859777"/>
              <a:gd name="connsiteY3" fmla="*/ 0 h 6859588"/>
              <a:gd name="connsiteX4" fmla="*/ 5859777 w 5859777"/>
              <a:gd name="connsiteY4" fmla="*/ 103786 h 6859588"/>
              <a:gd name="connsiteX5" fmla="*/ 5859777 w 5859777"/>
              <a:gd name="connsiteY5" fmla="*/ 6755802 h 6859588"/>
              <a:gd name="connsiteX6" fmla="*/ 5755991 w 5859777"/>
              <a:gd name="connsiteY6" fmla="*/ 6859588 h 6859588"/>
              <a:gd name="connsiteX7" fmla="*/ 4049111 w 5859777"/>
              <a:gd name="connsiteY7" fmla="*/ 6859588 h 6859588"/>
              <a:gd name="connsiteX8" fmla="*/ 1706880 w 5859777"/>
              <a:gd name="connsiteY8" fmla="*/ 6859588 h 6859588"/>
              <a:gd name="connsiteX9" fmla="*/ 0 w 5859777"/>
              <a:gd name="connsiteY9"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9777" h="6859588">
                <a:moveTo>
                  <a:pt x="0" y="0"/>
                </a:moveTo>
                <a:lnTo>
                  <a:pt x="1706880" y="0"/>
                </a:lnTo>
                <a:lnTo>
                  <a:pt x="4049111" y="0"/>
                </a:lnTo>
                <a:lnTo>
                  <a:pt x="5755991" y="0"/>
                </a:lnTo>
                <a:cubicBezTo>
                  <a:pt x="5813310" y="0"/>
                  <a:pt x="5859777" y="46467"/>
                  <a:pt x="5859777" y="103786"/>
                </a:cubicBezTo>
                <a:lnTo>
                  <a:pt x="5859777" y="6755802"/>
                </a:lnTo>
                <a:cubicBezTo>
                  <a:pt x="5859777" y="6813121"/>
                  <a:pt x="5813310" y="6859588"/>
                  <a:pt x="5755991" y="6859588"/>
                </a:cubicBezTo>
                <a:lnTo>
                  <a:pt x="4049111" y="6859588"/>
                </a:lnTo>
                <a:lnTo>
                  <a:pt x="1706880" y="6859588"/>
                </a:lnTo>
                <a:lnTo>
                  <a:pt x="0" y="6859588"/>
                </a:lnTo>
                <a:close/>
              </a:path>
            </a:pathLst>
          </a:custGeom>
          <a:solidFill>
            <a:schemeClr val="accent6"/>
          </a:solidFill>
        </p:spPr>
        <p:txBody>
          <a:bodyPr vert="horz" wrap="square" lIns="0" tIns="0" rIns="0" bIns="0" rtlCol="0" anchor="ctr">
            <a:noAutofit/>
          </a:bodyPr>
          <a:lstStyle>
            <a:lvl1pPr algn="ctr">
              <a:defRPr lang="en-GB"/>
            </a:lvl1pPr>
          </a:lstStyle>
          <a:p>
            <a:pPr lvl="0" algn="ctr"/>
            <a:r>
              <a:rPr lang="da-DK"/>
              <a:t>Click icon to add picture</a:t>
            </a:r>
          </a:p>
        </p:txBody>
      </p:sp>
    </p:spTree>
    <p:extLst>
      <p:ext uri="{BB962C8B-B14F-4D97-AF65-F5344CB8AC3E}">
        <p14:creationId xmlns:p14="http://schemas.microsoft.com/office/powerpoint/2010/main" val="3385571384"/>
      </p:ext>
    </p:extLst>
  </p:cSld>
  <p:clrMapOvr>
    <a:masterClrMapping/>
  </p:clrMapOvr>
  <p:transition>
    <p:fade/>
  </p:transition>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ontent &amp; Image C">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6CACE22-5956-4B26-8951-369C1631603B}"/>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8" name="Title 1">
            <a:extLst>
              <a:ext uri="{FF2B5EF4-FFF2-40B4-BE49-F238E27FC236}">
                <a16:creationId xmlns:a16="http://schemas.microsoft.com/office/drawing/2014/main" id="{274F5AA1-13D5-42C4-BAA7-2513D8CC89D7}"/>
              </a:ext>
            </a:extLst>
          </p:cNvPr>
          <p:cNvSpPr>
            <a:spLocks noGrp="1"/>
          </p:cNvSpPr>
          <p:nvPr>
            <p:ph type="title"/>
          </p:nvPr>
        </p:nvSpPr>
        <p:spPr>
          <a:xfrm>
            <a:off x="554211" y="512645"/>
            <a:ext cx="3597608" cy="792282"/>
          </a:xfrm>
        </p:spPr>
        <p:txBody>
          <a:bodyPr/>
          <a:lstStyle/>
          <a:p>
            <a:r>
              <a:rPr lang="da-DK"/>
              <a:t>Click to edit Master title style</a:t>
            </a:r>
          </a:p>
        </p:txBody>
      </p:sp>
      <p:cxnSp>
        <p:nvCxnSpPr>
          <p:cNvPr id="9" name="Straight Connector 8">
            <a:extLst>
              <a:ext uri="{FF2B5EF4-FFF2-40B4-BE49-F238E27FC236}">
                <a16:creationId xmlns:a16="http://schemas.microsoft.com/office/drawing/2014/main" id="{5947F70B-7FA4-4B4A-BC00-207597412F97}"/>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BB14DC76-D75E-4B2F-8E90-C3DFBC521E22}"/>
              </a:ext>
            </a:extLst>
          </p:cNvPr>
          <p:cNvSpPr>
            <a:spLocks noGrp="1"/>
          </p:cNvSpPr>
          <p:nvPr>
            <p:ph type="pic" sz="quarter" idx="26"/>
          </p:nvPr>
        </p:nvSpPr>
        <p:spPr>
          <a:xfrm>
            <a:off x="4467334" y="0"/>
            <a:ext cx="7724665" cy="6858000"/>
          </a:xfrm>
          <a:custGeom>
            <a:avLst/>
            <a:gdLst>
              <a:gd name="connsiteX0" fmla="*/ 103786 w 7726677"/>
              <a:gd name="connsiteY0" fmla="*/ 0 h 6859588"/>
              <a:gd name="connsiteX1" fmla="*/ 1810666 w 7726677"/>
              <a:gd name="connsiteY1" fmla="*/ 0 h 6859588"/>
              <a:gd name="connsiteX2" fmla="*/ 1970686 w 7726677"/>
              <a:gd name="connsiteY2" fmla="*/ 0 h 6859588"/>
              <a:gd name="connsiteX3" fmla="*/ 3677566 w 7726677"/>
              <a:gd name="connsiteY3" fmla="*/ 0 h 6859588"/>
              <a:gd name="connsiteX4" fmla="*/ 4152897 w 7726677"/>
              <a:gd name="connsiteY4" fmla="*/ 0 h 6859588"/>
              <a:gd name="connsiteX5" fmla="*/ 5859777 w 7726677"/>
              <a:gd name="connsiteY5" fmla="*/ 0 h 6859588"/>
              <a:gd name="connsiteX6" fmla="*/ 6019797 w 7726677"/>
              <a:gd name="connsiteY6" fmla="*/ 0 h 6859588"/>
              <a:gd name="connsiteX7" fmla="*/ 7726677 w 7726677"/>
              <a:gd name="connsiteY7" fmla="*/ 0 h 6859588"/>
              <a:gd name="connsiteX8" fmla="*/ 7726677 w 7726677"/>
              <a:gd name="connsiteY8" fmla="*/ 6859588 h 6859588"/>
              <a:gd name="connsiteX9" fmla="*/ 6019797 w 7726677"/>
              <a:gd name="connsiteY9" fmla="*/ 6859588 h 6859588"/>
              <a:gd name="connsiteX10" fmla="*/ 5859777 w 7726677"/>
              <a:gd name="connsiteY10" fmla="*/ 6859588 h 6859588"/>
              <a:gd name="connsiteX11" fmla="*/ 4152897 w 7726677"/>
              <a:gd name="connsiteY11" fmla="*/ 6859588 h 6859588"/>
              <a:gd name="connsiteX12" fmla="*/ 3677566 w 7726677"/>
              <a:gd name="connsiteY12" fmla="*/ 6859588 h 6859588"/>
              <a:gd name="connsiteX13" fmla="*/ 1970686 w 7726677"/>
              <a:gd name="connsiteY13" fmla="*/ 6859588 h 6859588"/>
              <a:gd name="connsiteX14" fmla="*/ 1810666 w 7726677"/>
              <a:gd name="connsiteY14" fmla="*/ 6859588 h 6859588"/>
              <a:gd name="connsiteX15" fmla="*/ 103786 w 7726677"/>
              <a:gd name="connsiteY15" fmla="*/ 6859588 h 6859588"/>
              <a:gd name="connsiteX16" fmla="*/ 0 w 7726677"/>
              <a:gd name="connsiteY16" fmla="*/ 6755802 h 6859588"/>
              <a:gd name="connsiteX17" fmla="*/ 0 w 7726677"/>
              <a:gd name="connsiteY17" fmla="*/ 103786 h 6859588"/>
              <a:gd name="connsiteX18" fmla="*/ 103786 w 7726677"/>
              <a:gd name="connsiteY18"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26677" h="6859588">
                <a:moveTo>
                  <a:pt x="103786" y="0"/>
                </a:moveTo>
                <a:lnTo>
                  <a:pt x="1810666" y="0"/>
                </a:lnTo>
                <a:lnTo>
                  <a:pt x="1970686" y="0"/>
                </a:lnTo>
                <a:lnTo>
                  <a:pt x="3677566" y="0"/>
                </a:lnTo>
                <a:lnTo>
                  <a:pt x="4152897" y="0"/>
                </a:lnTo>
                <a:lnTo>
                  <a:pt x="5859777" y="0"/>
                </a:lnTo>
                <a:lnTo>
                  <a:pt x="6019797" y="0"/>
                </a:lnTo>
                <a:lnTo>
                  <a:pt x="7726677" y="0"/>
                </a:lnTo>
                <a:lnTo>
                  <a:pt x="7726677" y="6859588"/>
                </a:lnTo>
                <a:lnTo>
                  <a:pt x="6019797" y="6859588"/>
                </a:lnTo>
                <a:lnTo>
                  <a:pt x="5859777" y="6859588"/>
                </a:lnTo>
                <a:lnTo>
                  <a:pt x="4152897" y="6859588"/>
                </a:lnTo>
                <a:lnTo>
                  <a:pt x="3677566" y="6859588"/>
                </a:lnTo>
                <a:lnTo>
                  <a:pt x="1970686" y="6859588"/>
                </a:lnTo>
                <a:lnTo>
                  <a:pt x="1810666"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da-DK"/>
              <a:t>Click icon to add picture</a:t>
            </a:r>
          </a:p>
        </p:txBody>
      </p:sp>
      <p:sp>
        <p:nvSpPr>
          <p:cNvPr id="17" name="Rectangle 16" descr="{&quot;templafy&quot;:{&quot;id&quot;:&quot;28f57371-0ad6-4f0a-ac2f-d92cd3856c8f&quot;}}">
            <a:extLst>
              <a:ext uri="{FF2B5EF4-FFF2-40B4-BE49-F238E27FC236}">
                <a16:creationId xmlns:a16="http://schemas.microsoft.com/office/drawing/2014/main" id="{765EE0E0-F8F9-40AA-BA21-5319E31C2736}"/>
              </a:ext>
            </a:extLst>
          </p:cNvPr>
          <p:cNvSpPr/>
          <p:nvPr userDrawn="1"/>
        </p:nvSpPr>
        <p:spPr>
          <a:xfrm>
            <a:off x="554209" y="6286832"/>
            <a:ext cx="3595704"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rgbClr val="9AB1C5"/>
              </a:solidFill>
            </a:endParaRPr>
          </a:p>
        </p:txBody>
      </p:sp>
    </p:spTree>
    <p:extLst>
      <p:ext uri="{BB962C8B-B14F-4D97-AF65-F5344CB8AC3E}">
        <p14:creationId xmlns:p14="http://schemas.microsoft.com/office/powerpoint/2010/main" val="3254638627"/>
      </p:ext>
    </p:extLst>
  </p:cSld>
  <p:clrMapOvr>
    <a:masterClrMapping/>
  </p:clrMapOvr>
  <p:transition>
    <p:fade/>
  </p:transition>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amp; Image 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CC69244-2DE5-4CC8-A9B7-7B68E9FDB0A9}"/>
              </a:ext>
            </a:extLst>
          </p:cNvPr>
          <p:cNvSpPr>
            <a:spLocks noGrp="1"/>
          </p:cNvSpPr>
          <p:nvPr>
            <p:ph idx="1"/>
          </p:nvPr>
        </p:nvSpPr>
        <p:spPr>
          <a:xfrm>
            <a:off x="8043990" y="1634557"/>
            <a:ext cx="3595704"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8" name="Title 1">
            <a:extLst>
              <a:ext uri="{FF2B5EF4-FFF2-40B4-BE49-F238E27FC236}">
                <a16:creationId xmlns:a16="http://schemas.microsoft.com/office/drawing/2014/main" id="{8BF110BE-658C-492B-94F2-A397398FED6C}"/>
              </a:ext>
            </a:extLst>
          </p:cNvPr>
          <p:cNvSpPr>
            <a:spLocks noGrp="1"/>
          </p:cNvSpPr>
          <p:nvPr>
            <p:ph type="title"/>
          </p:nvPr>
        </p:nvSpPr>
        <p:spPr>
          <a:xfrm>
            <a:off x="8042086" y="512645"/>
            <a:ext cx="3597608" cy="792282"/>
          </a:xfrm>
        </p:spPr>
        <p:txBody>
          <a:bodyPr/>
          <a:lstStyle/>
          <a:p>
            <a:r>
              <a:rPr lang="da-DK"/>
              <a:t>Click to edit Master title style</a:t>
            </a:r>
          </a:p>
        </p:txBody>
      </p:sp>
      <p:cxnSp>
        <p:nvCxnSpPr>
          <p:cNvPr id="9" name="Straight Connector 8">
            <a:extLst>
              <a:ext uri="{FF2B5EF4-FFF2-40B4-BE49-F238E27FC236}">
                <a16:creationId xmlns:a16="http://schemas.microsoft.com/office/drawing/2014/main" id="{29892582-D4B8-42B1-8A07-65AA7E184CC2}"/>
              </a:ext>
            </a:extLst>
          </p:cNvPr>
          <p:cNvCxnSpPr>
            <a:cxnSpLocks/>
          </p:cNvCxnSpPr>
          <p:nvPr userDrawn="1"/>
        </p:nvCxnSpPr>
        <p:spPr>
          <a:xfrm>
            <a:off x="8042085"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28F806EC-3F47-4E35-A1CB-BB3536D28C69}"/>
              </a:ext>
            </a:extLst>
          </p:cNvPr>
          <p:cNvSpPr>
            <a:spLocks noGrp="1"/>
          </p:cNvSpPr>
          <p:nvPr>
            <p:ph type="pic" sz="quarter" idx="27"/>
          </p:nvPr>
        </p:nvSpPr>
        <p:spPr>
          <a:xfrm>
            <a:off x="1" y="0"/>
            <a:ext cx="7724667" cy="6858000"/>
          </a:xfrm>
          <a:custGeom>
            <a:avLst/>
            <a:gdLst>
              <a:gd name="connsiteX0" fmla="*/ 0 w 7726679"/>
              <a:gd name="connsiteY0" fmla="*/ 0 h 6859588"/>
              <a:gd name="connsiteX1" fmla="*/ 1706880 w 7726679"/>
              <a:gd name="connsiteY1" fmla="*/ 0 h 6859588"/>
              <a:gd name="connsiteX2" fmla="*/ 1866902 w 7726679"/>
              <a:gd name="connsiteY2" fmla="*/ 0 h 6859588"/>
              <a:gd name="connsiteX3" fmla="*/ 3573782 w 7726679"/>
              <a:gd name="connsiteY3" fmla="*/ 0 h 6859588"/>
              <a:gd name="connsiteX4" fmla="*/ 4049111 w 7726679"/>
              <a:gd name="connsiteY4" fmla="*/ 0 h 6859588"/>
              <a:gd name="connsiteX5" fmla="*/ 5755991 w 7726679"/>
              <a:gd name="connsiteY5" fmla="*/ 0 h 6859588"/>
              <a:gd name="connsiteX6" fmla="*/ 5916013 w 7726679"/>
              <a:gd name="connsiteY6" fmla="*/ 0 h 6859588"/>
              <a:gd name="connsiteX7" fmla="*/ 7622893 w 7726679"/>
              <a:gd name="connsiteY7" fmla="*/ 0 h 6859588"/>
              <a:gd name="connsiteX8" fmla="*/ 7726679 w 7726679"/>
              <a:gd name="connsiteY8" fmla="*/ 103786 h 6859588"/>
              <a:gd name="connsiteX9" fmla="*/ 7726679 w 7726679"/>
              <a:gd name="connsiteY9" fmla="*/ 6755802 h 6859588"/>
              <a:gd name="connsiteX10" fmla="*/ 7622893 w 7726679"/>
              <a:gd name="connsiteY10" fmla="*/ 6859588 h 6859588"/>
              <a:gd name="connsiteX11" fmla="*/ 5916013 w 7726679"/>
              <a:gd name="connsiteY11" fmla="*/ 6859588 h 6859588"/>
              <a:gd name="connsiteX12" fmla="*/ 5755991 w 7726679"/>
              <a:gd name="connsiteY12" fmla="*/ 6859588 h 6859588"/>
              <a:gd name="connsiteX13" fmla="*/ 4049111 w 7726679"/>
              <a:gd name="connsiteY13" fmla="*/ 6859588 h 6859588"/>
              <a:gd name="connsiteX14" fmla="*/ 3573782 w 7726679"/>
              <a:gd name="connsiteY14" fmla="*/ 6859588 h 6859588"/>
              <a:gd name="connsiteX15" fmla="*/ 1866902 w 7726679"/>
              <a:gd name="connsiteY15" fmla="*/ 6859588 h 6859588"/>
              <a:gd name="connsiteX16" fmla="*/ 1706880 w 7726679"/>
              <a:gd name="connsiteY16" fmla="*/ 6859588 h 6859588"/>
              <a:gd name="connsiteX17" fmla="*/ 0 w 7726679"/>
              <a:gd name="connsiteY17"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6679" h="6859588">
                <a:moveTo>
                  <a:pt x="0" y="0"/>
                </a:moveTo>
                <a:lnTo>
                  <a:pt x="1706880" y="0"/>
                </a:lnTo>
                <a:lnTo>
                  <a:pt x="1866902" y="0"/>
                </a:lnTo>
                <a:lnTo>
                  <a:pt x="3573782" y="0"/>
                </a:lnTo>
                <a:lnTo>
                  <a:pt x="4049111" y="0"/>
                </a:lnTo>
                <a:lnTo>
                  <a:pt x="5755991" y="0"/>
                </a:lnTo>
                <a:lnTo>
                  <a:pt x="5916013" y="0"/>
                </a:lnTo>
                <a:lnTo>
                  <a:pt x="7622893" y="0"/>
                </a:lnTo>
                <a:cubicBezTo>
                  <a:pt x="7680212" y="0"/>
                  <a:pt x="7726679" y="46467"/>
                  <a:pt x="7726679" y="103786"/>
                </a:cubicBezTo>
                <a:lnTo>
                  <a:pt x="7726679" y="6755802"/>
                </a:lnTo>
                <a:cubicBezTo>
                  <a:pt x="7726679" y="6813121"/>
                  <a:pt x="7680212" y="6859588"/>
                  <a:pt x="7622893" y="6859588"/>
                </a:cubicBezTo>
                <a:lnTo>
                  <a:pt x="5916013" y="6859588"/>
                </a:lnTo>
                <a:lnTo>
                  <a:pt x="5755991" y="6859588"/>
                </a:lnTo>
                <a:lnTo>
                  <a:pt x="4049111" y="6859588"/>
                </a:lnTo>
                <a:lnTo>
                  <a:pt x="3573782" y="6859588"/>
                </a:lnTo>
                <a:lnTo>
                  <a:pt x="1866902" y="6859588"/>
                </a:lnTo>
                <a:lnTo>
                  <a:pt x="1706880" y="6859588"/>
                </a:lnTo>
                <a:lnTo>
                  <a:pt x="0" y="6859588"/>
                </a:lnTo>
                <a:close/>
              </a:path>
            </a:pathLst>
          </a:custGeom>
          <a:solidFill>
            <a:schemeClr val="accent6"/>
          </a:solidFill>
        </p:spPr>
        <p:txBody>
          <a:bodyPr vert="horz" wrap="square" lIns="0" tIns="0" rIns="0" bIns="0" rtlCol="0" anchor="ctr">
            <a:noAutofit/>
          </a:bodyPr>
          <a:lstStyle>
            <a:lvl1pPr algn="ctr">
              <a:defRPr lang="en-GB"/>
            </a:lvl1pPr>
          </a:lstStyle>
          <a:p>
            <a:pPr lvl="0" algn="ctr"/>
            <a:r>
              <a:rPr lang="da-DK"/>
              <a:t>Click icon to add picture</a:t>
            </a:r>
          </a:p>
        </p:txBody>
      </p:sp>
    </p:spTree>
    <p:extLst>
      <p:ext uri="{BB962C8B-B14F-4D97-AF65-F5344CB8AC3E}">
        <p14:creationId xmlns:p14="http://schemas.microsoft.com/office/powerpoint/2010/main" val="391087761"/>
      </p:ext>
    </p:extLst>
  </p:cSld>
  <p:clrMapOvr>
    <a:masterClrMapping/>
  </p:clrMapOvr>
  <p:transition>
    <p:fade/>
  </p:transition>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Content &amp; Image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5E308D1-94ED-4F29-AC14-729D32FEFB2C}"/>
              </a:ext>
            </a:extLst>
          </p:cNvPr>
          <p:cNvSpPr>
            <a:spLocks noGrp="1"/>
          </p:cNvSpPr>
          <p:nvPr>
            <p:ph idx="1"/>
          </p:nvPr>
        </p:nvSpPr>
        <p:spPr>
          <a:xfrm>
            <a:off x="556115" y="2931909"/>
            <a:ext cx="5468466" cy="3232513"/>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0" name="Title 1">
            <a:extLst>
              <a:ext uri="{FF2B5EF4-FFF2-40B4-BE49-F238E27FC236}">
                <a16:creationId xmlns:a16="http://schemas.microsoft.com/office/drawing/2014/main" id="{DC60DB5C-104E-41B6-9F75-A5EB225E0F47}"/>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11" name="Straight Connector 10">
            <a:extLst>
              <a:ext uri="{FF2B5EF4-FFF2-40B4-BE49-F238E27FC236}">
                <a16:creationId xmlns:a16="http://schemas.microsoft.com/office/drawing/2014/main" id="{CD39306D-816C-41C4-9A60-BECE11054179}"/>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FECC3A0-CB55-41CA-8D40-6EA7D1FCE998}"/>
              </a:ext>
            </a:extLst>
          </p:cNvPr>
          <p:cNvSpPr>
            <a:spLocks noGrp="1"/>
          </p:cNvSpPr>
          <p:nvPr>
            <p:ph idx="10"/>
          </p:nvPr>
        </p:nvSpPr>
        <p:spPr>
          <a:xfrm>
            <a:off x="6175037" y="2931909"/>
            <a:ext cx="5468466" cy="3232513"/>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5" name="Picture Placeholder 11">
            <a:extLst>
              <a:ext uri="{FF2B5EF4-FFF2-40B4-BE49-F238E27FC236}">
                <a16:creationId xmlns:a16="http://schemas.microsoft.com/office/drawing/2014/main" id="{E311EB11-D5B6-4579-9C21-7C2C5A2927B6}"/>
              </a:ext>
            </a:extLst>
          </p:cNvPr>
          <p:cNvSpPr>
            <a:spLocks noGrp="1"/>
          </p:cNvSpPr>
          <p:nvPr>
            <p:ph type="pic" sz="quarter" idx="19"/>
          </p:nvPr>
        </p:nvSpPr>
        <p:spPr>
          <a:xfrm>
            <a:off x="556521" y="1637604"/>
            <a:ext cx="5464252"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da-DK"/>
              <a:t>Click icon to add picture</a:t>
            </a:r>
          </a:p>
        </p:txBody>
      </p:sp>
      <p:sp>
        <p:nvSpPr>
          <p:cNvPr id="18" name="Picture Placeholder 11">
            <a:extLst>
              <a:ext uri="{FF2B5EF4-FFF2-40B4-BE49-F238E27FC236}">
                <a16:creationId xmlns:a16="http://schemas.microsoft.com/office/drawing/2014/main" id="{B4F9C092-0F71-4B47-8777-813E2C380F9D}"/>
              </a:ext>
            </a:extLst>
          </p:cNvPr>
          <p:cNvSpPr>
            <a:spLocks noGrp="1"/>
          </p:cNvSpPr>
          <p:nvPr>
            <p:ph type="pic" sz="quarter" idx="20"/>
          </p:nvPr>
        </p:nvSpPr>
        <p:spPr>
          <a:xfrm>
            <a:off x="6175037" y="1637604"/>
            <a:ext cx="5464252"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da-DK"/>
              <a:t>Click icon to add picture</a:t>
            </a:r>
          </a:p>
        </p:txBody>
      </p:sp>
    </p:spTree>
    <p:extLst>
      <p:ext uri="{BB962C8B-B14F-4D97-AF65-F5344CB8AC3E}">
        <p14:creationId xmlns:p14="http://schemas.microsoft.com/office/powerpoint/2010/main" val="733981994"/>
      </p:ext>
    </p:extLst>
  </p:cSld>
  <p:clrMapOvr>
    <a:masterClrMapping/>
  </p:clrMapOvr>
  <p:transition>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Column Content &amp; Images">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5CD9C0A-D525-4BF0-8351-652AC1B2E41E}"/>
              </a:ext>
            </a:extLst>
          </p:cNvPr>
          <p:cNvSpPr>
            <a:spLocks noGrp="1"/>
          </p:cNvSpPr>
          <p:nvPr>
            <p:ph idx="1"/>
          </p:nvPr>
        </p:nvSpPr>
        <p:spPr>
          <a:xfrm>
            <a:off x="556115" y="2931909"/>
            <a:ext cx="3595704" cy="3237084"/>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3" name="Title 1">
            <a:extLst>
              <a:ext uri="{FF2B5EF4-FFF2-40B4-BE49-F238E27FC236}">
                <a16:creationId xmlns:a16="http://schemas.microsoft.com/office/drawing/2014/main" id="{B74185DA-8FA8-4B9F-98F3-0D1026336E74}"/>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17" name="Straight Connector 16">
            <a:extLst>
              <a:ext uri="{FF2B5EF4-FFF2-40B4-BE49-F238E27FC236}">
                <a16:creationId xmlns:a16="http://schemas.microsoft.com/office/drawing/2014/main" id="{D0B7279B-0090-4524-869E-0F719A9912C2}"/>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6BB366C1-A048-4655-91E7-9F864C041907}"/>
              </a:ext>
            </a:extLst>
          </p:cNvPr>
          <p:cNvSpPr>
            <a:spLocks noGrp="1"/>
          </p:cNvSpPr>
          <p:nvPr>
            <p:ph idx="10"/>
          </p:nvPr>
        </p:nvSpPr>
        <p:spPr>
          <a:xfrm>
            <a:off x="4300053" y="2931909"/>
            <a:ext cx="3595704" cy="3237084"/>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20" name="Content Placeholder 2">
            <a:extLst>
              <a:ext uri="{FF2B5EF4-FFF2-40B4-BE49-F238E27FC236}">
                <a16:creationId xmlns:a16="http://schemas.microsoft.com/office/drawing/2014/main" id="{84391039-2C04-4E8C-9A3D-842DA10322C9}"/>
              </a:ext>
            </a:extLst>
          </p:cNvPr>
          <p:cNvSpPr>
            <a:spLocks noGrp="1"/>
          </p:cNvSpPr>
          <p:nvPr>
            <p:ph idx="11"/>
          </p:nvPr>
        </p:nvSpPr>
        <p:spPr>
          <a:xfrm>
            <a:off x="8040181" y="2931909"/>
            <a:ext cx="3595704" cy="3237084"/>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23" name="Picture Placeholder 11">
            <a:extLst>
              <a:ext uri="{FF2B5EF4-FFF2-40B4-BE49-F238E27FC236}">
                <a16:creationId xmlns:a16="http://schemas.microsoft.com/office/drawing/2014/main" id="{911939B4-4AF2-4F55-A564-0A841C91D6C7}"/>
              </a:ext>
            </a:extLst>
          </p:cNvPr>
          <p:cNvSpPr>
            <a:spLocks noGrp="1"/>
          </p:cNvSpPr>
          <p:nvPr>
            <p:ph type="pic" sz="quarter" idx="19"/>
          </p:nvPr>
        </p:nvSpPr>
        <p:spPr>
          <a:xfrm>
            <a:off x="556520" y="1637604"/>
            <a:ext cx="3595299"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da-DK"/>
              <a:t>Click icon to add picture</a:t>
            </a:r>
          </a:p>
        </p:txBody>
      </p:sp>
      <p:sp>
        <p:nvSpPr>
          <p:cNvPr id="25" name="Picture Placeholder 11">
            <a:extLst>
              <a:ext uri="{FF2B5EF4-FFF2-40B4-BE49-F238E27FC236}">
                <a16:creationId xmlns:a16="http://schemas.microsoft.com/office/drawing/2014/main" id="{A4AFF185-8756-4395-ACE0-C1B1F5CFB72C}"/>
              </a:ext>
            </a:extLst>
          </p:cNvPr>
          <p:cNvSpPr>
            <a:spLocks noGrp="1"/>
          </p:cNvSpPr>
          <p:nvPr>
            <p:ph type="pic" sz="quarter" idx="20"/>
          </p:nvPr>
        </p:nvSpPr>
        <p:spPr>
          <a:xfrm>
            <a:off x="4300458" y="1637604"/>
            <a:ext cx="3595299"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lvl="0" algn="ctr"/>
            <a:r>
              <a:rPr lang="da-DK"/>
              <a:t>Click icon to add picture</a:t>
            </a:r>
          </a:p>
        </p:txBody>
      </p:sp>
      <p:sp>
        <p:nvSpPr>
          <p:cNvPr id="26" name="Picture Placeholder 11">
            <a:extLst>
              <a:ext uri="{FF2B5EF4-FFF2-40B4-BE49-F238E27FC236}">
                <a16:creationId xmlns:a16="http://schemas.microsoft.com/office/drawing/2014/main" id="{FB7B692E-E0E6-4F03-9AAC-1A08C22D6E59}"/>
              </a:ext>
            </a:extLst>
          </p:cNvPr>
          <p:cNvSpPr>
            <a:spLocks noGrp="1"/>
          </p:cNvSpPr>
          <p:nvPr>
            <p:ph type="pic" sz="quarter" idx="21"/>
          </p:nvPr>
        </p:nvSpPr>
        <p:spPr>
          <a:xfrm>
            <a:off x="8044395" y="1637604"/>
            <a:ext cx="3595299"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lvl="0" algn="ctr"/>
            <a:r>
              <a:rPr lang="da-DK"/>
              <a:t>Click icon to add picture</a:t>
            </a:r>
          </a:p>
        </p:txBody>
      </p:sp>
    </p:spTree>
    <p:extLst>
      <p:ext uri="{BB962C8B-B14F-4D97-AF65-F5344CB8AC3E}">
        <p14:creationId xmlns:p14="http://schemas.microsoft.com/office/powerpoint/2010/main" val="2256599099"/>
      </p:ext>
    </p:extLst>
  </p:cSld>
  <p:clrMapOvr>
    <a:masterClrMapping/>
  </p:clrMapOvr>
  <p:transition>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Numbered Section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E25EAE-49CD-43AF-B523-33F70FB66F07}"/>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14" name="Straight Connector 13">
            <a:extLst>
              <a:ext uri="{FF2B5EF4-FFF2-40B4-BE49-F238E27FC236}">
                <a16:creationId xmlns:a16="http://schemas.microsoft.com/office/drawing/2014/main" id="{3A0C47E3-069D-4F6B-A05D-AA1886AD5F90}"/>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A69B94C1-BEBC-44F2-9D97-8B084733121D}"/>
              </a:ext>
            </a:extLst>
          </p:cNvPr>
          <p:cNvSpPr/>
          <p:nvPr userDrawn="1"/>
        </p:nvSpPr>
        <p:spPr>
          <a:xfrm>
            <a:off x="554210" y="1629986"/>
            <a:ext cx="5470371" cy="4534437"/>
          </a:xfrm>
          <a:prstGeom prst="roundRect">
            <a:avLst>
              <a:gd name="adj" fmla="val 22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15" name="Rectangle: Rounded Corners 14">
            <a:extLst>
              <a:ext uri="{FF2B5EF4-FFF2-40B4-BE49-F238E27FC236}">
                <a16:creationId xmlns:a16="http://schemas.microsoft.com/office/drawing/2014/main" id="{5EA4DBA5-018A-47D8-95A5-CD040BA653DF}"/>
              </a:ext>
            </a:extLst>
          </p:cNvPr>
          <p:cNvSpPr/>
          <p:nvPr userDrawn="1"/>
        </p:nvSpPr>
        <p:spPr>
          <a:xfrm>
            <a:off x="6169323" y="1629986"/>
            <a:ext cx="5470371" cy="4534437"/>
          </a:xfrm>
          <a:prstGeom prst="roundRect">
            <a:avLst>
              <a:gd name="adj" fmla="val 22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20" name="Freeform: Shape 19">
            <a:extLst>
              <a:ext uri="{FF2B5EF4-FFF2-40B4-BE49-F238E27FC236}">
                <a16:creationId xmlns:a16="http://schemas.microsoft.com/office/drawing/2014/main" id="{029DF54E-04B4-4B75-A16B-49F8222E6F96}"/>
              </a:ext>
            </a:extLst>
          </p:cNvPr>
          <p:cNvSpPr/>
          <p:nvPr userDrawn="1"/>
        </p:nvSpPr>
        <p:spPr>
          <a:xfrm>
            <a:off x="554211" y="1629986"/>
            <a:ext cx="686098" cy="4534437"/>
          </a:xfrm>
          <a:custGeom>
            <a:avLst/>
            <a:gdLst>
              <a:gd name="connsiteX0" fmla="*/ 102774 w 686277"/>
              <a:gd name="connsiteY0" fmla="*/ 0 h 4535487"/>
              <a:gd name="connsiteX1" fmla="*/ 686277 w 686277"/>
              <a:gd name="connsiteY1" fmla="*/ 0 h 4535487"/>
              <a:gd name="connsiteX2" fmla="*/ 686277 w 686277"/>
              <a:gd name="connsiteY2" fmla="*/ 4535487 h 4535487"/>
              <a:gd name="connsiteX3" fmla="*/ 102774 w 686277"/>
              <a:gd name="connsiteY3" fmla="*/ 4535487 h 4535487"/>
              <a:gd name="connsiteX4" fmla="*/ 0 w 686277"/>
              <a:gd name="connsiteY4" fmla="*/ 4432713 h 4535487"/>
              <a:gd name="connsiteX5" fmla="*/ 0 w 686277"/>
              <a:gd name="connsiteY5" fmla="*/ 102774 h 4535487"/>
              <a:gd name="connsiteX6" fmla="*/ 102774 w 686277"/>
              <a:gd name="connsiteY6" fmla="*/ 0 h 45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77" h="4535487">
                <a:moveTo>
                  <a:pt x="102774" y="0"/>
                </a:moveTo>
                <a:lnTo>
                  <a:pt x="686277" y="0"/>
                </a:lnTo>
                <a:lnTo>
                  <a:pt x="686277" y="4535487"/>
                </a:lnTo>
                <a:lnTo>
                  <a:pt x="102774" y="4535487"/>
                </a:lnTo>
                <a:cubicBezTo>
                  <a:pt x="46013" y="4535487"/>
                  <a:pt x="0" y="4489474"/>
                  <a:pt x="0" y="4432713"/>
                </a:cubicBezTo>
                <a:lnTo>
                  <a:pt x="0" y="102774"/>
                </a:lnTo>
                <a:cubicBezTo>
                  <a:pt x="0" y="46013"/>
                  <a:pt x="46013" y="0"/>
                  <a:pt x="10277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21" name="Freeform: Shape 20">
            <a:extLst>
              <a:ext uri="{FF2B5EF4-FFF2-40B4-BE49-F238E27FC236}">
                <a16:creationId xmlns:a16="http://schemas.microsoft.com/office/drawing/2014/main" id="{7586AA46-EF95-470A-9AD8-1A758847D594}"/>
              </a:ext>
            </a:extLst>
          </p:cNvPr>
          <p:cNvSpPr/>
          <p:nvPr userDrawn="1"/>
        </p:nvSpPr>
        <p:spPr>
          <a:xfrm>
            <a:off x="6167421" y="1629986"/>
            <a:ext cx="686098" cy="4534437"/>
          </a:xfrm>
          <a:custGeom>
            <a:avLst/>
            <a:gdLst>
              <a:gd name="connsiteX0" fmla="*/ 102774 w 686277"/>
              <a:gd name="connsiteY0" fmla="*/ 0 h 4535487"/>
              <a:gd name="connsiteX1" fmla="*/ 686277 w 686277"/>
              <a:gd name="connsiteY1" fmla="*/ 0 h 4535487"/>
              <a:gd name="connsiteX2" fmla="*/ 686277 w 686277"/>
              <a:gd name="connsiteY2" fmla="*/ 4535487 h 4535487"/>
              <a:gd name="connsiteX3" fmla="*/ 102774 w 686277"/>
              <a:gd name="connsiteY3" fmla="*/ 4535487 h 4535487"/>
              <a:gd name="connsiteX4" fmla="*/ 0 w 686277"/>
              <a:gd name="connsiteY4" fmla="*/ 4432713 h 4535487"/>
              <a:gd name="connsiteX5" fmla="*/ 0 w 686277"/>
              <a:gd name="connsiteY5" fmla="*/ 102774 h 4535487"/>
              <a:gd name="connsiteX6" fmla="*/ 102774 w 686277"/>
              <a:gd name="connsiteY6" fmla="*/ 0 h 45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77" h="4535487">
                <a:moveTo>
                  <a:pt x="102774" y="0"/>
                </a:moveTo>
                <a:lnTo>
                  <a:pt x="686277" y="0"/>
                </a:lnTo>
                <a:lnTo>
                  <a:pt x="686277" y="4535487"/>
                </a:lnTo>
                <a:lnTo>
                  <a:pt x="102774" y="4535487"/>
                </a:lnTo>
                <a:cubicBezTo>
                  <a:pt x="46013" y="4535487"/>
                  <a:pt x="0" y="4489474"/>
                  <a:pt x="0" y="4432713"/>
                </a:cubicBezTo>
                <a:lnTo>
                  <a:pt x="0" y="102774"/>
                </a:lnTo>
                <a:cubicBezTo>
                  <a:pt x="0" y="46013"/>
                  <a:pt x="46013" y="0"/>
                  <a:pt x="10277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5" name="Text Placeholder 4">
            <a:extLst>
              <a:ext uri="{FF2B5EF4-FFF2-40B4-BE49-F238E27FC236}">
                <a16:creationId xmlns:a16="http://schemas.microsoft.com/office/drawing/2014/main" id="{63A92CFA-A51F-40AF-8004-E0B6498B349D}"/>
              </a:ext>
            </a:extLst>
          </p:cNvPr>
          <p:cNvSpPr>
            <a:spLocks noGrp="1"/>
          </p:cNvSpPr>
          <p:nvPr>
            <p:ph type="body" sz="quarter" idx="10"/>
          </p:nvPr>
        </p:nvSpPr>
        <p:spPr>
          <a:xfrm>
            <a:off x="1488687" y="1800603"/>
            <a:ext cx="4380359" cy="4193204"/>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2" name="Text Placeholder 4">
            <a:extLst>
              <a:ext uri="{FF2B5EF4-FFF2-40B4-BE49-F238E27FC236}">
                <a16:creationId xmlns:a16="http://schemas.microsoft.com/office/drawing/2014/main" id="{17BD4E6D-47E4-405C-97AE-C8D998952D68}"/>
              </a:ext>
            </a:extLst>
          </p:cNvPr>
          <p:cNvSpPr>
            <a:spLocks noGrp="1"/>
          </p:cNvSpPr>
          <p:nvPr>
            <p:ph type="body" sz="quarter" idx="11"/>
          </p:nvPr>
        </p:nvSpPr>
        <p:spPr>
          <a:xfrm>
            <a:off x="7103800" y="1800603"/>
            <a:ext cx="4380359" cy="4193204"/>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3" name="Text Placeholder 22">
            <a:extLst>
              <a:ext uri="{FF2B5EF4-FFF2-40B4-BE49-F238E27FC236}">
                <a16:creationId xmlns:a16="http://schemas.microsoft.com/office/drawing/2014/main" id="{77591F9E-4298-40C9-8AD9-779AD0431654}"/>
              </a:ext>
            </a:extLst>
          </p:cNvPr>
          <p:cNvSpPr>
            <a:spLocks noGrp="1"/>
          </p:cNvSpPr>
          <p:nvPr>
            <p:ph type="body" sz="quarter" idx="12" hasCustomPrompt="1"/>
          </p:nvPr>
        </p:nvSpPr>
        <p:spPr>
          <a:xfrm>
            <a:off x="604968" y="1799984"/>
            <a:ext cx="584582" cy="345995"/>
          </a:xfrm>
        </p:spPr>
        <p:txBody>
          <a:bodyPr anchor="ctr"/>
          <a:lstStyle>
            <a:lvl1pPr algn="ctr">
              <a:defRPr sz="2399" b="0">
                <a:solidFill>
                  <a:schemeClr val="bg1"/>
                </a:solidFill>
              </a:defRPr>
            </a:lvl1pPr>
          </a:lstStyle>
          <a:p>
            <a:pPr lvl="0"/>
            <a:r>
              <a:rPr lang="da-DK"/>
              <a:t>##</a:t>
            </a:r>
          </a:p>
        </p:txBody>
      </p:sp>
      <p:sp>
        <p:nvSpPr>
          <p:cNvPr id="25" name="Text Placeholder 22">
            <a:extLst>
              <a:ext uri="{FF2B5EF4-FFF2-40B4-BE49-F238E27FC236}">
                <a16:creationId xmlns:a16="http://schemas.microsoft.com/office/drawing/2014/main" id="{BEF44BC6-54E1-4D4B-B8B6-4641B9519BFD}"/>
              </a:ext>
            </a:extLst>
          </p:cNvPr>
          <p:cNvSpPr>
            <a:spLocks noGrp="1"/>
          </p:cNvSpPr>
          <p:nvPr>
            <p:ph type="body" sz="quarter" idx="13" hasCustomPrompt="1"/>
          </p:nvPr>
        </p:nvSpPr>
        <p:spPr>
          <a:xfrm>
            <a:off x="6218178" y="1799984"/>
            <a:ext cx="584582" cy="345995"/>
          </a:xfrm>
        </p:spPr>
        <p:txBody>
          <a:bodyPr anchor="ctr"/>
          <a:lstStyle>
            <a:lvl1pPr algn="ctr">
              <a:defRPr sz="2399" b="0">
                <a:solidFill>
                  <a:schemeClr val="bg1"/>
                </a:solidFill>
              </a:defRPr>
            </a:lvl1pPr>
          </a:lstStyle>
          <a:p>
            <a:pPr lvl="0"/>
            <a:r>
              <a:rPr lang="da-DK"/>
              <a:t>##</a:t>
            </a:r>
          </a:p>
        </p:txBody>
      </p:sp>
    </p:spTree>
    <p:extLst>
      <p:ext uri="{BB962C8B-B14F-4D97-AF65-F5344CB8AC3E}">
        <p14:creationId xmlns:p14="http://schemas.microsoft.com/office/powerpoint/2010/main" val="4090121501"/>
      </p:ext>
    </p:extLst>
  </p:cSld>
  <p:clrMapOvr>
    <a:masterClrMapping/>
  </p:clrMapOvr>
  <p:transition>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ur Numbered Section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38BF4A2-4249-4C70-A387-186456123E44}"/>
              </a:ext>
            </a:extLst>
          </p:cNvPr>
          <p:cNvSpPr/>
          <p:nvPr userDrawn="1"/>
        </p:nvSpPr>
        <p:spPr>
          <a:xfrm>
            <a:off x="554210" y="162998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33" name="Freeform: Shape 32">
            <a:extLst>
              <a:ext uri="{FF2B5EF4-FFF2-40B4-BE49-F238E27FC236}">
                <a16:creationId xmlns:a16="http://schemas.microsoft.com/office/drawing/2014/main" id="{57B96F70-3901-4A1E-AFAE-C8668131347D}"/>
              </a:ext>
            </a:extLst>
          </p:cNvPr>
          <p:cNvSpPr/>
          <p:nvPr userDrawn="1"/>
        </p:nvSpPr>
        <p:spPr>
          <a:xfrm>
            <a:off x="554210" y="162998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16" name="Rectangle: Rounded Corners 15">
            <a:extLst>
              <a:ext uri="{FF2B5EF4-FFF2-40B4-BE49-F238E27FC236}">
                <a16:creationId xmlns:a16="http://schemas.microsoft.com/office/drawing/2014/main" id="{B65682A8-D697-4B58-9C54-433A51914A59}"/>
              </a:ext>
            </a:extLst>
          </p:cNvPr>
          <p:cNvSpPr/>
          <p:nvPr userDrawn="1"/>
        </p:nvSpPr>
        <p:spPr>
          <a:xfrm>
            <a:off x="6169323" y="162998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32" name="Freeform: Shape 31">
            <a:extLst>
              <a:ext uri="{FF2B5EF4-FFF2-40B4-BE49-F238E27FC236}">
                <a16:creationId xmlns:a16="http://schemas.microsoft.com/office/drawing/2014/main" id="{46795A92-CD9F-42D7-AE7F-2AAF9EE15A03}"/>
              </a:ext>
            </a:extLst>
          </p:cNvPr>
          <p:cNvSpPr/>
          <p:nvPr userDrawn="1"/>
        </p:nvSpPr>
        <p:spPr>
          <a:xfrm>
            <a:off x="6169322" y="162998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da-DK" sz="1400"/>
          </a:p>
        </p:txBody>
      </p:sp>
      <p:sp>
        <p:nvSpPr>
          <p:cNvPr id="13" name="Title 1">
            <a:extLst>
              <a:ext uri="{FF2B5EF4-FFF2-40B4-BE49-F238E27FC236}">
                <a16:creationId xmlns:a16="http://schemas.microsoft.com/office/drawing/2014/main" id="{20AAB75F-98E0-412D-9915-AC88DB8D69E1}"/>
              </a:ext>
            </a:extLst>
          </p:cNvPr>
          <p:cNvSpPr>
            <a:spLocks noGrp="1"/>
          </p:cNvSpPr>
          <p:nvPr>
            <p:ph type="title"/>
          </p:nvPr>
        </p:nvSpPr>
        <p:spPr>
          <a:xfrm>
            <a:off x="554211" y="512645"/>
            <a:ext cx="11085113" cy="792282"/>
          </a:xfrm>
        </p:spPr>
        <p:txBody>
          <a:bodyPr/>
          <a:lstStyle/>
          <a:p>
            <a:r>
              <a:rPr lang="da-DK"/>
              <a:t>Click to edit Master title style</a:t>
            </a:r>
          </a:p>
        </p:txBody>
      </p:sp>
      <p:cxnSp>
        <p:nvCxnSpPr>
          <p:cNvPr id="14" name="Straight Connector 13">
            <a:extLst>
              <a:ext uri="{FF2B5EF4-FFF2-40B4-BE49-F238E27FC236}">
                <a16:creationId xmlns:a16="http://schemas.microsoft.com/office/drawing/2014/main" id="{2C832523-F430-4885-A9AE-3A3E1E8FCC3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7" name="Text Placeholder 4">
            <a:extLst>
              <a:ext uri="{FF2B5EF4-FFF2-40B4-BE49-F238E27FC236}">
                <a16:creationId xmlns:a16="http://schemas.microsoft.com/office/drawing/2014/main" id="{1CE12E21-7B47-422F-AE27-4A68936B4C0F}"/>
              </a:ext>
            </a:extLst>
          </p:cNvPr>
          <p:cNvSpPr>
            <a:spLocks noGrp="1"/>
          </p:cNvSpPr>
          <p:nvPr>
            <p:ph type="body" sz="quarter" idx="10"/>
          </p:nvPr>
        </p:nvSpPr>
        <p:spPr>
          <a:xfrm>
            <a:off x="1488687" y="1800604"/>
            <a:ext cx="4380359" cy="1830873"/>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8" name="Text Placeholder 4">
            <a:extLst>
              <a:ext uri="{FF2B5EF4-FFF2-40B4-BE49-F238E27FC236}">
                <a16:creationId xmlns:a16="http://schemas.microsoft.com/office/drawing/2014/main" id="{F224B68A-803C-4651-89F9-0C1D6DBF590C}"/>
              </a:ext>
            </a:extLst>
          </p:cNvPr>
          <p:cNvSpPr>
            <a:spLocks noGrp="1"/>
          </p:cNvSpPr>
          <p:nvPr>
            <p:ph type="body" sz="quarter" idx="11"/>
          </p:nvPr>
        </p:nvSpPr>
        <p:spPr>
          <a:xfrm>
            <a:off x="7103800" y="1800604"/>
            <a:ext cx="4380359" cy="1830873"/>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9" name="Text Placeholder 22">
            <a:extLst>
              <a:ext uri="{FF2B5EF4-FFF2-40B4-BE49-F238E27FC236}">
                <a16:creationId xmlns:a16="http://schemas.microsoft.com/office/drawing/2014/main" id="{6949C67E-7D60-434D-B416-D1AEBAD7CE48}"/>
              </a:ext>
            </a:extLst>
          </p:cNvPr>
          <p:cNvSpPr>
            <a:spLocks noGrp="1"/>
          </p:cNvSpPr>
          <p:nvPr>
            <p:ph type="body" sz="quarter" idx="12" hasCustomPrompt="1"/>
          </p:nvPr>
        </p:nvSpPr>
        <p:spPr>
          <a:xfrm>
            <a:off x="604968" y="1799984"/>
            <a:ext cx="584582" cy="345995"/>
          </a:xfrm>
        </p:spPr>
        <p:txBody>
          <a:bodyPr anchor="ctr"/>
          <a:lstStyle>
            <a:lvl1pPr algn="ctr">
              <a:defRPr sz="2399" b="0">
                <a:solidFill>
                  <a:schemeClr val="bg1"/>
                </a:solidFill>
              </a:defRPr>
            </a:lvl1pPr>
          </a:lstStyle>
          <a:p>
            <a:pPr lvl="0"/>
            <a:r>
              <a:rPr lang="da-DK"/>
              <a:t>##</a:t>
            </a:r>
          </a:p>
        </p:txBody>
      </p:sp>
      <p:sp>
        <p:nvSpPr>
          <p:cNvPr id="30" name="Text Placeholder 22">
            <a:extLst>
              <a:ext uri="{FF2B5EF4-FFF2-40B4-BE49-F238E27FC236}">
                <a16:creationId xmlns:a16="http://schemas.microsoft.com/office/drawing/2014/main" id="{44EACF4A-ABD3-476D-A291-F24243781CE5}"/>
              </a:ext>
            </a:extLst>
          </p:cNvPr>
          <p:cNvSpPr>
            <a:spLocks noGrp="1"/>
          </p:cNvSpPr>
          <p:nvPr>
            <p:ph type="body" sz="quarter" idx="13" hasCustomPrompt="1"/>
          </p:nvPr>
        </p:nvSpPr>
        <p:spPr>
          <a:xfrm>
            <a:off x="6218178" y="1799984"/>
            <a:ext cx="584582" cy="345995"/>
          </a:xfrm>
        </p:spPr>
        <p:txBody>
          <a:bodyPr anchor="ctr"/>
          <a:lstStyle>
            <a:lvl1pPr algn="ctr">
              <a:defRPr sz="2399" b="0">
                <a:solidFill>
                  <a:schemeClr val="bg1"/>
                </a:solidFill>
              </a:defRPr>
            </a:lvl1pPr>
          </a:lstStyle>
          <a:p>
            <a:pPr lvl="0"/>
            <a:r>
              <a:rPr lang="da-DK"/>
              <a:t>##</a:t>
            </a:r>
          </a:p>
        </p:txBody>
      </p:sp>
      <p:sp>
        <p:nvSpPr>
          <p:cNvPr id="34" name="Rectangle: Rounded Corners 33">
            <a:extLst>
              <a:ext uri="{FF2B5EF4-FFF2-40B4-BE49-F238E27FC236}">
                <a16:creationId xmlns:a16="http://schemas.microsoft.com/office/drawing/2014/main" id="{11AA2E1C-4A85-4BCF-B07C-43C6BAFD7B58}"/>
              </a:ext>
            </a:extLst>
          </p:cNvPr>
          <p:cNvSpPr/>
          <p:nvPr userDrawn="1"/>
        </p:nvSpPr>
        <p:spPr>
          <a:xfrm>
            <a:off x="554210" y="396941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35" name="Freeform: Shape 34">
            <a:extLst>
              <a:ext uri="{FF2B5EF4-FFF2-40B4-BE49-F238E27FC236}">
                <a16:creationId xmlns:a16="http://schemas.microsoft.com/office/drawing/2014/main" id="{4348496C-CF0A-483F-9E69-94F9A8766023}"/>
              </a:ext>
            </a:extLst>
          </p:cNvPr>
          <p:cNvSpPr/>
          <p:nvPr userDrawn="1"/>
        </p:nvSpPr>
        <p:spPr>
          <a:xfrm>
            <a:off x="554210" y="396941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36" name="Rectangle: Rounded Corners 35">
            <a:extLst>
              <a:ext uri="{FF2B5EF4-FFF2-40B4-BE49-F238E27FC236}">
                <a16:creationId xmlns:a16="http://schemas.microsoft.com/office/drawing/2014/main" id="{E1F3B116-57B2-469E-AB45-668DFDA5C9D6}"/>
              </a:ext>
            </a:extLst>
          </p:cNvPr>
          <p:cNvSpPr/>
          <p:nvPr userDrawn="1"/>
        </p:nvSpPr>
        <p:spPr>
          <a:xfrm>
            <a:off x="6169323" y="396941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37" name="Freeform: Shape 36">
            <a:extLst>
              <a:ext uri="{FF2B5EF4-FFF2-40B4-BE49-F238E27FC236}">
                <a16:creationId xmlns:a16="http://schemas.microsoft.com/office/drawing/2014/main" id="{1DA8E883-F428-49FC-BE6E-07352EE24210}"/>
              </a:ext>
            </a:extLst>
          </p:cNvPr>
          <p:cNvSpPr/>
          <p:nvPr userDrawn="1"/>
        </p:nvSpPr>
        <p:spPr>
          <a:xfrm>
            <a:off x="6169322" y="396941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rgbClr val="4AB9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38" name="Text Placeholder 4">
            <a:extLst>
              <a:ext uri="{FF2B5EF4-FFF2-40B4-BE49-F238E27FC236}">
                <a16:creationId xmlns:a16="http://schemas.microsoft.com/office/drawing/2014/main" id="{FDABCE45-7D49-4FD4-9C5D-6BDEA65EEF67}"/>
              </a:ext>
            </a:extLst>
          </p:cNvPr>
          <p:cNvSpPr>
            <a:spLocks noGrp="1"/>
          </p:cNvSpPr>
          <p:nvPr>
            <p:ph type="body" sz="quarter" idx="14"/>
          </p:nvPr>
        </p:nvSpPr>
        <p:spPr>
          <a:xfrm>
            <a:off x="1488687" y="4140034"/>
            <a:ext cx="4380359" cy="1830873"/>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9" name="Text Placeholder 4">
            <a:extLst>
              <a:ext uri="{FF2B5EF4-FFF2-40B4-BE49-F238E27FC236}">
                <a16:creationId xmlns:a16="http://schemas.microsoft.com/office/drawing/2014/main" id="{81DE17ED-8055-4BA9-BF5F-7F43C588ED6E}"/>
              </a:ext>
            </a:extLst>
          </p:cNvPr>
          <p:cNvSpPr>
            <a:spLocks noGrp="1"/>
          </p:cNvSpPr>
          <p:nvPr>
            <p:ph type="body" sz="quarter" idx="15"/>
          </p:nvPr>
        </p:nvSpPr>
        <p:spPr>
          <a:xfrm>
            <a:off x="7103800" y="4140034"/>
            <a:ext cx="4380359" cy="1830873"/>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0" name="Text Placeholder 22">
            <a:extLst>
              <a:ext uri="{FF2B5EF4-FFF2-40B4-BE49-F238E27FC236}">
                <a16:creationId xmlns:a16="http://schemas.microsoft.com/office/drawing/2014/main" id="{02C7C153-DA40-4613-8167-F11EF5E36B3B}"/>
              </a:ext>
            </a:extLst>
          </p:cNvPr>
          <p:cNvSpPr>
            <a:spLocks noGrp="1"/>
          </p:cNvSpPr>
          <p:nvPr>
            <p:ph type="body" sz="quarter" idx="16" hasCustomPrompt="1"/>
          </p:nvPr>
        </p:nvSpPr>
        <p:spPr>
          <a:xfrm>
            <a:off x="604968" y="4139414"/>
            <a:ext cx="584582" cy="345995"/>
          </a:xfrm>
        </p:spPr>
        <p:txBody>
          <a:bodyPr anchor="ctr"/>
          <a:lstStyle>
            <a:lvl1pPr algn="ctr">
              <a:defRPr sz="2399" b="0">
                <a:solidFill>
                  <a:schemeClr val="bg1"/>
                </a:solidFill>
              </a:defRPr>
            </a:lvl1pPr>
          </a:lstStyle>
          <a:p>
            <a:pPr lvl="0"/>
            <a:r>
              <a:rPr lang="da-DK"/>
              <a:t>##</a:t>
            </a:r>
          </a:p>
        </p:txBody>
      </p:sp>
      <p:sp>
        <p:nvSpPr>
          <p:cNvPr id="41" name="Text Placeholder 22">
            <a:extLst>
              <a:ext uri="{FF2B5EF4-FFF2-40B4-BE49-F238E27FC236}">
                <a16:creationId xmlns:a16="http://schemas.microsoft.com/office/drawing/2014/main" id="{6BBE5E78-188C-4A10-B21B-C772A22F133C}"/>
              </a:ext>
            </a:extLst>
          </p:cNvPr>
          <p:cNvSpPr>
            <a:spLocks noGrp="1"/>
          </p:cNvSpPr>
          <p:nvPr>
            <p:ph type="body" sz="quarter" idx="17" hasCustomPrompt="1"/>
          </p:nvPr>
        </p:nvSpPr>
        <p:spPr>
          <a:xfrm>
            <a:off x="6218178" y="4139414"/>
            <a:ext cx="584582" cy="345995"/>
          </a:xfrm>
        </p:spPr>
        <p:txBody>
          <a:bodyPr anchor="ctr"/>
          <a:lstStyle>
            <a:lvl1pPr algn="ctr">
              <a:defRPr sz="2399" b="0">
                <a:solidFill>
                  <a:schemeClr val="bg1"/>
                </a:solidFill>
              </a:defRPr>
            </a:lvl1pPr>
          </a:lstStyle>
          <a:p>
            <a:pPr lvl="0"/>
            <a:r>
              <a:rPr lang="da-DK"/>
              <a:t>##</a:t>
            </a:r>
          </a:p>
        </p:txBody>
      </p:sp>
    </p:spTree>
    <p:extLst>
      <p:ext uri="{BB962C8B-B14F-4D97-AF65-F5344CB8AC3E}">
        <p14:creationId xmlns:p14="http://schemas.microsoft.com/office/powerpoint/2010/main" val="3215603176"/>
      </p:ext>
    </p:extLst>
  </p:cSld>
  <p:clrMapOvr>
    <a:masterClrMapping/>
  </p:clrMapOvr>
  <p:transition>
    <p:fade/>
  </p:transition>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6FDCFA3-9581-4F5B-985C-33BCD71CC195}"/>
              </a:ext>
            </a:extLst>
          </p:cNvPr>
          <p:cNvSpPr>
            <a:spLocks noGrp="1"/>
          </p:cNvSpPr>
          <p:nvPr>
            <p:ph type="pic" sz="quarter" idx="22"/>
          </p:nvPr>
        </p:nvSpPr>
        <p:spPr>
          <a:xfrm>
            <a:off x="0" y="0"/>
            <a:ext cx="12192000" cy="6858000"/>
          </a:xfrm>
          <a:solidFill>
            <a:schemeClr val="accent5"/>
          </a:solidFill>
        </p:spPr>
        <p:txBody>
          <a:bodyPr lIns="40918" tIns="40918" rIns="40918" bIns="40918" anchor="ctr">
            <a:normAutofit/>
          </a:bodyPr>
          <a:lstStyle>
            <a:lvl1pPr algn="ctr">
              <a:lnSpc>
                <a:spcPct val="100000"/>
              </a:lnSpc>
              <a:spcAft>
                <a:spcPts val="0"/>
              </a:spcAft>
              <a:defRPr sz="1799">
                <a:solidFill>
                  <a:schemeClr val="bg1"/>
                </a:solidFill>
              </a:defRPr>
            </a:lvl1pPr>
          </a:lstStyle>
          <a:p>
            <a:endParaRPr lang="da-DK"/>
          </a:p>
        </p:txBody>
      </p:sp>
    </p:spTree>
    <p:extLst>
      <p:ext uri="{BB962C8B-B14F-4D97-AF65-F5344CB8AC3E}">
        <p14:creationId xmlns:p14="http://schemas.microsoft.com/office/powerpoint/2010/main" val="800974092"/>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eft Image &amp;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C8A702-05C1-466F-9696-79C1B367F9AA}"/>
              </a:ext>
            </a:extLst>
          </p:cNvPr>
          <p:cNvSpPr>
            <a:spLocks noGrp="1"/>
          </p:cNvSpPr>
          <p:nvPr>
            <p:ph type="body" sz="quarter" idx="22"/>
          </p:nvPr>
        </p:nvSpPr>
        <p:spPr>
          <a:xfrm>
            <a:off x="6775662" y="1534758"/>
            <a:ext cx="4670796" cy="3155219"/>
          </a:xfrm>
        </p:spPr>
        <p:txBody>
          <a:bodyPr anchor="ct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p:txBody>
      </p:sp>
      <p:sp>
        <p:nvSpPr>
          <p:cNvPr id="9" name="Text Placeholder 2">
            <a:extLst>
              <a:ext uri="{FF2B5EF4-FFF2-40B4-BE49-F238E27FC236}">
                <a16:creationId xmlns:a16="http://schemas.microsoft.com/office/drawing/2014/main" id="{0B5F9FB9-8CC1-4CE8-A91F-FCE2CD2C692F}"/>
              </a:ext>
            </a:extLst>
          </p:cNvPr>
          <p:cNvSpPr>
            <a:spLocks noGrp="1"/>
          </p:cNvSpPr>
          <p:nvPr>
            <p:ph type="body" sz="quarter" idx="23"/>
          </p:nvPr>
        </p:nvSpPr>
        <p:spPr>
          <a:xfrm>
            <a:off x="6775662" y="4728511"/>
            <a:ext cx="4670796" cy="614515"/>
          </a:xfrm>
        </p:spPr>
        <p:txBody>
          <a:bodyPr anchor="ctr"/>
          <a:lstStyle>
            <a:lvl1pPr>
              <a:defRPr lang="en-GB" sz="1400" b="0" kern="1200" cap="none" baseline="0" noProof="0" dirty="0">
                <a:solidFill>
                  <a:schemeClr val="accent4"/>
                </a:solidFill>
                <a:latin typeface="+mn-lt"/>
                <a:ea typeface="+mn-ea"/>
                <a:cs typeface="+mn-cs"/>
              </a:defRPr>
            </a:lvl1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da-DK" noProof="0"/>
              <a:t>Click to edit Master text styles</a:t>
            </a:r>
            <a:endParaRPr lang="da-DK"/>
          </a:p>
        </p:txBody>
      </p:sp>
      <p:sp>
        <p:nvSpPr>
          <p:cNvPr id="6" name="Picture Placeholder 11">
            <a:extLst>
              <a:ext uri="{FF2B5EF4-FFF2-40B4-BE49-F238E27FC236}">
                <a16:creationId xmlns:a16="http://schemas.microsoft.com/office/drawing/2014/main" id="{7EB83C3C-2A77-4E10-94AE-237369138EB8}"/>
              </a:ext>
            </a:extLst>
          </p:cNvPr>
          <p:cNvSpPr>
            <a:spLocks noGrp="1"/>
          </p:cNvSpPr>
          <p:nvPr>
            <p:ph type="pic" sz="quarter" idx="19"/>
          </p:nvPr>
        </p:nvSpPr>
        <p:spPr>
          <a:xfrm>
            <a:off x="556117" y="697793"/>
            <a:ext cx="5468465" cy="5470843"/>
          </a:xfrm>
          <a:prstGeom prst="roundRect">
            <a:avLst>
              <a:gd name="adj" fmla="val 1534"/>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da-DK"/>
              <a:t>Click icon to add picture</a:t>
            </a:r>
          </a:p>
        </p:txBody>
      </p:sp>
    </p:spTree>
    <p:extLst>
      <p:ext uri="{BB962C8B-B14F-4D97-AF65-F5344CB8AC3E}">
        <p14:creationId xmlns:p14="http://schemas.microsoft.com/office/powerpoint/2010/main" val="3984090489"/>
      </p:ext>
    </p:extLst>
  </p:cSld>
  <p:clrMapOvr>
    <a:masterClrMapping/>
  </p:clrMapOvr>
  <p:transition>
    <p:fade/>
  </p:transition>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Right Image &amp; Quo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FBDA5FB-4C71-443D-8793-BDC2C3033730}"/>
              </a:ext>
            </a:extLst>
          </p:cNvPr>
          <p:cNvSpPr>
            <a:spLocks noGrp="1"/>
          </p:cNvSpPr>
          <p:nvPr>
            <p:ph type="body" sz="quarter" idx="22"/>
          </p:nvPr>
        </p:nvSpPr>
        <p:spPr>
          <a:xfrm>
            <a:off x="737575" y="1534758"/>
            <a:ext cx="4670796" cy="3155219"/>
          </a:xfrm>
        </p:spPr>
        <p:txBody>
          <a:bodyPr anchor="ct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p:txBody>
      </p:sp>
      <p:sp>
        <p:nvSpPr>
          <p:cNvPr id="9" name="Text Placeholder 2">
            <a:extLst>
              <a:ext uri="{FF2B5EF4-FFF2-40B4-BE49-F238E27FC236}">
                <a16:creationId xmlns:a16="http://schemas.microsoft.com/office/drawing/2014/main" id="{1099938B-35CB-409A-85BE-CEC2A3A7C71D}"/>
              </a:ext>
            </a:extLst>
          </p:cNvPr>
          <p:cNvSpPr>
            <a:spLocks noGrp="1"/>
          </p:cNvSpPr>
          <p:nvPr>
            <p:ph type="body" sz="quarter" idx="23"/>
          </p:nvPr>
        </p:nvSpPr>
        <p:spPr>
          <a:xfrm>
            <a:off x="737575" y="4728511"/>
            <a:ext cx="4670796" cy="614515"/>
          </a:xfrm>
        </p:spPr>
        <p:txBody>
          <a:bodyPr anchor="ctr"/>
          <a:lstStyle>
            <a:lvl1pPr>
              <a:defRPr b="0">
                <a:solidFill>
                  <a:schemeClr val="accent4"/>
                </a:solidFill>
              </a:defRPr>
            </a:lvl1pPr>
          </a:lstStyle>
          <a:p>
            <a:pPr lvl="0"/>
            <a:r>
              <a:rPr lang="da-DK" noProof="0"/>
              <a:t>Click to edit Master text styles</a:t>
            </a:r>
            <a:endParaRPr lang="da-DK"/>
          </a:p>
        </p:txBody>
      </p:sp>
      <p:sp>
        <p:nvSpPr>
          <p:cNvPr id="6" name="Picture Placeholder 11">
            <a:extLst>
              <a:ext uri="{FF2B5EF4-FFF2-40B4-BE49-F238E27FC236}">
                <a16:creationId xmlns:a16="http://schemas.microsoft.com/office/drawing/2014/main" id="{DB342D35-F6DC-44E1-9BEF-AEF703AA1DB4}"/>
              </a:ext>
            </a:extLst>
          </p:cNvPr>
          <p:cNvSpPr>
            <a:spLocks noGrp="1"/>
          </p:cNvSpPr>
          <p:nvPr>
            <p:ph type="pic" sz="quarter" idx="19"/>
          </p:nvPr>
        </p:nvSpPr>
        <p:spPr>
          <a:xfrm>
            <a:off x="6167419" y="697793"/>
            <a:ext cx="5468465" cy="5470843"/>
          </a:xfrm>
          <a:prstGeom prst="roundRect">
            <a:avLst>
              <a:gd name="adj" fmla="val 1534"/>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da-DK"/>
              <a:t>Click icon to add picture</a:t>
            </a:r>
          </a:p>
        </p:txBody>
      </p:sp>
    </p:spTree>
    <p:extLst>
      <p:ext uri="{BB962C8B-B14F-4D97-AF65-F5344CB8AC3E}">
        <p14:creationId xmlns:p14="http://schemas.microsoft.com/office/powerpoint/2010/main" val="2979597850"/>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4203436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443EEA-87F0-4E5C-8B49-91D3CAD2130D}"/>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8" name="Straight Connector 7">
            <a:extLst>
              <a:ext uri="{FF2B5EF4-FFF2-40B4-BE49-F238E27FC236}">
                <a16:creationId xmlns:a16="http://schemas.microsoft.com/office/drawing/2014/main" id="{973CB7B5-6736-435E-8AC5-AD73BFCB85D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750932"/>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443EEA-87F0-4E5C-8B49-91D3CAD2130D}"/>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da-DK"/>
              <a:t>Click to edit Master title style</a:t>
            </a:r>
          </a:p>
        </p:txBody>
      </p:sp>
      <p:cxnSp>
        <p:nvCxnSpPr>
          <p:cNvPr id="8" name="Straight Connector 7">
            <a:extLst>
              <a:ext uri="{FF2B5EF4-FFF2-40B4-BE49-F238E27FC236}">
                <a16:creationId xmlns:a16="http://schemas.microsoft.com/office/drawing/2014/main" id="{973CB7B5-6736-435E-8AC5-AD73BFCB85D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015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82155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5705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4" name="shpShading">
            <a:extLst>
              <a:ext uri="{FF2B5EF4-FFF2-40B4-BE49-F238E27FC236}">
                <a16:creationId xmlns:a16="http://schemas.microsoft.com/office/drawing/2014/main" id="{6FFE6848-84C4-420B-B98C-9302375B7C9D}"/>
              </a:ext>
            </a:extLst>
          </p:cNvPr>
          <p:cNvSpPr/>
          <p:nvPr userDrawn="1"/>
        </p:nvSpPr>
        <p:spPr>
          <a:xfrm>
            <a:off x="8471943" y="0"/>
            <a:ext cx="372005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904" tIns="51951" rIns="103904" bIns="51951" rtlCol="0" anchor="ctr"/>
          <a:lstStyle/>
          <a:p>
            <a:pPr algn="ctr"/>
            <a:endParaRPr lang="da-DK" sz="1799"/>
          </a:p>
        </p:txBody>
      </p:sp>
      <p:pic>
        <p:nvPicPr>
          <p:cNvPr id="25" name="Graphic 24">
            <a:extLst>
              <a:ext uri="{FF2B5EF4-FFF2-40B4-BE49-F238E27FC236}">
                <a16:creationId xmlns:a16="http://schemas.microsoft.com/office/drawing/2014/main" id="{77FDF551-A5B3-408F-A200-178A7EA08E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738" y="700614"/>
            <a:ext cx="791956" cy="699410"/>
          </a:xfrm>
          <a:prstGeom prst="rect">
            <a:avLst/>
          </a:prstGeom>
        </p:spPr>
      </p:pic>
      <p:pic>
        <p:nvPicPr>
          <p:cNvPr id="57" name="picLogoLight" hidden="1">
            <a:extLst>
              <a:ext uri="{FF2B5EF4-FFF2-40B4-BE49-F238E27FC236}">
                <a16:creationId xmlns:a16="http://schemas.microsoft.com/office/drawing/2014/main" id="{B2942888-CD23-457D-9EA4-62C68C207438}"/>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893256" y="584505"/>
            <a:ext cx="619039" cy="564890"/>
          </a:xfrm>
          <a:prstGeom prst="rect">
            <a:avLst/>
          </a:prstGeom>
        </p:spPr>
      </p:pic>
      <p:sp>
        <p:nvSpPr>
          <p:cNvPr id="14" name="txtDetails5">
            <a:extLst>
              <a:ext uri="{FF2B5EF4-FFF2-40B4-BE49-F238E27FC236}">
                <a16:creationId xmlns:a16="http://schemas.microsoft.com/office/drawing/2014/main" id="{11E204E2-083B-8BE4-737E-FE0992923490}"/>
              </a:ext>
            </a:extLst>
          </p:cNvPr>
          <p:cNvSpPr txBox="1">
            <a:spLocks noChangeArrowheads="1"/>
          </p:cNvSpPr>
          <p:nvPr userDrawn="1"/>
        </p:nvSpPr>
        <p:spPr bwMode="auto">
          <a:xfrm>
            <a:off x="8822686" y="4410234"/>
            <a:ext cx="2591325" cy="361553"/>
          </a:xfrm>
          <a:prstGeom prst="rect">
            <a:avLst/>
          </a:prstGeom>
          <a:noFill/>
          <a:ln>
            <a:noFill/>
          </a:ln>
          <a:extLst>
            <a:ext uri="{909E8E84-426E-40dd-AFC4-6F175D3DCCD1}">
              <a14:hiddenFill xmlns:a16="http://schemas.microsoft.com/office/drawing/2014/main" xmlns:ahyp="http://schemas.microsoft.com/office/drawing/2018/hyperlinkcolor" xmlns:p14="http://schemas.microsoft.com/office/powerpoint/2010/main" xmlns:p15="http://schemas.microsoft.com/office/powerpoint/2012/main" xmlns:a14="http://schemas.microsoft.com/office/drawing/2010/main" xmlns:asvg="http://schemas.microsoft.com/office/drawing/2016/SVG/main" xmlns="">
                <a:solidFill>
                  <a:srgbClr val="FFFFFF"/>
                </a:solidFill>
              </a14:hiddenFill>
            </a:ext>
            <a:ext uri="{91240B29-F687-4f45-9708-019B960494DF}">
              <a14:hiddenLine xmlns:a16="http://schemas.microsoft.com/office/drawing/2014/main" xmlns:ahyp="http://schemas.microsoft.com/office/drawing/2018/hyperlinkcolor" xmlns:p14="http://schemas.microsoft.com/office/powerpoint/2010/main" xmlns:p15="http://schemas.microsoft.com/office/powerpoint/2012/main" xmlns:a14="http://schemas.microsoft.com/office/drawing/2010/main" xmlns:asvg="http://schemas.microsoft.com/office/drawing/2016/SVG/main" xmlns="" w="9525">
                <a:solidFill>
                  <a:srgbClr val="000000"/>
                </a:solidFill>
                <a:miter lim="800000"/>
                <a:headEnd/>
                <a:tailEnd/>
              </a14:hiddenLine>
            </a:ext>
          </a:extLst>
        </p:spPr>
        <p:txBody>
          <a:bodyPr wrap="square" lIns="0" tIns="0" rIns="0" bIns="0" anchor="b" anchorCtr="0">
            <a:sp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spcBef>
                <a:spcPts val="0"/>
              </a:spcBef>
              <a:spcAft>
                <a:spcPts val="900"/>
              </a:spcAft>
            </a:pPr>
            <a:r>
              <a:rPr lang="da-DK" sz="800" b="1" i="0" u="none" strike="noStrike" kern="1200" baseline="0">
                <a:solidFill>
                  <a:schemeClr val="accent5"/>
                </a:solidFill>
                <a:latin typeface="Arial" charset="0"/>
                <a:ea typeface="+mn-ea"/>
                <a:cs typeface="+mn-cs"/>
              </a:rPr>
              <a:t>paconsulting.com</a:t>
            </a:r>
            <a:endParaRPr lang="da-DK" sz="1400"/>
          </a:p>
          <a:p>
            <a:pPr algn="l" rtl="0">
              <a:spcBef>
                <a:spcPts val="0"/>
              </a:spcBef>
            </a:pPr>
            <a:r>
              <a:rPr lang="da-DK" sz="800" b="1" i="0" u="none" strike="noStrike" kern="1200" baseline="0">
                <a:solidFill>
                  <a:schemeClr val="accent5"/>
                </a:solidFill>
                <a:latin typeface="Arial" charset="0"/>
                <a:ea typeface="+mn-ea"/>
                <a:cs typeface="+mn-cs"/>
              </a:rPr>
              <a:t>All rights reserved © PA Knowledge Limited 2022</a:t>
            </a:r>
            <a:endParaRPr lang="da-DK" sz="1400"/>
          </a:p>
        </p:txBody>
      </p:sp>
      <p:sp>
        <p:nvSpPr>
          <p:cNvPr id="15" name="OfficeName" descr="{&quot;templafy&quot;:{&quot;id&quot;:&quot;e3c36ed4-cc79-4257-a439-83c7a44b2d4b&quot;}}">
            <a:extLst>
              <a:ext uri="{FF2B5EF4-FFF2-40B4-BE49-F238E27FC236}">
                <a16:creationId xmlns:a16="http://schemas.microsoft.com/office/drawing/2014/main" id="{B584A4AE-89E3-E9CE-6BAB-1487A7C6C289}"/>
              </a:ext>
            </a:extLst>
          </p:cNvPr>
          <p:cNvSpPr/>
          <p:nvPr userDrawn="1"/>
        </p:nvSpPr>
        <p:spPr>
          <a:xfrm>
            <a:off x="8822687" y="1534315"/>
            <a:ext cx="2591325" cy="123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da-DK" sz="800" b="1">
                <a:solidFill>
                  <a:schemeClr val="bg1"/>
                </a:solidFill>
              </a:rPr>
              <a:t>Copenhagen Office</a:t>
            </a:r>
          </a:p>
        </p:txBody>
      </p:sp>
      <p:sp>
        <p:nvSpPr>
          <p:cNvPr id="17" name="Disclaimer1" descr="{&quot;templafy&quot;:{&quot;id&quot;:&quot;cba54a7f-4fe0-4d27-9d4a-55bf2a1004ee&quot;}}">
            <a:extLst>
              <a:ext uri="{FF2B5EF4-FFF2-40B4-BE49-F238E27FC236}">
                <a16:creationId xmlns:a16="http://schemas.microsoft.com/office/drawing/2014/main" id="{32CA410F-2F8F-D647-36B7-E066817EA6CB}"/>
              </a:ext>
            </a:extLst>
          </p:cNvPr>
          <p:cNvSpPr/>
          <p:nvPr userDrawn="1"/>
        </p:nvSpPr>
        <p:spPr>
          <a:xfrm>
            <a:off x="8822687" y="4164561"/>
            <a:ext cx="2591325" cy="123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algn="l"/>
            <a:endParaRPr lang="da-DK" sz="800" b="0">
              <a:solidFill>
                <a:schemeClr val="accent5"/>
              </a:solidFill>
            </a:endParaRPr>
          </a:p>
        </p:txBody>
      </p:sp>
      <p:sp>
        <p:nvSpPr>
          <p:cNvPr id="18" name="Disclaimer2" descr="{&quot;templafy&quot;:{&quot;id&quot;:&quot;ee9caa1b-0768-48fa-94d7-bf16cab5116a&quot;}}">
            <a:extLst>
              <a:ext uri="{FF2B5EF4-FFF2-40B4-BE49-F238E27FC236}">
                <a16:creationId xmlns:a16="http://schemas.microsoft.com/office/drawing/2014/main" id="{BE665671-15A8-8F7C-DFB9-BC6BD5FB40EC}"/>
              </a:ext>
            </a:extLst>
          </p:cNvPr>
          <p:cNvSpPr/>
          <p:nvPr userDrawn="1"/>
        </p:nvSpPr>
        <p:spPr>
          <a:xfrm>
            <a:off x="8822687" y="4893887"/>
            <a:ext cx="2591325" cy="1230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da-DK" sz="800" b="0">
                <a:solidFill>
                  <a:schemeClr val="accent5"/>
                </a:solidFill>
              </a:rPr>
              <a:t>This document is confidential to PA Consulting Group and may not be reproduced, stored in a retrieval system, or transmitted in any form or by any means, electronic, mechanical or otherwise, without the prior written permission of PA Consulting Group. In the event that you receive this document in error, you should return it to PA Consulting Group, Portland Towers, Göteborg Plads 1, DK-2150, Nordhavn. PA Consulting Group accepts no liability whatsoever should an unauthorised recipient of this report act on its contents.</a:t>
            </a:r>
          </a:p>
        </p:txBody>
      </p:sp>
      <p:sp>
        <p:nvSpPr>
          <p:cNvPr id="19" name="txtMTD" descr="{&quot;templafy&quot;:{&quot;id&quot;:&quot;8c474f32-14ea-43f9-afe0-fa680be47e81&quot;}}">
            <a:extLst>
              <a:ext uri="{FF2B5EF4-FFF2-40B4-BE49-F238E27FC236}">
                <a16:creationId xmlns:a16="http://schemas.microsoft.com/office/drawing/2014/main" id="{042B07BD-2084-4A86-9287-02698B0FBBD3}"/>
              </a:ext>
            </a:extLst>
          </p:cNvPr>
          <p:cNvSpPr/>
          <p:nvPr userDrawn="1"/>
        </p:nvSpPr>
        <p:spPr>
          <a:xfrm>
            <a:off x="552306" y="3708976"/>
            <a:ext cx="6209590" cy="2037570"/>
          </a:xfrm>
          <a:prstGeom prst="rect">
            <a:avLst/>
          </a:prstGeom>
        </p:spPr>
        <p:txBody>
          <a:bodyPr wrap="square" lIns="0" tIns="0" rIns="0" bIns="0" anchor="t">
            <a:no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r>
              <a:rPr lang="da-DK" sz="1000" b="1" i="0" u="none" strike="noStrike" kern="1200" normalizeH="0" baseline="0">
                <a:solidFill>
                  <a:schemeClr val="tx1"/>
                </a:solidFill>
                <a:latin typeface="Arial" charset="0"/>
                <a:ea typeface="+mn-ea"/>
                <a:cs typeface="+mn-cs"/>
              </a:rPr>
              <a:t>About PA.</a:t>
            </a:r>
            <a:endParaRPr lang="da-DK" sz="1400"/>
          </a:p>
          <a:p>
            <a:pPr algn="l" rtl="0"/>
            <a:r>
              <a:rPr lang="da-DK" sz="1000" b="0" i="0" u="none" strike="noStrike" kern="1200" normalizeH="0" baseline="0">
                <a:solidFill>
                  <a:schemeClr val="tx1"/>
                </a:solidFill>
                <a:latin typeface="Arial" charset="0"/>
                <a:ea typeface="+mn-ea"/>
                <a:cs typeface="+mn-cs"/>
              </a:rPr>
              <a:t>We believe in the power of ingenuity to build a positive human future. </a:t>
            </a:r>
            <a:endParaRPr lang="da-DK" sz="1400"/>
          </a:p>
          <a:p>
            <a:pPr algn="l" rtl="0"/>
            <a:r>
              <a:rPr lang="da-DK" sz="1000" b="0" i="0" u="none" strike="noStrike" kern="1200" normalizeH="0" baseline="0">
                <a:solidFill>
                  <a:schemeClr val="tx1"/>
                </a:solidFill>
                <a:latin typeface="Arial" charset="0"/>
                <a:ea typeface="+mn-ea"/>
                <a:cs typeface="+mn-cs"/>
              </a:rPr>
              <a:t>As strategies, technologies, and innovation collide, we create opportunity from complexity.</a:t>
            </a:r>
            <a:endParaRPr lang="da-DK" sz="1400"/>
          </a:p>
          <a:p>
            <a:pPr algn="l" rtl="0"/>
            <a:r>
              <a:rPr lang="da-DK" sz="1000" b="0" i="0" u="none" strike="noStrike" kern="1200" normalizeH="0" baseline="0">
                <a:solidFill>
                  <a:schemeClr val="tx1"/>
                </a:solidFill>
                <a:latin typeface="Arial" charset="0"/>
                <a:ea typeface="+mn-ea"/>
                <a:cs typeface="+mn-cs"/>
              </a:rPr>
              <a:t>Our diverse teams of experts combine innovative thinking and breakthrough technologies to progress further, faster. Our clients adapt and transform, and together we achieve enduring results.</a:t>
            </a:r>
            <a:endParaRPr lang="da-DK" sz="1400"/>
          </a:p>
          <a:p>
            <a:pPr algn="l" rtl="0"/>
            <a:r>
              <a:rPr lang="da-DK" sz="1000" b="0" i="0" u="none" strike="noStrike" kern="1200" normalizeH="0" baseline="0">
                <a:solidFill>
                  <a:schemeClr val="tx1"/>
                </a:solidFill>
                <a:latin typeface="Arial" charset="0"/>
                <a:ea typeface="+mn-ea"/>
                <a:cs typeface="+mn-cs"/>
              </a:rPr>
              <a:t>We are over 4,000 strategists, innovators, designers, consultants, digital experts, scientists, engineers, and technologists. And we have deep expertise in consumer and manufacturing, defence and security, energy and utilities, financial services, government and public services, health and life sciences, and transport. </a:t>
            </a:r>
            <a:endParaRPr lang="da-DK" sz="1400"/>
          </a:p>
          <a:p>
            <a:pPr algn="l" rtl="0"/>
            <a:r>
              <a:rPr lang="da-DK" sz="1000" b="0" i="0" u="none" strike="noStrike" kern="1200" normalizeH="0" baseline="0">
                <a:solidFill>
                  <a:schemeClr val="tx1"/>
                </a:solidFill>
                <a:latin typeface="Arial" charset="0"/>
                <a:ea typeface="+mn-ea"/>
                <a:cs typeface="+mn-cs"/>
              </a:rPr>
              <a:t>Our teams operate globally from offices across the UK, Ireland, US, Nordics, and Netherlands. </a:t>
            </a:r>
            <a:endParaRPr lang="da-DK" sz="1400"/>
          </a:p>
          <a:p>
            <a:pPr algn="l" rtl="0"/>
            <a:r>
              <a:rPr kumimoji="0" lang="da-DK" sz="1000" b="1" i="0" u="none" strike="noStrike" kern="1200" cap="none" spc="0" normalizeH="0" baseline="0" noProof="0">
                <a:ln>
                  <a:noFill/>
                </a:ln>
                <a:solidFill>
                  <a:schemeClr val="tx1"/>
                </a:solidFill>
                <a:effectLst/>
                <a:uLnTx/>
                <a:uFillTx/>
                <a:latin typeface="Arial" charset="0"/>
                <a:ea typeface="+mn-ea"/>
                <a:cs typeface="+mn-cs"/>
              </a:rPr>
              <a:t>PA. Bringing Ingenuity to Life.</a:t>
            </a:r>
            <a:endParaRPr lang="da-DK" sz="1400"/>
          </a:p>
        </p:txBody>
      </p:sp>
      <p:sp>
        <p:nvSpPr>
          <p:cNvPr id="20" name="Rectangle 19">
            <a:extLst>
              <a:ext uri="{FF2B5EF4-FFF2-40B4-BE49-F238E27FC236}">
                <a16:creationId xmlns:a16="http://schemas.microsoft.com/office/drawing/2014/main" id="{EB3F913C-45D3-4E14-B83F-587DFD213D06}"/>
              </a:ext>
            </a:extLst>
          </p:cNvPr>
          <p:cNvSpPr/>
          <p:nvPr userDrawn="1"/>
        </p:nvSpPr>
        <p:spPr>
          <a:xfrm>
            <a:off x="552306" y="6010570"/>
            <a:ext cx="4548138" cy="153852"/>
          </a:xfrm>
          <a:prstGeom prst="rect">
            <a:avLst/>
          </a:prstGeom>
        </p:spPr>
        <p:txBody>
          <a:bodyPr wrap="none" lIns="0" tIns="0" rIns="0" bIns="0">
            <a:spAutoFit/>
          </a:bodyPr>
          <a:lstStyle/>
          <a:p>
            <a:pPr fontAlgn="base"/>
            <a:r>
              <a:rPr lang="da-DK" sz="1000" u="none">
                <a:solidFill>
                  <a:srgbClr val="000000"/>
                </a:solidFill>
                <a:effectLst/>
                <a:latin typeface="+mn-lt"/>
                <a:ea typeface="Calibri" panose="020F0502020204030204" pitchFamily="34" charset="0"/>
              </a:rPr>
              <a:t>Discover more at </a:t>
            </a:r>
            <a:r>
              <a:rPr lang="da-DK" sz="1000" u="sng">
                <a:solidFill>
                  <a:srgbClr val="0563C1"/>
                </a:solidFill>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paconsulting.com</a:t>
            </a:r>
            <a:r>
              <a:rPr lang="da-DK" sz="1000">
                <a:solidFill>
                  <a:srgbClr val="000000"/>
                </a:solidFill>
                <a:effectLst/>
                <a:latin typeface="+mn-lt"/>
                <a:ea typeface="Calibri" panose="020F0502020204030204" pitchFamily="34" charset="0"/>
              </a:rPr>
              <a:t> and connect with PA on </a:t>
            </a:r>
            <a:r>
              <a:rPr lang="da-DK" sz="1000" u="sng">
                <a:solidFill>
                  <a:srgbClr val="0563C1"/>
                </a:solidFill>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LinkedIn</a:t>
            </a:r>
            <a:r>
              <a:rPr lang="da-DK" sz="1000" u="sng">
                <a:solidFill>
                  <a:srgbClr val="0563C1"/>
                </a:solidFill>
                <a:effectLst/>
                <a:latin typeface="+mn-lt"/>
                <a:ea typeface="Calibri" panose="020F0502020204030204" pitchFamily="34" charset="0"/>
              </a:rPr>
              <a:t> </a:t>
            </a:r>
            <a:r>
              <a:rPr lang="da-DK" sz="1000">
                <a:solidFill>
                  <a:srgbClr val="000000"/>
                </a:solidFill>
                <a:effectLst/>
                <a:latin typeface="+mn-lt"/>
                <a:ea typeface="Calibri" panose="020F0502020204030204" pitchFamily="34" charset="0"/>
              </a:rPr>
              <a:t>and </a:t>
            </a:r>
            <a:r>
              <a:rPr lang="da-DK" sz="1000" u="sng">
                <a:solidFill>
                  <a:srgbClr val="0563C1"/>
                </a:solidFill>
                <a:effectLst/>
                <a:latin typeface="+mn-lt"/>
                <a:ea typeface="Calibri" panose="020F0502020204030204" pitchFamily="34" charset="0"/>
                <a:hlinkClick r:id="rId7">
                  <a:extLst>
                    <a:ext uri="{A12FA001-AC4F-418D-AE19-62706E023703}">
                      <ahyp:hlinkClr xmlns:ahyp="http://schemas.microsoft.com/office/drawing/2018/hyperlinkcolor" val="tx"/>
                    </a:ext>
                  </a:extLst>
                </a:hlinkClick>
              </a:rPr>
              <a:t>Twitter</a:t>
            </a:r>
            <a:endParaRPr lang="da-DK" sz="1000">
              <a:effectLst/>
              <a:latin typeface="+mn-lt"/>
              <a:ea typeface="Calibri" panose="020F0502020204030204" pitchFamily="34" charset="0"/>
            </a:endParaRPr>
          </a:p>
        </p:txBody>
      </p:sp>
      <p:cxnSp>
        <p:nvCxnSpPr>
          <p:cNvPr id="21" name="Straight Connector 20">
            <a:extLst>
              <a:ext uri="{FF2B5EF4-FFF2-40B4-BE49-F238E27FC236}">
                <a16:creationId xmlns:a16="http://schemas.microsoft.com/office/drawing/2014/main" id="{EB31A90E-52D8-4B71-8D75-C40ACD13D4FE}"/>
              </a:ext>
            </a:extLst>
          </p:cNvPr>
          <p:cNvCxnSpPr>
            <a:cxnSpLocks/>
          </p:cNvCxnSpPr>
          <p:nvPr userDrawn="1"/>
        </p:nvCxnSpPr>
        <p:spPr>
          <a:xfrm>
            <a:off x="552306" y="5844228"/>
            <a:ext cx="561785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Address" descr="{&quot;templafy&quot;:{&quot;id&quot;:&quot;c34b7847-39d7-450b-9cd3-4c54d9f06370&quot;}}">
            <a:extLst>
              <a:ext uri="{FF2B5EF4-FFF2-40B4-BE49-F238E27FC236}">
                <a16:creationId xmlns:a16="http://schemas.microsoft.com/office/drawing/2014/main" id="{8901F19C-00DF-080E-BE3B-A06051CA14B8}"/>
              </a:ext>
            </a:extLst>
          </p:cNvPr>
          <p:cNvSpPr/>
          <p:nvPr userDrawn="1"/>
        </p:nvSpPr>
        <p:spPr>
          <a:xfrm>
            <a:off x="8827305" y="1759182"/>
            <a:ext cx="2591325" cy="615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da-DK" sz="800" b="0">
                <a:solidFill>
                  <a:schemeClr val="bg1"/>
                </a:solidFill>
              </a:rPr>
              <a:t>Portland Towers
Göteborg Plads 1
DK-2150
Nordhavn
+45 39 25 5000</a:t>
            </a:r>
          </a:p>
        </p:txBody>
      </p:sp>
    </p:spTree>
    <p:extLst>
      <p:ext uri="{BB962C8B-B14F-4D97-AF65-F5344CB8AC3E}">
        <p14:creationId xmlns:p14="http://schemas.microsoft.com/office/powerpoint/2010/main" val="2899237616"/>
      </p:ext>
    </p:extLst>
  </p:cSld>
  <p:clrMapOvr>
    <a:masterClrMapping/>
  </p:clrMapOvr>
  <p:transition>
    <p:fade/>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OC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A2DEF8-1492-4366-9112-AE7D0E10CD94}"/>
              </a:ext>
            </a:extLst>
          </p:cNvPr>
          <p:cNvSpPr>
            <a:spLocks noGrp="1"/>
          </p:cNvSpPr>
          <p:nvPr>
            <p:ph type="title" hasCustomPrompt="1"/>
          </p:nvPr>
        </p:nvSpPr>
        <p:spPr>
          <a:xfrm>
            <a:off x="554211" y="512645"/>
            <a:ext cx="5468466" cy="792282"/>
          </a:xfrm>
        </p:spPr>
        <p:txBody>
          <a:bodyPr/>
          <a:lstStyle>
            <a:lvl1pPr>
              <a:defRPr/>
            </a:lvl1pPr>
          </a:lstStyle>
          <a:p>
            <a:r>
              <a:rPr lang="da-DK"/>
              <a:t>Contents</a:t>
            </a:r>
          </a:p>
        </p:txBody>
      </p:sp>
      <p:cxnSp>
        <p:nvCxnSpPr>
          <p:cNvPr id="6" name="Straight Connector 5">
            <a:extLst>
              <a:ext uri="{FF2B5EF4-FFF2-40B4-BE49-F238E27FC236}">
                <a16:creationId xmlns:a16="http://schemas.microsoft.com/office/drawing/2014/main" id="{B912F9E5-5382-4E55-BAA9-D274B2F3603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19395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OC Slide B">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A2DEF8-1492-4366-9112-AE7D0E10CD94}"/>
              </a:ext>
            </a:extLst>
          </p:cNvPr>
          <p:cNvSpPr>
            <a:spLocks noGrp="1"/>
          </p:cNvSpPr>
          <p:nvPr>
            <p:ph type="title" hasCustomPrompt="1"/>
          </p:nvPr>
        </p:nvSpPr>
        <p:spPr>
          <a:xfrm>
            <a:off x="554211" y="512645"/>
            <a:ext cx="5468466" cy="792282"/>
          </a:xfrm>
        </p:spPr>
        <p:txBody>
          <a:bodyPr/>
          <a:lstStyle>
            <a:lvl1pPr>
              <a:defRPr/>
            </a:lvl1pPr>
          </a:lstStyle>
          <a:p>
            <a:r>
              <a:rPr lang="da-DK"/>
              <a:t>Contents</a:t>
            </a:r>
          </a:p>
        </p:txBody>
      </p:sp>
      <p:cxnSp>
        <p:nvCxnSpPr>
          <p:cNvPr id="6" name="Straight Connector 5">
            <a:extLst>
              <a:ext uri="{FF2B5EF4-FFF2-40B4-BE49-F238E27FC236}">
                <a16:creationId xmlns:a16="http://schemas.microsoft.com/office/drawing/2014/main" id="{B912F9E5-5382-4E55-BAA9-D274B2F3603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D56E0F0-0940-44DB-A9DE-1C99EB033B1E}"/>
              </a:ext>
            </a:extLst>
          </p:cNvPr>
          <p:cNvSpPr>
            <a:spLocks noGrp="1"/>
          </p:cNvSpPr>
          <p:nvPr>
            <p:ph type="pic" sz="quarter" idx="24"/>
          </p:nvPr>
        </p:nvSpPr>
        <p:spPr>
          <a:xfrm>
            <a:off x="8040184" y="0"/>
            <a:ext cx="4151816" cy="6858000"/>
          </a:xfrm>
          <a:custGeom>
            <a:avLst/>
            <a:gdLst>
              <a:gd name="connsiteX0" fmla="*/ 103786 w 4152897"/>
              <a:gd name="connsiteY0" fmla="*/ 0 h 6859588"/>
              <a:gd name="connsiteX1" fmla="*/ 4152897 w 4152897"/>
              <a:gd name="connsiteY1" fmla="*/ 0 h 6859588"/>
              <a:gd name="connsiteX2" fmla="*/ 4152897 w 4152897"/>
              <a:gd name="connsiteY2" fmla="*/ 6859588 h 6859588"/>
              <a:gd name="connsiteX3" fmla="*/ 103786 w 4152897"/>
              <a:gd name="connsiteY3" fmla="*/ 6859588 h 6859588"/>
              <a:gd name="connsiteX4" fmla="*/ 0 w 4152897"/>
              <a:gd name="connsiteY4" fmla="*/ 6755802 h 6859588"/>
              <a:gd name="connsiteX5" fmla="*/ 0 w 4152897"/>
              <a:gd name="connsiteY5" fmla="*/ 103786 h 6859588"/>
              <a:gd name="connsiteX6" fmla="*/ 103786 w 415289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897" h="6859588">
                <a:moveTo>
                  <a:pt x="103786" y="0"/>
                </a:moveTo>
                <a:lnTo>
                  <a:pt x="4152897" y="0"/>
                </a:lnTo>
                <a:lnTo>
                  <a:pt x="415289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pPr lvl="0" algn="ctr"/>
            <a:r>
              <a:rPr lang="da-DK"/>
              <a:t>Click icon to add picture</a:t>
            </a:r>
          </a:p>
        </p:txBody>
      </p:sp>
    </p:spTree>
    <p:extLst>
      <p:ext uri="{BB962C8B-B14F-4D97-AF65-F5344CB8AC3E}">
        <p14:creationId xmlns:p14="http://schemas.microsoft.com/office/powerpoint/2010/main" val="203060925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 Large Ima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CF645C-E224-46A4-A63E-73E0CCF51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198"/>
          </a:xfrm>
          <a:prstGeom prst="rect">
            <a:avLst/>
          </a:prstGeom>
        </p:spPr>
      </p:pic>
      <p:sp>
        <p:nvSpPr>
          <p:cNvPr id="21" name="Text Placeholder 2">
            <a:extLst>
              <a:ext uri="{FF2B5EF4-FFF2-40B4-BE49-F238E27FC236}">
                <a16:creationId xmlns:a16="http://schemas.microsoft.com/office/drawing/2014/main" id="{5592E049-09F0-4A02-954E-2DE6D31D169A}"/>
              </a:ext>
            </a:extLst>
          </p:cNvPr>
          <p:cNvSpPr>
            <a:spLocks noGrp="1"/>
          </p:cNvSpPr>
          <p:nvPr>
            <p:ph type="body" sz="quarter" idx="21"/>
          </p:nvPr>
        </p:nvSpPr>
        <p:spPr>
          <a:xfrm>
            <a:off x="552307" y="2679949"/>
            <a:ext cx="3748699" cy="2798435"/>
          </a:xfrm>
        </p:spPr>
        <p:txBody>
          <a:bodyPr tIns="0" rIns="0" bIns="0" anchor="b"/>
          <a:lstStyle>
            <a:lvl1pPr marL="0" indent="0" algn="l">
              <a:spcAft>
                <a:spcPts val="0"/>
              </a:spcAft>
              <a:defRPr>
                <a:solidFill>
                  <a:schemeClr val="bg1"/>
                </a:solidFill>
              </a:defRPr>
            </a:lvl1pPr>
            <a:lvl2pPr algn="l">
              <a:spcAft>
                <a:spcPts val="0"/>
              </a:spcAft>
              <a:defRPr>
                <a:solidFill>
                  <a:schemeClr val="bg1"/>
                </a:solidFill>
              </a:defRPr>
            </a:lvl2pPr>
            <a:lvl3pPr algn="l">
              <a:spcAft>
                <a:spcPts val="0"/>
              </a:spcAft>
              <a:defRPr>
                <a:solidFill>
                  <a:schemeClr val="bg1"/>
                </a:solidFill>
              </a:defRPr>
            </a:lvl3pPr>
          </a:lstStyle>
          <a:p>
            <a:pPr lvl="0"/>
            <a:r>
              <a:rPr lang="da-DK"/>
              <a:t>Click to edit Master text styles</a:t>
            </a:r>
          </a:p>
          <a:p>
            <a:pPr lvl="1"/>
            <a:r>
              <a:rPr lang="da-DK"/>
              <a:t>Second level</a:t>
            </a:r>
          </a:p>
          <a:p>
            <a:pPr lvl="2"/>
            <a:r>
              <a:rPr lang="da-DK"/>
              <a:t>Third level</a:t>
            </a:r>
          </a:p>
        </p:txBody>
      </p:sp>
      <p:sp>
        <p:nvSpPr>
          <p:cNvPr id="28" name="Text Placeholder 55">
            <a:extLst>
              <a:ext uri="{FF2B5EF4-FFF2-40B4-BE49-F238E27FC236}">
                <a16:creationId xmlns:a16="http://schemas.microsoft.com/office/drawing/2014/main" id="{5E3817F9-0257-4167-BCFB-AD122192FF9B}"/>
              </a:ext>
            </a:extLst>
          </p:cNvPr>
          <p:cNvSpPr>
            <a:spLocks noGrp="1"/>
          </p:cNvSpPr>
          <p:nvPr>
            <p:ph type="body" sz="quarter" idx="19" hasCustomPrompt="1"/>
          </p:nvPr>
        </p:nvSpPr>
        <p:spPr>
          <a:xfrm>
            <a:off x="552307" y="5782364"/>
            <a:ext cx="3748699" cy="382059"/>
          </a:xfrm>
        </p:spPr>
        <p:txBody>
          <a:bodyPr lIns="0" rIns="0" anchor="ctr">
            <a:normAutofit/>
          </a:bodyPr>
          <a:lstStyle>
            <a:lvl1pPr algn="l">
              <a:lnSpc>
                <a:spcPct val="100000"/>
              </a:lnSpc>
              <a:spcAft>
                <a:spcPts val="0"/>
              </a:spcAft>
              <a:defRPr sz="1200" b="1" cap="none" baseline="0">
                <a:solidFill>
                  <a:schemeClr val="bg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da-DK"/>
              <a:t>Click to edit text</a:t>
            </a:r>
          </a:p>
        </p:txBody>
      </p:sp>
      <p:pic>
        <p:nvPicPr>
          <p:cNvPr id="10" name="Graphic 9">
            <a:extLst>
              <a:ext uri="{FF2B5EF4-FFF2-40B4-BE49-F238E27FC236}">
                <a16:creationId xmlns:a16="http://schemas.microsoft.com/office/drawing/2014/main" id="{6EFAF493-0227-46EB-828B-1090860DE10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9" name="plcSlideNumber">
            <a:extLst>
              <a:ext uri="{FF2B5EF4-FFF2-40B4-BE49-F238E27FC236}">
                <a16:creationId xmlns:a16="http://schemas.microsoft.com/office/drawing/2014/main" id="{020595E3-E86C-4621-9760-24D10EE97DD5}"/>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bg1"/>
                </a:solidFill>
              </a:rPr>
              <a:pPr algn="ctr"/>
              <a:t>‹#›</a:t>
            </a:fld>
            <a:endParaRPr lang="da-DK" sz="800">
              <a:solidFill>
                <a:schemeClr val="bg1"/>
              </a:solidFill>
            </a:endParaRPr>
          </a:p>
        </p:txBody>
      </p:sp>
      <p:sp>
        <p:nvSpPr>
          <p:cNvPr id="11" name="txtFooter">
            <a:extLst>
              <a:ext uri="{FF2B5EF4-FFF2-40B4-BE49-F238E27FC236}">
                <a16:creationId xmlns:a16="http://schemas.microsoft.com/office/drawing/2014/main" id="{8EF16F5E-BBAF-4051-8163-CC854CC891F2}"/>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bg1"/>
                </a:solidFill>
              </a:rPr>
              <a:t>© PA Knowledge Limited  |     </a:t>
            </a:r>
            <a:endParaRPr lang="da-DK" sz="1799"/>
          </a:p>
        </p:txBody>
      </p:sp>
      <p:sp>
        <p:nvSpPr>
          <p:cNvPr id="12" name="Rectangle 11" descr="{&quot;templafy&quot;:{&quot;id&quot;:&quot;1f269890-5889-4b65-83d9-5d18fb3773e5&quot;}}">
            <a:extLst>
              <a:ext uri="{FF2B5EF4-FFF2-40B4-BE49-F238E27FC236}">
                <a16:creationId xmlns:a16="http://schemas.microsoft.com/office/drawing/2014/main" id="{FD9CFC47-A7DE-4052-85A4-195DFC7ED710}"/>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chemeClr val="bg1"/>
              </a:solidFill>
            </a:endParaRPr>
          </a:p>
        </p:txBody>
      </p:sp>
    </p:spTree>
    <p:extLst>
      <p:ext uri="{BB962C8B-B14F-4D97-AF65-F5344CB8AC3E}">
        <p14:creationId xmlns:p14="http://schemas.microsoft.com/office/powerpoint/2010/main" val="3510625717"/>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e - Large Im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7FF157-8C02-42D2-9D40-6DB3CDC28C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 y="0"/>
            <a:ext cx="12191648" cy="6858000"/>
          </a:xfrm>
          <a:prstGeom prst="rect">
            <a:avLst/>
          </a:prstGeom>
        </p:spPr>
      </p:pic>
      <p:sp>
        <p:nvSpPr>
          <p:cNvPr id="23" name="Text Placeholder 55">
            <a:extLst>
              <a:ext uri="{FF2B5EF4-FFF2-40B4-BE49-F238E27FC236}">
                <a16:creationId xmlns:a16="http://schemas.microsoft.com/office/drawing/2014/main" id="{7F248BB4-B6EA-40E2-AE11-23AFB181FE51}"/>
              </a:ext>
            </a:extLst>
          </p:cNvPr>
          <p:cNvSpPr>
            <a:spLocks noGrp="1"/>
          </p:cNvSpPr>
          <p:nvPr>
            <p:ph type="body" sz="quarter" idx="19" hasCustomPrompt="1"/>
          </p:nvPr>
        </p:nvSpPr>
        <p:spPr>
          <a:xfrm>
            <a:off x="552307" y="5766146"/>
            <a:ext cx="3748699" cy="382059"/>
          </a:xfrm>
        </p:spPr>
        <p:txBody>
          <a:bodyPr lIns="0" rIns="0" anchor="ctr">
            <a:normAutofit/>
          </a:bodyPr>
          <a:lstStyle>
            <a:lvl1pPr algn="l">
              <a:lnSpc>
                <a:spcPct val="100000"/>
              </a:lnSpc>
              <a:spcAft>
                <a:spcPts val="0"/>
              </a:spcAft>
              <a:defRPr sz="1200" b="1" cap="none" baseline="0">
                <a:solidFill>
                  <a:schemeClr val="bg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da-DK"/>
              <a:t>Click to edit text</a:t>
            </a:r>
          </a:p>
        </p:txBody>
      </p:sp>
      <p:sp>
        <p:nvSpPr>
          <p:cNvPr id="24" name="Text Placeholder 2">
            <a:extLst>
              <a:ext uri="{FF2B5EF4-FFF2-40B4-BE49-F238E27FC236}">
                <a16:creationId xmlns:a16="http://schemas.microsoft.com/office/drawing/2014/main" id="{DE8EDB23-EE53-419D-A82E-C8C4C02CF053}"/>
              </a:ext>
            </a:extLst>
          </p:cNvPr>
          <p:cNvSpPr>
            <a:spLocks noGrp="1"/>
          </p:cNvSpPr>
          <p:nvPr>
            <p:ph type="body" sz="quarter" idx="21"/>
          </p:nvPr>
        </p:nvSpPr>
        <p:spPr>
          <a:xfrm>
            <a:off x="552307" y="2742565"/>
            <a:ext cx="3748699" cy="2739244"/>
          </a:xfrm>
        </p:spPr>
        <p:txBody>
          <a:bodyPr tIns="0" rIns="0" bIns="0" anchor="b"/>
          <a:lstStyle>
            <a:lvl1pPr marL="0" indent="0" algn="l">
              <a:spcAft>
                <a:spcPts val="0"/>
              </a:spcAft>
              <a:defRPr>
                <a:solidFill>
                  <a:schemeClr val="bg1"/>
                </a:solidFill>
              </a:defRPr>
            </a:lvl1pPr>
            <a:lvl2pPr algn="l">
              <a:spcAft>
                <a:spcPts val="0"/>
              </a:spcAft>
              <a:defRPr>
                <a:solidFill>
                  <a:schemeClr val="bg1"/>
                </a:solidFill>
              </a:defRPr>
            </a:lvl2pPr>
            <a:lvl3pPr algn="l">
              <a:spcAft>
                <a:spcPts val="0"/>
              </a:spcAft>
              <a:defRPr>
                <a:solidFill>
                  <a:schemeClr val="bg1"/>
                </a:solidFill>
              </a:defRPr>
            </a:lvl3pPr>
          </a:lstStyle>
          <a:p>
            <a:pPr lvl="0"/>
            <a:r>
              <a:rPr lang="da-DK"/>
              <a:t>Click to edit Master text styles</a:t>
            </a:r>
          </a:p>
          <a:p>
            <a:pPr lvl="1"/>
            <a:r>
              <a:rPr lang="da-DK"/>
              <a:t>Second level</a:t>
            </a:r>
          </a:p>
          <a:p>
            <a:pPr lvl="2"/>
            <a:r>
              <a:rPr lang="da-DK"/>
              <a:t>Third level</a:t>
            </a:r>
          </a:p>
        </p:txBody>
      </p:sp>
      <p:pic>
        <p:nvPicPr>
          <p:cNvPr id="9" name="Graphic 8">
            <a:extLst>
              <a:ext uri="{FF2B5EF4-FFF2-40B4-BE49-F238E27FC236}">
                <a16:creationId xmlns:a16="http://schemas.microsoft.com/office/drawing/2014/main" id="{4B423117-1635-4D38-8B9C-DB61C078C62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DE4B54FF-136E-4E19-A121-C485059C6DD1}"/>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bg1"/>
                </a:solidFill>
              </a:rPr>
              <a:pPr algn="ctr"/>
              <a:t>‹#›</a:t>
            </a:fld>
            <a:endParaRPr lang="da-DK" sz="800">
              <a:solidFill>
                <a:schemeClr val="bg1"/>
              </a:solidFill>
            </a:endParaRPr>
          </a:p>
        </p:txBody>
      </p:sp>
      <p:sp>
        <p:nvSpPr>
          <p:cNvPr id="11" name="txtFooter">
            <a:extLst>
              <a:ext uri="{FF2B5EF4-FFF2-40B4-BE49-F238E27FC236}">
                <a16:creationId xmlns:a16="http://schemas.microsoft.com/office/drawing/2014/main" id="{C41CC7B7-D9D8-4267-B230-B664784DB0DA}"/>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bg1"/>
                </a:solidFill>
              </a:rPr>
              <a:t>© PA Knowledge Limited  |     </a:t>
            </a:r>
            <a:endParaRPr lang="da-DK" sz="1799"/>
          </a:p>
        </p:txBody>
      </p:sp>
      <p:sp>
        <p:nvSpPr>
          <p:cNvPr id="12" name="Rectangle 11" descr="{&quot;templafy&quot;:{&quot;id&quot;:&quot;fa030aa1-a949-4b63-9796-3a1ec118b901&quot;}}">
            <a:extLst>
              <a:ext uri="{FF2B5EF4-FFF2-40B4-BE49-F238E27FC236}">
                <a16:creationId xmlns:a16="http://schemas.microsoft.com/office/drawing/2014/main" id="{F3D323A7-E77D-4AA0-B4B7-2C78C9599641}"/>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chemeClr val="bg1"/>
              </a:solidFill>
            </a:endParaRPr>
          </a:p>
        </p:txBody>
      </p:sp>
    </p:spTree>
    <p:extLst>
      <p:ext uri="{BB962C8B-B14F-4D97-AF65-F5344CB8AC3E}">
        <p14:creationId xmlns:p14="http://schemas.microsoft.com/office/powerpoint/2010/main" val="240073916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e - Large Im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8C12A-7A9B-4B3E-BF98-3C61A16230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 y="0"/>
            <a:ext cx="12191648" cy="6858000"/>
          </a:xfrm>
          <a:prstGeom prst="rect">
            <a:avLst/>
          </a:prstGeom>
        </p:spPr>
      </p:pic>
      <p:sp>
        <p:nvSpPr>
          <p:cNvPr id="23" name="Text Placeholder 55">
            <a:extLst>
              <a:ext uri="{FF2B5EF4-FFF2-40B4-BE49-F238E27FC236}">
                <a16:creationId xmlns:a16="http://schemas.microsoft.com/office/drawing/2014/main" id="{803AD0AC-8770-47D0-A058-D5070344EE9D}"/>
              </a:ext>
            </a:extLst>
          </p:cNvPr>
          <p:cNvSpPr>
            <a:spLocks noGrp="1"/>
          </p:cNvSpPr>
          <p:nvPr>
            <p:ph type="body" sz="quarter" idx="22" hasCustomPrompt="1"/>
          </p:nvPr>
        </p:nvSpPr>
        <p:spPr>
          <a:xfrm>
            <a:off x="552308" y="5785340"/>
            <a:ext cx="3755459" cy="382059"/>
          </a:xfrm>
        </p:spPr>
        <p:txBody>
          <a:bodyPr lIns="0" rIns="0" anchor="ctr">
            <a:normAutofit/>
          </a:bodyPr>
          <a:lstStyle>
            <a:lvl1pPr algn="l">
              <a:lnSpc>
                <a:spcPct val="100000"/>
              </a:lnSpc>
              <a:spcAft>
                <a:spcPts val="0"/>
              </a:spcAft>
              <a:defRPr sz="1200" b="1" cap="none" baseline="0">
                <a:solidFill>
                  <a:schemeClr val="accent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da-DK"/>
              <a:t>Click to edit text</a:t>
            </a:r>
          </a:p>
        </p:txBody>
      </p:sp>
      <p:sp>
        <p:nvSpPr>
          <p:cNvPr id="24" name="Text Placeholder 2">
            <a:extLst>
              <a:ext uri="{FF2B5EF4-FFF2-40B4-BE49-F238E27FC236}">
                <a16:creationId xmlns:a16="http://schemas.microsoft.com/office/drawing/2014/main" id="{87767EBD-1C39-4540-9A42-B0B3997BF428}"/>
              </a:ext>
            </a:extLst>
          </p:cNvPr>
          <p:cNvSpPr>
            <a:spLocks noGrp="1"/>
          </p:cNvSpPr>
          <p:nvPr>
            <p:ph type="body" sz="quarter" idx="23"/>
          </p:nvPr>
        </p:nvSpPr>
        <p:spPr>
          <a:xfrm>
            <a:off x="552306" y="1520474"/>
            <a:ext cx="3755460" cy="3957912"/>
          </a:xfrm>
        </p:spPr>
        <p:txBody>
          <a:bodyPr tIns="0" rIns="0" bIns="0" anchor="b"/>
          <a:lstStyle>
            <a:lvl1pPr marL="0" indent="0" algn="l">
              <a:spcAft>
                <a:spcPts val="0"/>
              </a:spcAft>
              <a:defRPr>
                <a:solidFill>
                  <a:schemeClr val="accent1"/>
                </a:solidFill>
              </a:defRPr>
            </a:lvl1pPr>
            <a:lvl2pPr algn="l">
              <a:spcAft>
                <a:spcPts val="0"/>
              </a:spcAft>
              <a:defRPr>
                <a:solidFill>
                  <a:schemeClr val="accent1"/>
                </a:solidFill>
              </a:defRPr>
            </a:lvl2pPr>
            <a:lvl3pPr algn="l">
              <a:spcAft>
                <a:spcPts val="0"/>
              </a:spcAft>
              <a:defRPr>
                <a:solidFill>
                  <a:schemeClr val="accent1"/>
                </a:solidFill>
              </a:defRPr>
            </a:lvl3pPr>
          </a:lstStyle>
          <a:p>
            <a:pPr lvl="0"/>
            <a:r>
              <a:rPr lang="da-DK"/>
              <a:t>Click to edit Master text styles</a:t>
            </a:r>
          </a:p>
          <a:p>
            <a:pPr lvl="1"/>
            <a:r>
              <a:rPr lang="da-DK"/>
              <a:t>Second level</a:t>
            </a:r>
          </a:p>
          <a:p>
            <a:pPr lvl="2"/>
            <a:r>
              <a:rPr lang="da-DK"/>
              <a:t>Third level</a:t>
            </a:r>
          </a:p>
        </p:txBody>
      </p:sp>
      <p:pic>
        <p:nvPicPr>
          <p:cNvPr id="9" name="Graphic 8">
            <a:extLst>
              <a:ext uri="{FF2B5EF4-FFF2-40B4-BE49-F238E27FC236}">
                <a16:creationId xmlns:a16="http://schemas.microsoft.com/office/drawing/2014/main" id="{B451735B-5DDA-4191-BACE-FC68F8E818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D208EDCA-4415-4A1B-8540-D36CA7ADD8B9}"/>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accent1"/>
                </a:solidFill>
              </a:rPr>
              <a:pPr algn="ctr"/>
              <a:t>‹#›</a:t>
            </a:fld>
            <a:endParaRPr lang="da-DK" sz="800">
              <a:solidFill>
                <a:schemeClr val="accent1"/>
              </a:solidFill>
            </a:endParaRPr>
          </a:p>
        </p:txBody>
      </p:sp>
      <p:sp>
        <p:nvSpPr>
          <p:cNvPr id="11" name="txtFooter">
            <a:extLst>
              <a:ext uri="{FF2B5EF4-FFF2-40B4-BE49-F238E27FC236}">
                <a16:creationId xmlns:a16="http://schemas.microsoft.com/office/drawing/2014/main" id="{6CEF9CDD-CF18-433A-B122-C80DFFCC890E}"/>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accent1"/>
                </a:solidFill>
              </a:rPr>
              <a:t>© PA Knowledge Limited  |     </a:t>
            </a:r>
            <a:endParaRPr lang="da-DK" sz="1799"/>
          </a:p>
        </p:txBody>
      </p:sp>
      <p:sp>
        <p:nvSpPr>
          <p:cNvPr id="12" name="Rectangle 11" descr="{&quot;templafy&quot;:{&quot;id&quot;:&quot;1d208385-1019-4eda-9c1b-61188067e595&quot;}}">
            <a:extLst>
              <a:ext uri="{FF2B5EF4-FFF2-40B4-BE49-F238E27FC236}">
                <a16:creationId xmlns:a16="http://schemas.microsoft.com/office/drawing/2014/main" id="{DF54FF09-93BA-41CC-AFB4-BDF4C91CA9B1}"/>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chemeClr val="accent1"/>
              </a:solidFill>
            </a:endParaRPr>
          </a:p>
        </p:txBody>
      </p:sp>
    </p:spTree>
    <p:extLst>
      <p:ext uri="{BB962C8B-B14F-4D97-AF65-F5344CB8AC3E}">
        <p14:creationId xmlns:p14="http://schemas.microsoft.com/office/powerpoint/2010/main" val="321120356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08926" y="171483"/>
            <a:ext cx="3663873" cy="6515033"/>
          </a:xfrm>
          <a:prstGeom prst="rect">
            <a:avLst/>
          </a:prstGeom>
        </p:spPr>
      </p:pic>
    </p:spTree>
    <p:extLst>
      <p:ext uri="{BB962C8B-B14F-4D97-AF65-F5344CB8AC3E}">
        <p14:creationId xmlns:p14="http://schemas.microsoft.com/office/powerpoint/2010/main" val="24739489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 Large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5B3C3-BBD2-448E-92B3-541E3EE6E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 y="0"/>
            <a:ext cx="12191648" cy="6858000"/>
          </a:xfrm>
          <a:prstGeom prst="rect">
            <a:avLst/>
          </a:prstGeom>
        </p:spPr>
      </p:pic>
      <p:sp>
        <p:nvSpPr>
          <p:cNvPr id="22" name="Text Placeholder 55">
            <a:extLst>
              <a:ext uri="{FF2B5EF4-FFF2-40B4-BE49-F238E27FC236}">
                <a16:creationId xmlns:a16="http://schemas.microsoft.com/office/drawing/2014/main" id="{5FAA94E6-4704-4E51-ACB3-3E980D1A746D}"/>
              </a:ext>
            </a:extLst>
          </p:cNvPr>
          <p:cNvSpPr>
            <a:spLocks noGrp="1"/>
          </p:cNvSpPr>
          <p:nvPr>
            <p:ph type="body" sz="quarter" idx="19" hasCustomPrompt="1"/>
          </p:nvPr>
        </p:nvSpPr>
        <p:spPr>
          <a:xfrm>
            <a:off x="560775" y="5782364"/>
            <a:ext cx="3761814" cy="382059"/>
          </a:xfrm>
        </p:spPr>
        <p:txBody>
          <a:bodyPr lIns="0" rIns="0" anchor="ctr">
            <a:normAutofit/>
          </a:bodyPr>
          <a:lstStyle>
            <a:lvl1pPr algn="l">
              <a:lnSpc>
                <a:spcPct val="100000"/>
              </a:lnSpc>
              <a:spcAft>
                <a:spcPts val="0"/>
              </a:spcAft>
              <a:defRPr sz="1200" b="1" cap="none" baseline="0">
                <a:solidFill>
                  <a:schemeClr val="bg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da-DK"/>
              <a:t>Click to edit text</a:t>
            </a:r>
          </a:p>
        </p:txBody>
      </p:sp>
      <p:sp>
        <p:nvSpPr>
          <p:cNvPr id="23" name="Text Placeholder 2">
            <a:extLst>
              <a:ext uri="{FF2B5EF4-FFF2-40B4-BE49-F238E27FC236}">
                <a16:creationId xmlns:a16="http://schemas.microsoft.com/office/drawing/2014/main" id="{DCD9DD10-F9B6-45A4-BD8A-4AA1A8BE1A1D}"/>
              </a:ext>
            </a:extLst>
          </p:cNvPr>
          <p:cNvSpPr>
            <a:spLocks noGrp="1"/>
          </p:cNvSpPr>
          <p:nvPr>
            <p:ph type="body" sz="quarter" idx="21"/>
          </p:nvPr>
        </p:nvSpPr>
        <p:spPr>
          <a:xfrm>
            <a:off x="560776" y="1520473"/>
            <a:ext cx="3761815" cy="3957912"/>
          </a:xfrm>
        </p:spPr>
        <p:txBody>
          <a:bodyPr tIns="0" rIns="0" bIns="0" anchor="b"/>
          <a:lstStyle>
            <a:lvl1pPr marL="0" indent="0" algn="l">
              <a:spcAft>
                <a:spcPts val="0"/>
              </a:spcAft>
              <a:defRPr>
                <a:solidFill>
                  <a:schemeClr val="bg1"/>
                </a:solidFill>
              </a:defRPr>
            </a:lvl1pPr>
            <a:lvl2pPr algn="l">
              <a:spcAft>
                <a:spcPts val="0"/>
              </a:spcAft>
              <a:defRPr>
                <a:solidFill>
                  <a:schemeClr val="bg1"/>
                </a:solidFill>
              </a:defRPr>
            </a:lvl2pPr>
            <a:lvl3pPr algn="l">
              <a:spcAft>
                <a:spcPts val="0"/>
              </a:spcAft>
              <a:defRPr>
                <a:solidFill>
                  <a:schemeClr val="bg1"/>
                </a:solidFill>
              </a:defRPr>
            </a:lvl3pPr>
          </a:lstStyle>
          <a:p>
            <a:pPr lvl="0"/>
            <a:r>
              <a:rPr lang="da-DK"/>
              <a:t>Click to edit Master text styles</a:t>
            </a:r>
          </a:p>
          <a:p>
            <a:pPr lvl="1"/>
            <a:r>
              <a:rPr lang="da-DK"/>
              <a:t>Second level</a:t>
            </a:r>
          </a:p>
          <a:p>
            <a:pPr lvl="2"/>
            <a:r>
              <a:rPr lang="da-DK"/>
              <a:t>Third level</a:t>
            </a:r>
          </a:p>
        </p:txBody>
      </p:sp>
      <p:pic>
        <p:nvPicPr>
          <p:cNvPr id="9" name="Graphic 8">
            <a:extLst>
              <a:ext uri="{FF2B5EF4-FFF2-40B4-BE49-F238E27FC236}">
                <a16:creationId xmlns:a16="http://schemas.microsoft.com/office/drawing/2014/main" id="{7F15297D-CDF8-49C0-8AE1-95303A9666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26DB7B51-086A-4BE6-AF3D-BFF37C4DB5DC}"/>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bg1"/>
                </a:solidFill>
              </a:rPr>
              <a:pPr algn="ctr"/>
              <a:t>‹#›</a:t>
            </a:fld>
            <a:endParaRPr lang="da-DK" sz="800">
              <a:solidFill>
                <a:schemeClr val="bg1"/>
              </a:solidFill>
            </a:endParaRPr>
          </a:p>
        </p:txBody>
      </p:sp>
      <p:sp>
        <p:nvSpPr>
          <p:cNvPr id="11" name="txtFooter">
            <a:extLst>
              <a:ext uri="{FF2B5EF4-FFF2-40B4-BE49-F238E27FC236}">
                <a16:creationId xmlns:a16="http://schemas.microsoft.com/office/drawing/2014/main" id="{DA06BBC0-A82F-41EB-A6AB-7DE7C3E1F36E}"/>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bg1"/>
                </a:solidFill>
              </a:rPr>
              <a:t>© PA Knowledge Limited  |     </a:t>
            </a:r>
            <a:endParaRPr lang="da-DK" sz="1799"/>
          </a:p>
        </p:txBody>
      </p:sp>
      <p:sp>
        <p:nvSpPr>
          <p:cNvPr id="12" name="Rectangle 11" descr="{&quot;templafy&quot;:{&quot;id&quot;:&quot;da6ec07f-e9c8-48c2-b610-c27606b1aa6a&quot;}}">
            <a:extLst>
              <a:ext uri="{FF2B5EF4-FFF2-40B4-BE49-F238E27FC236}">
                <a16:creationId xmlns:a16="http://schemas.microsoft.com/office/drawing/2014/main" id="{50D0E46F-A3EA-4535-8DC2-340BA31A1F0A}"/>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chemeClr val="bg1"/>
              </a:solidFill>
            </a:endParaRPr>
          </a:p>
        </p:txBody>
      </p:sp>
    </p:spTree>
    <p:extLst>
      <p:ext uri="{BB962C8B-B14F-4D97-AF65-F5344CB8AC3E}">
        <p14:creationId xmlns:p14="http://schemas.microsoft.com/office/powerpoint/2010/main" val="3888810509"/>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 Large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7745E-2D62-4232-AC5D-154359BF2B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 y="0"/>
            <a:ext cx="12191648" cy="6858000"/>
          </a:xfrm>
          <a:prstGeom prst="rect">
            <a:avLst/>
          </a:prstGeom>
        </p:spPr>
      </p:pic>
      <p:sp>
        <p:nvSpPr>
          <p:cNvPr id="23" name="Text Placeholder 55">
            <a:extLst>
              <a:ext uri="{FF2B5EF4-FFF2-40B4-BE49-F238E27FC236}">
                <a16:creationId xmlns:a16="http://schemas.microsoft.com/office/drawing/2014/main" id="{544D8A63-CEE8-4881-90BE-FB3DAB8CCED1}"/>
              </a:ext>
            </a:extLst>
          </p:cNvPr>
          <p:cNvSpPr>
            <a:spLocks noGrp="1"/>
          </p:cNvSpPr>
          <p:nvPr>
            <p:ph type="body" sz="quarter" idx="22" hasCustomPrompt="1"/>
          </p:nvPr>
        </p:nvSpPr>
        <p:spPr>
          <a:xfrm>
            <a:off x="552308" y="3198484"/>
            <a:ext cx="3766156" cy="381188"/>
          </a:xfrm>
        </p:spPr>
        <p:txBody>
          <a:bodyPr lIns="0" rIns="0" anchor="ctr">
            <a:normAutofit/>
          </a:bodyPr>
          <a:lstStyle>
            <a:lvl1pPr algn="l">
              <a:lnSpc>
                <a:spcPct val="100000"/>
              </a:lnSpc>
              <a:spcAft>
                <a:spcPts val="0"/>
              </a:spcAft>
              <a:defRPr sz="1200" b="1" cap="none" baseline="0">
                <a:solidFill>
                  <a:schemeClr val="accent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da-DK"/>
              <a:t>Click to edit text</a:t>
            </a:r>
          </a:p>
        </p:txBody>
      </p:sp>
      <p:sp>
        <p:nvSpPr>
          <p:cNvPr id="24" name="Text Placeholder 2">
            <a:extLst>
              <a:ext uri="{FF2B5EF4-FFF2-40B4-BE49-F238E27FC236}">
                <a16:creationId xmlns:a16="http://schemas.microsoft.com/office/drawing/2014/main" id="{9951156A-AD8E-4760-84A9-590FB2CB3BCF}"/>
              </a:ext>
            </a:extLst>
          </p:cNvPr>
          <p:cNvSpPr>
            <a:spLocks noGrp="1"/>
          </p:cNvSpPr>
          <p:nvPr>
            <p:ph type="body" sz="quarter" idx="23"/>
          </p:nvPr>
        </p:nvSpPr>
        <p:spPr>
          <a:xfrm>
            <a:off x="552306" y="700614"/>
            <a:ext cx="3766157" cy="2193020"/>
          </a:xfrm>
        </p:spPr>
        <p:txBody>
          <a:bodyPr tIns="0" rIns="0" bIns="0" anchor="b"/>
          <a:lstStyle>
            <a:lvl1pPr marL="0" indent="0" algn="l">
              <a:spcAft>
                <a:spcPts val="0"/>
              </a:spcAft>
              <a:defRPr>
                <a:solidFill>
                  <a:schemeClr val="accent1"/>
                </a:solidFill>
              </a:defRPr>
            </a:lvl1pPr>
            <a:lvl2pPr algn="l">
              <a:spcAft>
                <a:spcPts val="0"/>
              </a:spcAft>
              <a:defRPr>
                <a:solidFill>
                  <a:schemeClr val="accent1"/>
                </a:solidFill>
              </a:defRPr>
            </a:lvl2pPr>
            <a:lvl3pPr algn="l">
              <a:spcAft>
                <a:spcPts val="0"/>
              </a:spcAft>
              <a:defRPr>
                <a:solidFill>
                  <a:schemeClr val="accent1"/>
                </a:solidFill>
              </a:defRPr>
            </a:lvl3pPr>
          </a:lstStyle>
          <a:p>
            <a:pPr lvl="0"/>
            <a:r>
              <a:rPr lang="da-DK"/>
              <a:t>Click to edit Master text styles</a:t>
            </a:r>
          </a:p>
          <a:p>
            <a:pPr lvl="1"/>
            <a:r>
              <a:rPr lang="da-DK"/>
              <a:t>Second level</a:t>
            </a:r>
          </a:p>
          <a:p>
            <a:pPr lvl="2"/>
            <a:r>
              <a:rPr lang="da-DK"/>
              <a:t>Third level</a:t>
            </a:r>
          </a:p>
        </p:txBody>
      </p:sp>
      <p:pic>
        <p:nvPicPr>
          <p:cNvPr id="9" name="Graphic 8">
            <a:extLst>
              <a:ext uri="{FF2B5EF4-FFF2-40B4-BE49-F238E27FC236}">
                <a16:creationId xmlns:a16="http://schemas.microsoft.com/office/drawing/2014/main" id="{53EA7DF7-6844-43FA-B044-D3D044C81D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2509814B-0DDC-47C0-9461-236B4BB076E2}"/>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bg1"/>
                </a:solidFill>
              </a:rPr>
              <a:pPr algn="ctr"/>
              <a:t>‹#›</a:t>
            </a:fld>
            <a:endParaRPr lang="da-DK" sz="800">
              <a:solidFill>
                <a:schemeClr val="bg1"/>
              </a:solidFill>
            </a:endParaRPr>
          </a:p>
        </p:txBody>
      </p:sp>
      <p:sp>
        <p:nvSpPr>
          <p:cNvPr id="11" name="txtFooter">
            <a:extLst>
              <a:ext uri="{FF2B5EF4-FFF2-40B4-BE49-F238E27FC236}">
                <a16:creationId xmlns:a16="http://schemas.microsoft.com/office/drawing/2014/main" id="{77C9EA77-97C0-4938-9ADE-1C628E222738}"/>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bg1"/>
                </a:solidFill>
              </a:rPr>
              <a:t>© PA Knowledge Limited  |     </a:t>
            </a:r>
            <a:endParaRPr lang="da-DK" sz="1799"/>
          </a:p>
        </p:txBody>
      </p:sp>
      <p:sp>
        <p:nvSpPr>
          <p:cNvPr id="12" name="Rectangle 11" descr="{&quot;templafy&quot;:{&quot;id&quot;:&quot;4ea49016-ddc1-44a5-8ef4-c8f69ae64d0a&quot;}}">
            <a:extLst>
              <a:ext uri="{FF2B5EF4-FFF2-40B4-BE49-F238E27FC236}">
                <a16:creationId xmlns:a16="http://schemas.microsoft.com/office/drawing/2014/main" id="{093F4C7E-BD8C-4CF1-84CD-0543921C4E96}"/>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chemeClr val="bg1"/>
              </a:solidFill>
            </a:endParaRPr>
          </a:p>
        </p:txBody>
      </p:sp>
    </p:spTree>
    <p:extLst>
      <p:ext uri="{BB962C8B-B14F-4D97-AF65-F5344CB8AC3E}">
        <p14:creationId xmlns:p14="http://schemas.microsoft.com/office/powerpoint/2010/main" val="256724537"/>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rofiles - One Profil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D2CD2C4-CBA4-4A38-B597-133D9D97BF7F}"/>
              </a:ext>
            </a:extLst>
          </p:cNvPr>
          <p:cNvSpPr/>
          <p:nvPr userDrawn="1"/>
        </p:nvSpPr>
        <p:spPr>
          <a:xfrm>
            <a:off x="7103802" y="0"/>
            <a:ext cx="5088200" cy="6858000"/>
          </a:xfrm>
          <a:custGeom>
            <a:avLst/>
            <a:gdLst>
              <a:gd name="connsiteX0" fmla="*/ 89804 w 5089525"/>
              <a:gd name="connsiteY0" fmla="*/ 0 h 6859588"/>
              <a:gd name="connsiteX1" fmla="*/ 5089525 w 5089525"/>
              <a:gd name="connsiteY1" fmla="*/ 0 h 6859588"/>
              <a:gd name="connsiteX2" fmla="*/ 5089525 w 5089525"/>
              <a:gd name="connsiteY2" fmla="*/ 6859588 h 6859588"/>
              <a:gd name="connsiteX3" fmla="*/ 89804 w 5089525"/>
              <a:gd name="connsiteY3" fmla="*/ 6859588 h 6859588"/>
              <a:gd name="connsiteX4" fmla="*/ 0 w 5089525"/>
              <a:gd name="connsiteY4" fmla="*/ 6769784 h 6859588"/>
              <a:gd name="connsiteX5" fmla="*/ 0 w 5089525"/>
              <a:gd name="connsiteY5" fmla="*/ 89804 h 6859588"/>
              <a:gd name="connsiteX6" fmla="*/ 89804 w 5089525"/>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9525" h="6859588">
                <a:moveTo>
                  <a:pt x="89804" y="0"/>
                </a:moveTo>
                <a:lnTo>
                  <a:pt x="5089525" y="0"/>
                </a:lnTo>
                <a:lnTo>
                  <a:pt x="5089525" y="6859588"/>
                </a:lnTo>
                <a:lnTo>
                  <a:pt x="89804" y="6859588"/>
                </a:lnTo>
                <a:cubicBezTo>
                  <a:pt x="40207" y="6859588"/>
                  <a:pt x="0" y="6819381"/>
                  <a:pt x="0" y="6769784"/>
                </a:cubicBezTo>
                <a:lnTo>
                  <a:pt x="0" y="89804"/>
                </a:lnTo>
                <a:cubicBezTo>
                  <a:pt x="0" y="40207"/>
                  <a:pt x="40207" y="0"/>
                  <a:pt x="89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sz="1400"/>
          </a:p>
        </p:txBody>
      </p:sp>
      <p:sp>
        <p:nvSpPr>
          <p:cNvPr id="13" name="Content Placeholder 2">
            <a:extLst>
              <a:ext uri="{FF2B5EF4-FFF2-40B4-BE49-F238E27FC236}">
                <a16:creationId xmlns:a16="http://schemas.microsoft.com/office/drawing/2014/main" id="{D8788A95-A374-4690-B6FE-DCC823436A46}"/>
              </a:ext>
            </a:extLst>
          </p:cNvPr>
          <p:cNvSpPr>
            <a:spLocks noGrp="1"/>
          </p:cNvSpPr>
          <p:nvPr>
            <p:ph idx="1"/>
          </p:nvPr>
        </p:nvSpPr>
        <p:spPr>
          <a:xfrm>
            <a:off x="2425069" y="1629986"/>
            <a:ext cx="4318875" cy="4534437"/>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5" name="Picture Placeholder 14">
            <a:extLst>
              <a:ext uri="{FF2B5EF4-FFF2-40B4-BE49-F238E27FC236}">
                <a16:creationId xmlns:a16="http://schemas.microsoft.com/office/drawing/2014/main" id="{A2B9F47C-EF60-45DE-A234-D7903AF19AC6}"/>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16" name="Content Placeholder 2">
            <a:extLst>
              <a:ext uri="{FF2B5EF4-FFF2-40B4-BE49-F238E27FC236}">
                <a16:creationId xmlns:a16="http://schemas.microsoft.com/office/drawing/2014/main" id="{B0103CF0-AA81-4CEA-A4D1-6FF02A7ADDB3}"/>
              </a:ext>
            </a:extLst>
          </p:cNvPr>
          <p:cNvSpPr>
            <a:spLocks noGrp="1"/>
          </p:cNvSpPr>
          <p:nvPr>
            <p:ph idx="16"/>
          </p:nvPr>
        </p:nvSpPr>
        <p:spPr>
          <a:xfrm>
            <a:off x="7337671" y="737699"/>
            <a:ext cx="4318875" cy="5426723"/>
          </a:xfrm>
        </p:spPr>
        <p:txBody>
          <a:bodyPr rIns="0">
            <a:noAutofit/>
          </a:bodyPr>
          <a:lstStyle>
            <a:lvl1pPr>
              <a:defRPr>
                <a:solidFill>
                  <a:schemeClr val="bg1"/>
                </a:solidFill>
              </a:defRPr>
            </a:lvl1pPr>
            <a:lvl2pPr>
              <a:spcBef>
                <a:spcPts val="0"/>
              </a:spcBef>
              <a:defRPr>
                <a:solidFill>
                  <a:schemeClr val="bg1"/>
                </a:solidFill>
              </a:defRPr>
            </a:lvl2pPr>
            <a:lvl3pPr>
              <a:defRPr>
                <a:solidFill>
                  <a:schemeClr val="bg1"/>
                </a:solidFill>
              </a:defRPr>
            </a:lvl3pPr>
            <a:lvl4pPr>
              <a:buClrTx/>
              <a:defRPr>
                <a:solidFill>
                  <a:schemeClr val="bg1"/>
                </a:solidFill>
              </a:defRPr>
            </a:lvl4pPr>
            <a:lvl5pPr>
              <a:buClrTx/>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 Placeholder 7">
            <a:extLst>
              <a:ext uri="{FF2B5EF4-FFF2-40B4-BE49-F238E27FC236}">
                <a16:creationId xmlns:a16="http://schemas.microsoft.com/office/drawing/2014/main" id="{E69EB36B-7DC5-4D1F-B087-048EA4D1F104}"/>
              </a:ext>
            </a:extLst>
          </p:cNvPr>
          <p:cNvSpPr>
            <a:spLocks noGrp="1"/>
          </p:cNvSpPr>
          <p:nvPr>
            <p:ph type="body" sz="quarter" idx="13" hasCustomPrompt="1"/>
          </p:nvPr>
        </p:nvSpPr>
        <p:spPr>
          <a:xfrm>
            <a:off x="2427608" y="696753"/>
            <a:ext cx="4316336"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tx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17" name="Straight Connector 16">
            <a:extLst>
              <a:ext uri="{FF2B5EF4-FFF2-40B4-BE49-F238E27FC236}">
                <a16:creationId xmlns:a16="http://schemas.microsoft.com/office/drawing/2014/main" id="{6C68EB18-3156-4369-A60E-B4A2D49A5780}"/>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045968"/>
      </p:ext>
    </p:extLst>
  </p:cSld>
  <p:clrMapOvr>
    <a:masterClrMapping/>
  </p:clrMapOvr>
  <p:transition>
    <p:fade/>
  </p:transition>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ofiles - One Profile - Dark">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8788A95-A374-4690-B6FE-DCC823436A46}"/>
              </a:ext>
            </a:extLst>
          </p:cNvPr>
          <p:cNvSpPr>
            <a:spLocks noGrp="1"/>
          </p:cNvSpPr>
          <p:nvPr>
            <p:ph idx="1"/>
          </p:nvPr>
        </p:nvSpPr>
        <p:spPr>
          <a:xfrm>
            <a:off x="2425069" y="1629986"/>
            <a:ext cx="4318875" cy="4534437"/>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5" name="Picture Placeholder 14">
            <a:extLst>
              <a:ext uri="{FF2B5EF4-FFF2-40B4-BE49-F238E27FC236}">
                <a16:creationId xmlns:a16="http://schemas.microsoft.com/office/drawing/2014/main" id="{A2B9F47C-EF60-45DE-A234-D7903AF19AC6}"/>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16" name="Content Placeholder 2">
            <a:extLst>
              <a:ext uri="{FF2B5EF4-FFF2-40B4-BE49-F238E27FC236}">
                <a16:creationId xmlns:a16="http://schemas.microsoft.com/office/drawing/2014/main" id="{B0103CF0-AA81-4CEA-A4D1-6FF02A7ADDB3}"/>
              </a:ext>
            </a:extLst>
          </p:cNvPr>
          <p:cNvSpPr>
            <a:spLocks noGrp="1"/>
          </p:cNvSpPr>
          <p:nvPr>
            <p:ph idx="16"/>
          </p:nvPr>
        </p:nvSpPr>
        <p:spPr>
          <a:xfrm>
            <a:off x="7337671" y="737699"/>
            <a:ext cx="4318875" cy="5426723"/>
          </a:xfrm>
        </p:spPr>
        <p:txBody>
          <a:bodyPr rIns="0">
            <a:noAutofit/>
          </a:bodyPr>
          <a:lstStyle>
            <a:lvl1pPr>
              <a:defRPr>
                <a:solidFill>
                  <a:schemeClr val="bg1"/>
                </a:solidFill>
              </a:defRPr>
            </a:lvl1pPr>
            <a:lvl2pPr>
              <a:spcBef>
                <a:spcPts val="0"/>
              </a:spcBef>
              <a:defRPr>
                <a:solidFill>
                  <a:schemeClr val="bg1"/>
                </a:solidFill>
              </a:defRPr>
            </a:lvl2pPr>
            <a:lvl3pPr>
              <a:defRPr>
                <a:solidFill>
                  <a:schemeClr val="bg1"/>
                </a:solidFill>
              </a:defRPr>
            </a:lvl3pPr>
            <a:lvl4pPr>
              <a:buClrTx/>
              <a:defRPr>
                <a:solidFill>
                  <a:schemeClr val="bg1"/>
                </a:solidFill>
              </a:defRPr>
            </a:lvl4pPr>
            <a:lvl5pPr>
              <a:buClrTx/>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 Placeholder 7">
            <a:extLst>
              <a:ext uri="{FF2B5EF4-FFF2-40B4-BE49-F238E27FC236}">
                <a16:creationId xmlns:a16="http://schemas.microsoft.com/office/drawing/2014/main" id="{E69EB36B-7DC5-4D1F-B087-048EA4D1F104}"/>
              </a:ext>
            </a:extLst>
          </p:cNvPr>
          <p:cNvSpPr>
            <a:spLocks noGrp="1"/>
          </p:cNvSpPr>
          <p:nvPr>
            <p:ph type="body" sz="quarter" idx="13" hasCustomPrompt="1"/>
          </p:nvPr>
        </p:nvSpPr>
        <p:spPr>
          <a:xfrm>
            <a:off x="2427608" y="696753"/>
            <a:ext cx="4316336"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17" name="Straight Connector 16">
            <a:extLst>
              <a:ext uri="{FF2B5EF4-FFF2-40B4-BE49-F238E27FC236}">
                <a16:creationId xmlns:a16="http://schemas.microsoft.com/office/drawing/2014/main" id="{6C68EB18-3156-4369-A60E-B4A2D49A5780}"/>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172383"/>
      </p:ext>
    </p:extLst>
  </p:cSld>
  <p:clrMapOvr>
    <a:masterClrMapping/>
  </p:clrMapOvr>
  <p:transition>
    <p:fade/>
  </p:transition>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rofiles - Two Profiles">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FFFD768-DC79-4EC3-A7B9-9A67F6799615}"/>
              </a:ext>
            </a:extLst>
          </p:cNvPr>
          <p:cNvSpPr>
            <a:spLocks noGrp="1"/>
          </p:cNvSpPr>
          <p:nvPr>
            <p:ph idx="1"/>
          </p:nvPr>
        </p:nvSpPr>
        <p:spPr>
          <a:xfrm>
            <a:off x="2425069" y="1629986"/>
            <a:ext cx="3455101" cy="4534437"/>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4" name="Picture Placeholder 14">
            <a:extLst>
              <a:ext uri="{FF2B5EF4-FFF2-40B4-BE49-F238E27FC236}">
                <a16:creationId xmlns:a16="http://schemas.microsoft.com/office/drawing/2014/main" id="{CBD22EAF-3F7F-445F-9FCF-D3E18E624184}"/>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15" name="Text Placeholder 7">
            <a:extLst>
              <a:ext uri="{FF2B5EF4-FFF2-40B4-BE49-F238E27FC236}">
                <a16:creationId xmlns:a16="http://schemas.microsoft.com/office/drawing/2014/main" id="{9F5541FC-FA31-4787-BB4A-811EFA1B0DCD}"/>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16" name="Straight Connector 15">
            <a:extLst>
              <a:ext uri="{FF2B5EF4-FFF2-40B4-BE49-F238E27FC236}">
                <a16:creationId xmlns:a16="http://schemas.microsoft.com/office/drawing/2014/main" id="{24D3174D-34D8-4357-9D78-1BD6AE909494}"/>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9DE5AC3-2622-43C8-A15A-B03CB82F9E0F}"/>
              </a:ext>
            </a:extLst>
          </p:cNvPr>
          <p:cNvSpPr>
            <a:spLocks noGrp="1"/>
          </p:cNvSpPr>
          <p:nvPr>
            <p:ph idx="16"/>
          </p:nvPr>
        </p:nvSpPr>
        <p:spPr>
          <a:xfrm>
            <a:off x="8042107" y="1629986"/>
            <a:ext cx="3455101" cy="4534437"/>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0" name="Picture Placeholder 14">
            <a:extLst>
              <a:ext uri="{FF2B5EF4-FFF2-40B4-BE49-F238E27FC236}">
                <a16:creationId xmlns:a16="http://schemas.microsoft.com/office/drawing/2014/main" id="{24B0C9EB-C647-4C3A-AE4F-3968CBC6A010}"/>
              </a:ext>
            </a:extLst>
          </p:cNvPr>
          <p:cNvSpPr>
            <a:spLocks noGrp="1"/>
          </p:cNvSpPr>
          <p:nvPr>
            <p:ph type="pic" sz="quarter" idx="17"/>
          </p:nvPr>
        </p:nvSpPr>
        <p:spPr>
          <a:xfrm>
            <a:off x="6169344"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22" name="Text Placeholder 7">
            <a:extLst>
              <a:ext uri="{FF2B5EF4-FFF2-40B4-BE49-F238E27FC236}">
                <a16:creationId xmlns:a16="http://schemas.microsoft.com/office/drawing/2014/main" id="{BDE548DD-43B0-4AF6-B57F-91DE54E3789B}"/>
              </a:ext>
            </a:extLst>
          </p:cNvPr>
          <p:cNvSpPr>
            <a:spLocks noGrp="1"/>
          </p:cNvSpPr>
          <p:nvPr>
            <p:ph type="body" sz="quarter" idx="18" hasCustomPrompt="1"/>
          </p:nvPr>
        </p:nvSpPr>
        <p:spPr>
          <a:xfrm>
            <a:off x="8044646"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27" name="Straight Connector 26">
            <a:extLst>
              <a:ext uri="{FF2B5EF4-FFF2-40B4-BE49-F238E27FC236}">
                <a16:creationId xmlns:a16="http://schemas.microsoft.com/office/drawing/2014/main" id="{42144227-E658-4B0E-A01D-01443608F0D6}"/>
              </a:ext>
            </a:extLst>
          </p:cNvPr>
          <p:cNvCxnSpPr>
            <a:cxnSpLocks/>
          </p:cNvCxnSpPr>
          <p:nvPr userDrawn="1"/>
        </p:nvCxnSpPr>
        <p:spPr>
          <a:xfrm>
            <a:off x="8042107"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532234"/>
      </p:ext>
    </p:extLst>
  </p:cSld>
  <p:clrMapOvr>
    <a:masterClrMapping/>
  </p:clrMapOvr>
  <p:transition>
    <p:fade/>
  </p:transition>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ofiles - Two Profiles - Dark">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FFFD768-DC79-4EC3-A7B9-9A67F6799615}"/>
              </a:ext>
            </a:extLst>
          </p:cNvPr>
          <p:cNvSpPr>
            <a:spLocks noGrp="1"/>
          </p:cNvSpPr>
          <p:nvPr>
            <p:ph idx="1"/>
          </p:nvPr>
        </p:nvSpPr>
        <p:spPr>
          <a:xfrm>
            <a:off x="2425069" y="1629986"/>
            <a:ext cx="3455101" cy="4534437"/>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4" name="Picture Placeholder 14">
            <a:extLst>
              <a:ext uri="{FF2B5EF4-FFF2-40B4-BE49-F238E27FC236}">
                <a16:creationId xmlns:a16="http://schemas.microsoft.com/office/drawing/2014/main" id="{CBD22EAF-3F7F-445F-9FCF-D3E18E624184}"/>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15" name="Text Placeholder 7">
            <a:extLst>
              <a:ext uri="{FF2B5EF4-FFF2-40B4-BE49-F238E27FC236}">
                <a16:creationId xmlns:a16="http://schemas.microsoft.com/office/drawing/2014/main" id="{9F5541FC-FA31-4787-BB4A-811EFA1B0DCD}"/>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16" name="Straight Connector 15">
            <a:extLst>
              <a:ext uri="{FF2B5EF4-FFF2-40B4-BE49-F238E27FC236}">
                <a16:creationId xmlns:a16="http://schemas.microsoft.com/office/drawing/2014/main" id="{24D3174D-34D8-4357-9D78-1BD6AE909494}"/>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9DE5AC3-2622-43C8-A15A-B03CB82F9E0F}"/>
              </a:ext>
            </a:extLst>
          </p:cNvPr>
          <p:cNvSpPr>
            <a:spLocks noGrp="1"/>
          </p:cNvSpPr>
          <p:nvPr>
            <p:ph idx="16"/>
          </p:nvPr>
        </p:nvSpPr>
        <p:spPr>
          <a:xfrm>
            <a:off x="8042107" y="1629986"/>
            <a:ext cx="3455101" cy="4534437"/>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0" name="Picture Placeholder 14">
            <a:extLst>
              <a:ext uri="{FF2B5EF4-FFF2-40B4-BE49-F238E27FC236}">
                <a16:creationId xmlns:a16="http://schemas.microsoft.com/office/drawing/2014/main" id="{24B0C9EB-C647-4C3A-AE4F-3968CBC6A010}"/>
              </a:ext>
            </a:extLst>
          </p:cNvPr>
          <p:cNvSpPr>
            <a:spLocks noGrp="1"/>
          </p:cNvSpPr>
          <p:nvPr>
            <p:ph type="pic" sz="quarter" idx="17"/>
          </p:nvPr>
        </p:nvSpPr>
        <p:spPr>
          <a:xfrm>
            <a:off x="6169344"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22" name="Text Placeholder 7">
            <a:extLst>
              <a:ext uri="{FF2B5EF4-FFF2-40B4-BE49-F238E27FC236}">
                <a16:creationId xmlns:a16="http://schemas.microsoft.com/office/drawing/2014/main" id="{BDE548DD-43B0-4AF6-B57F-91DE54E3789B}"/>
              </a:ext>
            </a:extLst>
          </p:cNvPr>
          <p:cNvSpPr>
            <a:spLocks noGrp="1"/>
          </p:cNvSpPr>
          <p:nvPr>
            <p:ph type="body" sz="quarter" idx="18" hasCustomPrompt="1"/>
          </p:nvPr>
        </p:nvSpPr>
        <p:spPr>
          <a:xfrm>
            <a:off x="8044646"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27" name="Straight Connector 26">
            <a:extLst>
              <a:ext uri="{FF2B5EF4-FFF2-40B4-BE49-F238E27FC236}">
                <a16:creationId xmlns:a16="http://schemas.microsoft.com/office/drawing/2014/main" id="{42144227-E658-4B0E-A01D-01443608F0D6}"/>
              </a:ext>
            </a:extLst>
          </p:cNvPr>
          <p:cNvCxnSpPr>
            <a:cxnSpLocks/>
          </p:cNvCxnSpPr>
          <p:nvPr userDrawn="1"/>
        </p:nvCxnSpPr>
        <p:spPr>
          <a:xfrm>
            <a:off x="8042107"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63733"/>
      </p:ext>
    </p:extLst>
  </p:cSld>
  <p:clrMapOvr>
    <a:masterClrMapping/>
  </p:clrMapOvr>
  <p:transition>
    <p:fade/>
  </p:transition>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rofiles - Four Profiles">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BC5AE41-5438-4FD3-9740-463599D0FEC6}"/>
              </a:ext>
            </a:extLst>
          </p:cNvPr>
          <p:cNvSpPr>
            <a:spLocks noGrp="1"/>
          </p:cNvSpPr>
          <p:nvPr>
            <p:ph idx="1"/>
          </p:nvPr>
        </p:nvSpPr>
        <p:spPr>
          <a:xfrm>
            <a:off x="2425069" y="1629987"/>
            <a:ext cx="3455101" cy="1726800"/>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4" name="Picture Placeholder 14">
            <a:extLst>
              <a:ext uri="{FF2B5EF4-FFF2-40B4-BE49-F238E27FC236}">
                <a16:creationId xmlns:a16="http://schemas.microsoft.com/office/drawing/2014/main" id="{B3B60367-D03F-4045-BA7A-04DDDB58D547}"/>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25" name="Text Placeholder 7">
            <a:extLst>
              <a:ext uri="{FF2B5EF4-FFF2-40B4-BE49-F238E27FC236}">
                <a16:creationId xmlns:a16="http://schemas.microsoft.com/office/drawing/2014/main" id="{2F8556F8-850D-48D8-9FBF-EA96E2925A12}"/>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26" name="Straight Connector 25">
            <a:extLst>
              <a:ext uri="{FF2B5EF4-FFF2-40B4-BE49-F238E27FC236}">
                <a16:creationId xmlns:a16="http://schemas.microsoft.com/office/drawing/2014/main" id="{171AE972-AE08-4D30-A4A2-C94057F8F0A5}"/>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A7D3A890-5944-4C6A-ADE7-1919E8A87971}"/>
              </a:ext>
            </a:extLst>
          </p:cNvPr>
          <p:cNvSpPr>
            <a:spLocks noGrp="1"/>
          </p:cNvSpPr>
          <p:nvPr>
            <p:ph idx="16"/>
          </p:nvPr>
        </p:nvSpPr>
        <p:spPr>
          <a:xfrm>
            <a:off x="8040182" y="1629987"/>
            <a:ext cx="3455101" cy="1726800"/>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8" name="Picture Placeholder 14">
            <a:extLst>
              <a:ext uri="{FF2B5EF4-FFF2-40B4-BE49-F238E27FC236}">
                <a16:creationId xmlns:a16="http://schemas.microsoft.com/office/drawing/2014/main" id="{6245B2C4-EBFE-4544-9DFB-4953F4DD119F}"/>
              </a:ext>
            </a:extLst>
          </p:cNvPr>
          <p:cNvSpPr>
            <a:spLocks noGrp="1"/>
          </p:cNvSpPr>
          <p:nvPr>
            <p:ph type="pic" sz="quarter" idx="17"/>
          </p:nvPr>
        </p:nvSpPr>
        <p:spPr>
          <a:xfrm>
            <a:off x="6167419"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29" name="Text Placeholder 7">
            <a:extLst>
              <a:ext uri="{FF2B5EF4-FFF2-40B4-BE49-F238E27FC236}">
                <a16:creationId xmlns:a16="http://schemas.microsoft.com/office/drawing/2014/main" id="{E3BFAAA9-5C01-43DF-B797-73F076F5D6A2}"/>
              </a:ext>
            </a:extLst>
          </p:cNvPr>
          <p:cNvSpPr>
            <a:spLocks noGrp="1"/>
          </p:cNvSpPr>
          <p:nvPr>
            <p:ph type="body" sz="quarter" idx="18" hasCustomPrompt="1"/>
          </p:nvPr>
        </p:nvSpPr>
        <p:spPr>
          <a:xfrm>
            <a:off x="8042721"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30" name="Straight Connector 29">
            <a:extLst>
              <a:ext uri="{FF2B5EF4-FFF2-40B4-BE49-F238E27FC236}">
                <a16:creationId xmlns:a16="http://schemas.microsoft.com/office/drawing/2014/main" id="{984B0C49-E788-4FE2-8B60-5E9E2618235C}"/>
              </a:ext>
            </a:extLst>
          </p:cNvPr>
          <p:cNvCxnSpPr>
            <a:cxnSpLocks/>
          </p:cNvCxnSpPr>
          <p:nvPr userDrawn="1"/>
        </p:nvCxnSpPr>
        <p:spPr>
          <a:xfrm>
            <a:off x="8040181"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1061E83-BD01-4C7E-A134-3A004A0BA921}"/>
              </a:ext>
            </a:extLst>
          </p:cNvPr>
          <p:cNvSpPr>
            <a:spLocks noGrp="1"/>
          </p:cNvSpPr>
          <p:nvPr>
            <p:ph idx="19"/>
          </p:nvPr>
        </p:nvSpPr>
        <p:spPr>
          <a:xfrm>
            <a:off x="2425069" y="4448259"/>
            <a:ext cx="3455101" cy="1726800"/>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2" name="Picture Placeholder 14">
            <a:extLst>
              <a:ext uri="{FF2B5EF4-FFF2-40B4-BE49-F238E27FC236}">
                <a16:creationId xmlns:a16="http://schemas.microsoft.com/office/drawing/2014/main" id="{6BA7A345-7BEF-4FD4-8D5F-59AEC0C10516}"/>
              </a:ext>
            </a:extLst>
          </p:cNvPr>
          <p:cNvSpPr>
            <a:spLocks noGrp="1"/>
          </p:cNvSpPr>
          <p:nvPr>
            <p:ph type="pic" sz="quarter" idx="20"/>
          </p:nvPr>
        </p:nvSpPr>
        <p:spPr>
          <a:xfrm>
            <a:off x="552306"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3" name="Text Placeholder 7">
            <a:extLst>
              <a:ext uri="{FF2B5EF4-FFF2-40B4-BE49-F238E27FC236}">
                <a16:creationId xmlns:a16="http://schemas.microsoft.com/office/drawing/2014/main" id="{B95665D2-55F0-47B2-8EC5-FA26CFFD7ED7}"/>
              </a:ext>
            </a:extLst>
          </p:cNvPr>
          <p:cNvSpPr>
            <a:spLocks noGrp="1"/>
          </p:cNvSpPr>
          <p:nvPr>
            <p:ph type="body" sz="quarter" idx="21" hasCustomPrompt="1"/>
          </p:nvPr>
        </p:nvSpPr>
        <p:spPr>
          <a:xfrm>
            <a:off x="2427608"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34" name="Straight Connector 33">
            <a:extLst>
              <a:ext uri="{FF2B5EF4-FFF2-40B4-BE49-F238E27FC236}">
                <a16:creationId xmlns:a16="http://schemas.microsoft.com/office/drawing/2014/main" id="{7C988DE4-1B79-497C-AEE1-548C23437828}"/>
              </a:ext>
            </a:extLst>
          </p:cNvPr>
          <p:cNvCxnSpPr>
            <a:cxnSpLocks/>
          </p:cNvCxnSpPr>
          <p:nvPr userDrawn="1"/>
        </p:nvCxnSpPr>
        <p:spPr>
          <a:xfrm>
            <a:off x="2425068"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D317D79-906C-4DDD-8A95-57ADE50BAFC9}"/>
              </a:ext>
            </a:extLst>
          </p:cNvPr>
          <p:cNvSpPr>
            <a:spLocks noGrp="1"/>
          </p:cNvSpPr>
          <p:nvPr>
            <p:ph idx="22"/>
          </p:nvPr>
        </p:nvSpPr>
        <p:spPr>
          <a:xfrm>
            <a:off x="8040182" y="4448259"/>
            <a:ext cx="3455101" cy="1726800"/>
          </a:xfrm>
        </p:spPr>
        <p:txBody>
          <a:bodyPr rIns="0">
            <a:noAutofit/>
          </a:bodyPr>
          <a:lstStyle>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6" name="Picture Placeholder 14">
            <a:extLst>
              <a:ext uri="{FF2B5EF4-FFF2-40B4-BE49-F238E27FC236}">
                <a16:creationId xmlns:a16="http://schemas.microsoft.com/office/drawing/2014/main" id="{615EBBA1-48B5-48C8-BF67-FFE323601E85}"/>
              </a:ext>
            </a:extLst>
          </p:cNvPr>
          <p:cNvSpPr>
            <a:spLocks noGrp="1"/>
          </p:cNvSpPr>
          <p:nvPr>
            <p:ph type="pic" sz="quarter" idx="23"/>
          </p:nvPr>
        </p:nvSpPr>
        <p:spPr>
          <a:xfrm>
            <a:off x="6167419"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7" name="Text Placeholder 7">
            <a:extLst>
              <a:ext uri="{FF2B5EF4-FFF2-40B4-BE49-F238E27FC236}">
                <a16:creationId xmlns:a16="http://schemas.microsoft.com/office/drawing/2014/main" id="{3DE6C8BB-1E53-42AB-9235-F11000837E3C}"/>
              </a:ext>
            </a:extLst>
          </p:cNvPr>
          <p:cNvSpPr>
            <a:spLocks noGrp="1"/>
          </p:cNvSpPr>
          <p:nvPr>
            <p:ph type="body" sz="quarter" idx="24" hasCustomPrompt="1"/>
          </p:nvPr>
        </p:nvSpPr>
        <p:spPr>
          <a:xfrm>
            <a:off x="8042721"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title </a:t>
            </a:r>
          </a:p>
          <a:p>
            <a:pPr lvl="1"/>
            <a:r>
              <a:rPr lang="da-DK"/>
              <a:t>Second level</a:t>
            </a:r>
          </a:p>
        </p:txBody>
      </p:sp>
      <p:cxnSp>
        <p:nvCxnSpPr>
          <p:cNvPr id="38" name="Straight Connector 37">
            <a:extLst>
              <a:ext uri="{FF2B5EF4-FFF2-40B4-BE49-F238E27FC236}">
                <a16:creationId xmlns:a16="http://schemas.microsoft.com/office/drawing/2014/main" id="{2AE03B15-C704-43A4-BE42-62D09237DDEE}"/>
              </a:ext>
            </a:extLst>
          </p:cNvPr>
          <p:cNvCxnSpPr>
            <a:cxnSpLocks/>
          </p:cNvCxnSpPr>
          <p:nvPr userDrawn="1"/>
        </p:nvCxnSpPr>
        <p:spPr>
          <a:xfrm>
            <a:off x="8040181"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689980"/>
      </p:ext>
    </p:extLst>
  </p:cSld>
  <p:clrMapOvr>
    <a:masterClrMapping/>
  </p:clrMapOvr>
  <p:transition>
    <p:fade/>
  </p:transition>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ofiles - Four Profiles - Dark">
    <p:bg>
      <p:bgPr>
        <a:solidFill>
          <a:schemeClr val="accent1"/>
        </a:solidFill>
        <a:effectLst/>
      </p:bgPr>
    </p:bg>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BC5AE41-5438-4FD3-9740-463599D0FEC6}"/>
              </a:ext>
            </a:extLst>
          </p:cNvPr>
          <p:cNvSpPr>
            <a:spLocks noGrp="1"/>
          </p:cNvSpPr>
          <p:nvPr>
            <p:ph idx="1"/>
          </p:nvPr>
        </p:nvSpPr>
        <p:spPr>
          <a:xfrm>
            <a:off x="2425069" y="1629987"/>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4" name="Picture Placeholder 14">
            <a:extLst>
              <a:ext uri="{FF2B5EF4-FFF2-40B4-BE49-F238E27FC236}">
                <a16:creationId xmlns:a16="http://schemas.microsoft.com/office/drawing/2014/main" id="{B3B60367-D03F-4045-BA7A-04DDDB58D547}"/>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25" name="Text Placeholder 7">
            <a:extLst>
              <a:ext uri="{FF2B5EF4-FFF2-40B4-BE49-F238E27FC236}">
                <a16:creationId xmlns:a16="http://schemas.microsoft.com/office/drawing/2014/main" id="{2F8556F8-850D-48D8-9FBF-EA96E2925A12}"/>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26" name="Straight Connector 25">
            <a:extLst>
              <a:ext uri="{FF2B5EF4-FFF2-40B4-BE49-F238E27FC236}">
                <a16:creationId xmlns:a16="http://schemas.microsoft.com/office/drawing/2014/main" id="{171AE972-AE08-4D30-A4A2-C94057F8F0A5}"/>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A7D3A890-5944-4C6A-ADE7-1919E8A87971}"/>
              </a:ext>
            </a:extLst>
          </p:cNvPr>
          <p:cNvSpPr>
            <a:spLocks noGrp="1"/>
          </p:cNvSpPr>
          <p:nvPr>
            <p:ph idx="16"/>
          </p:nvPr>
        </p:nvSpPr>
        <p:spPr>
          <a:xfrm>
            <a:off x="8040182" y="1629987"/>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8" name="Picture Placeholder 14">
            <a:extLst>
              <a:ext uri="{FF2B5EF4-FFF2-40B4-BE49-F238E27FC236}">
                <a16:creationId xmlns:a16="http://schemas.microsoft.com/office/drawing/2014/main" id="{6245B2C4-EBFE-4544-9DFB-4953F4DD119F}"/>
              </a:ext>
            </a:extLst>
          </p:cNvPr>
          <p:cNvSpPr>
            <a:spLocks noGrp="1"/>
          </p:cNvSpPr>
          <p:nvPr>
            <p:ph type="pic" sz="quarter" idx="17"/>
          </p:nvPr>
        </p:nvSpPr>
        <p:spPr>
          <a:xfrm>
            <a:off x="6167419"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29" name="Text Placeholder 7">
            <a:extLst>
              <a:ext uri="{FF2B5EF4-FFF2-40B4-BE49-F238E27FC236}">
                <a16:creationId xmlns:a16="http://schemas.microsoft.com/office/drawing/2014/main" id="{E3BFAAA9-5C01-43DF-B797-73F076F5D6A2}"/>
              </a:ext>
            </a:extLst>
          </p:cNvPr>
          <p:cNvSpPr>
            <a:spLocks noGrp="1"/>
          </p:cNvSpPr>
          <p:nvPr>
            <p:ph type="body" sz="quarter" idx="18" hasCustomPrompt="1"/>
          </p:nvPr>
        </p:nvSpPr>
        <p:spPr>
          <a:xfrm>
            <a:off x="8042721"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30" name="Straight Connector 29">
            <a:extLst>
              <a:ext uri="{FF2B5EF4-FFF2-40B4-BE49-F238E27FC236}">
                <a16:creationId xmlns:a16="http://schemas.microsoft.com/office/drawing/2014/main" id="{984B0C49-E788-4FE2-8B60-5E9E2618235C}"/>
              </a:ext>
            </a:extLst>
          </p:cNvPr>
          <p:cNvCxnSpPr>
            <a:cxnSpLocks/>
          </p:cNvCxnSpPr>
          <p:nvPr userDrawn="1"/>
        </p:nvCxnSpPr>
        <p:spPr>
          <a:xfrm>
            <a:off x="8040181"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1061E83-BD01-4C7E-A134-3A004A0BA921}"/>
              </a:ext>
            </a:extLst>
          </p:cNvPr>
          <p:cNvSpPr>
            <a:spLocks noGrp="1"/>
          </p:cNvSpPr>
          <p:nvPr>
            <p:ph idx="19"/>
          </p:nvPr>
        </p:nvSpPr>
        <p:spPr>
          <a:xfrm>
            <a:off x="2425069" y="4448259"/>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2" name="Picture Placeholder 14">
            <a:extLst>
              <a:ext uri="{FF2B5EF4-FFF2-40B4-BE49-F238E27FC236}">
                <a16:creationId xmlns:a16="http://schemas.microsoft.com/office/drawing/2014/main" id="{6BA7A345-7BEF-4FD4-8D5F-59AEC0C10516}"/>
              </a:ext>
            </a:extLst>
          </p:cNvPr>
          <p:cNvSpPr>
            <a:spLocks noGrp="1"/>
          </p:cNvSpPr>
          <p:nvPr>
            <p:ph type="pic" sz="quarter" idx="20"/>
          </p:nvPr>
        </p:nvSpPr>
        <p:spPr>
          <a:xfrm>
            <a:off x="552306"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3" name="Text Placeholder 7">
            <a:extLst>
              <a:ext uri="{FF2B5EF4-FFF2-40B4-BE49-F238E27FC236}">
                <a16:creationId xmlns:a16="http://schemas.microsoft.com/office/drawing/2014/main" id="{B95665D2-55F0-47B2-8EC5-FA26CFFD7ED7}"/>
              </a:ext>
            </a:extLst>
          </p:cNvPr>
          <p:cNvSpPr>
            <a:spLocks noGrp="1"/>
          </p:cNvSpPr>
          <p:nvPr>
            <p:ph type="body" sz="quarter" idx="21" hasCustomPrompt="1"/>
          </p:nvPr>
        </p:nvSpPr>
        <p:spPr>
          <a:xfrm>
            <a:off x="2427608"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34" name="Straight Connector 33">
            <a:extLst>
              <a:ext uri="{FF2B5EF4-FFF2-40B4-BE49-F238E27FC236}">
                <a16:creationId xmlns:a16="http://schemas.microsoft.com/office/drawing/2014/main" id="{7C988DE4-1B79-497C-AEE1-548C23437828}"/>
              </a:ext>
            </a:extLst>
          </p:cNvPr>
          <p:cNvCxnSpPr>
            <a:cxnSpLocks/>
          </p:cNvCxnSpPr>
          <p:nvPr userDrawn="1"/>
        </p:nvCxnSpPr>
        <p:spPr>
          <a:xfrm>
            <a:off x="2425068"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D317D79-906C-4DDD-8A95-57ADE50BAFC9}"/>
              </a:ext>
            </a:extLst>
          </p:cNvPr>
          <p:cNvSpPr>
            <a:spLocks noGrp="1"/>
          </p:cNvSpPr>
          <p:nvPr>
            <p:ph idx="22"/>
          </p:nvPr>
        </p:nvSpPr>
        <p:spPr>
          <a:xfrm>
            <a:off x="8040182" y="4448259"/>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6" name="Picture Placeholder 14">
            <a:extLst>
              <a:ext uri="{FF2B5EF4-FFF2-40B4-BE49-F238E27FC236}">
                <a16:creationId xmlns:a16="http://schemas.microsoft.com/office/drawing/2014/main" id="{615EBBA1-48B5-48C8-BF67-FFE323601E85}"/>
              </a:ext>
            </a:extLst>
          </p:cNvPr>
          <p:cNvSpPr>
            <a:spLocks noGrp="1"/>
          </p:cNvSpPr>
          <p:nvPr>
            <p:ph type="pic" sz="quarter" idx="23"/>
          </p:nvPr>
        </p:nvSpPr>
        <p:spPr>
          <a:xfrm>
            <a:off x="6167419"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7" name="Text Placeholder 7">
            <a:extLst>
              <a:ext uri="{FF2B5EF4-FFF2-40B4-BE49-F238E27FC236}">
                <a16:creationId xmlns:a16="http://schemas.microsoft.com/office/drawing/2014/main" id="{3DE6C8BB-1E53-42AB-9235-F11000837E3C}"/>
              </a:ext>
            </a:extLst>
          </p:cNvPr>
          <p:cNvSpPr>
            <a:spLocks noGrp="1"/>
          </p:cNvSpPr>
          <p:nvPr>
            <p:ph type="body" sz="quarter" idx="24" hasCustomPrompt="1"/>
          </p:nvPr>
        </p:nvSpPr>
        <p:spPr>
          <a:xfrm>
            <a:off x="8042721"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title </a:t>
            </a:r>
          </a:p>
          <a:p>
            <a:pPr lvl="1"/>
            <a:r>
              <a:rPr lang="da-DK"/>
              <a:t>Second level</a:t>
            </a:r>
          </a:p>
        </p:txBody>
      </p:sp>
      <p:cxnSp>
        <p:nvCxnSpPr>
          <p:cNvPr id="38" name="Straight Connector 37">
            <a:extLst>
              <a:ext uri="{FF2B5EF4-FFF2-40B4-BE49-F238E27FC236}">
                <a16:creationId xmlns:a16="http://schemas.microsoft.com/office/drawing/2014/main" id="{2AE03B15-C704-43A4-BE42-62D09237DDEE}"/>
              </a:ext>
            </a:extLst>
          </p:cNvPr>
          <p:cNvCxnSpPr>
            <a:cxnSpLocks/>
          </p:cNvCxnSpPr>
          <p:nvPr userDrawn="1"/>
        </p:nvCxnSpPr>
        <p:spPr>
          <a:xfrm>
            <a:off x="8040181"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033987"/>
      </p:ext>
    </p:extLst>
  </p:cSld>
  <p:clrMapOvr>
    <a:masterClrMapping/>
  </p:clrMapOvr>
  <p:transition>
    <p:fade/>
  </p:transition>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rofiles - Six Name Profiles">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C683575C-C4B9-4E2F-9D9F-FEBDB331FA64}"/>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32" name="Straight Connector 31">
            <a:extLst>
              <a:ext uri="{FF2B5EF4-FFF2-40B4-BE49-F238E27FC236}">
                <a16:creationId xmlns:a16="http://schemas.microsoft.com/office/drawing/2014/main" id="{489D076B-26A2-474D-925F-D4CF348D9272}"/>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3" name="Picture Placeholder 14">
            <a:extLst>
              <a:ext uri="{FF2B5EF4-FFF2-40B4-BE49-F238E27FC236}">
                <a16:creationId xmlns:a16="http://schemas.microsoft.com/office/drawing/2014/main" id="{74495213-3AF1-42BD-867D-D8579D54150F}"/>
              </a:ext>
            </a:extLst>
          </p:cNvPr>
          <p:cNvSpPr>
            <a:spLocks noGrp="1"/>
          </p:cNvSpPr>
          <p:nvPr>
            <p:ph type="pic" sz="quarter" idx="15"/>
          </p:nvPr>
        </p:nvSpPr>
        <p:spPr>
          <a:xfrm>
            <a:off x="552306"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4" name="Text Placeholder 7">
            <a:extLst>
              <a:ext uri="{FF2B5EF4-FFF2-40B4-BE49-F238E27FC236}">
                <a16:creationId xmlns:a16="http://schemas.microsoft.com/office/drawing/2014/main" id="{4F5530C5-3AA0-43DA-A346-E167D251F458}"/>
              </a:ext>
            </a:extLst>
          </p:cNvPr>
          <p:cNvSpPr>
            <a:spLocks noGrp="1"/>
          </p:cNvSpPr>
          <p:nvPr>
            <p:ph type="body" sz="quarter" idx="13" hasCustomPrompt="1"/>
          </p:nvPr>
        </p:nvSpPr>
        <p:spPr>
          <a:xfrm>
            <a:off x="2131257"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37" name="Picture Placeholder 14">
            <a:extLst>
              <a:ext uri="{FF2B5EF4-FFF2-40B4-BE49-F238E27FC236}">
                <a16:creationId xmlns:a16="http://schemas.microsoft.com/office/drawing/2014/main" id="{6CBE9017-C530-4B6C-A061-200A955633D3}"/>
              </a:ext>
            </a:extLst>
          </p:cNvPr>
          <p:cNvSpPr>
            <a:spLocks noGrp="1"/>
          </p:cNvSpPr>
          <p:nvPr>
            <p:ph type="pic" sz="quarter" idx="16"/>
          </p:nvPr>
        </p:nvSpPr>
        <p:spPr>
          <a:xfrm>
            <a:off x="552306"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8" name="Text Placeholder 7">
            <a:extLst>
              <a:ext uri="{FF2B5EF4-FFF2-40B4-BE49-F238E27FC236}">
                <a16:creationId xmlns:a16="http://schemas.microsoft.com/office/drawing/2014/main" id="{34D60246-2F54-434D-BCEC-61BDCB970F08}"/>
              </a:ext>
            </a:extLst>
          </p:cNvPr>
          <p:cNvSpPr>
            <a:spLocks noGrp="1"/>
          </p:cNvSpPr>
          <p:nvPr>
            <p:ph type="body" sz="quarter" idx="17" hasCustomPrompt="1"/>
          </p:nvPr>
        </p:nvSpPr>
        <p:spPr>
          <a:xfrm>
            <a:off x="2131257"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39" name="Picture Placeholder 14">
            <a:extLst>
              <a:ext uri="{FF2B5EF4-FFF2-40B4-BE49-F238E27FC236}">
                <a16:creationId xmlns:a16="http://schemas.microsoft.com/office/drawing/2014/main" id="{A7107C72-2EDB-4ECA-8454-D356EC4F45C5}"/>
              </a:ext>
            </a:extLst>
          </p:cNvPr>
          <p:cNvSpPr>
            <a:spLocks noGrp="1"/>
          </p:cNvSpPr>
          <p:nvPr>
            <p:ph type="pic" sz="quarter" idx="18"/>
          </p:nvPr>
        </p:nvSpPr>
        <p:spPr>
          <a:xfrm>
            <a:off x="552306"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0" name="Text Placeholder 7">
            <a:extLst>
              <a:ext uri="{FF2B5EF4-FFF2-40B4-BE49-F238E27FC236}">
                <a16:creationId xmlns:a16="http://schemas.microsoft.com/office/drawing/2014/main" id="{B6EF5E86-92AE-4DF0-BB72-1ACABA04061B}"/>
              </a:ext>
            </a:extLst>
          </p:cNvPr>
          <p:cNvSpPr>
            <a:spLocks noGrp="1"/>
          </p:cNvSpPr>
          <p:nvPr>
            <p:ph type="body" sz="quarter" idx="19" hasCustomPrompt="1"/>
          </p:nvPr>
        </p:nvSpPr>
        <p:spPr>
          <a:xfrm>
            <a:off x="2131257"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41" name="Picture Placeholder 14">
            <a:extLst>
              <a:ext uri="{FF2B5EF4-FFF2-40B4-BE49-F238E27FC236}">
                <a16:creationId xmlns:a16="http://schemas.microsoft.com/office/drawing/2014/main" id="{6470DC53-31A1-4886-96DD-24E8DB5DD9C4}"/>
              </a:ext>
            </a:extLst>
          </p:cNvPr>
          <p:cNvSpPr>
            <a:spLocks noGrp="1"/>
          </p:cNvSpPr>
          <p:nvPr>
            <p:ph type="pic" sz="quarter" idx="20"/>
          </p:nvPr>
        </p:nvSpPr>
        <p:spPr>
          <a:xfrm>
            <a:off x="6167420"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2" name="Text Placeholder 7">
            <a:extLst>
              <a:ext uri="{FF2B5EF4-FFF2-40B4-BE49-F238E27FC236}">
                <a16:creationId xmlns:a16="http://schemas.microsoft.com/office/drawing/2014/main" id="{AD8B2916-BAAC-4A71-97D3-1324495398E1}"/>
              </a:ext>
            </a:extLst>
          </p:cNvPr>
          <p:cNvSpPr>
            <a:spLocks noGrp="1"/>
          </p:cNvSpPr>
          <p:nvPr>
            <p:ph type="body" sz="quarter" idx="21" hasCustomPrompt="1"/>
          </p:nvPr>
        </p:nvSpPr>
        <p:spPr>
          <a:xfrm>
            <a:off x="7746371"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43" name="Picture Placeholder 14">
            <a:extLst>
              <a:ext uri="{FF2B5EF4-FFF2-40B4-BE49-F238E27FC236}">
                <a16:creationId xmlns:a16="http://schemas.microsoft.com/office/drawing/2014/main" id="{CE347703-514B-459B-A699-56915BD151AF}"/>
              </a:ext>
            </a:extLst>
          </p:cNvPr>
          <p:cNvSpPr>
            <a:spLocks noGrp="1"/>
          </p:cNvSpPr>
          <p:nvPr>
            <p:ph type="pic" sz="quarter" idx="22"/>
          </p:nvPr>
        </p:nvSpPr>
        <p:spPr>
          <a:xfrm>
            <a:off x="6167420"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4" name="Text Placeholder 7">
            <a:extLst>
              <a:ext uri="{FF2B5EF4-FFF2-40B4-BE49-F238E27FC236}">
                <a16:creationId xmlns:a16="http://schemas.microsoft.com/office/drawing/2014/main" id="{87ED199E-E1CB-43A8-BB2F-E9906D67BA30}"/>
              </a:ext>
            </a:extLst>
          </p:cNvPr>
          <p:cNvSpPr>
            <a:spLocks noGrp="1"/>
          </p:cNvSpPr>
          <p:nvPr>
            <p:ph type="body" sz="quarter" idx="23" hasCustomPrompt="1"/>
          </p:nvPr>
        </p:nvSpPr>
        <p:spPr>
          <a:xfrm>
            <a:off x="7746371"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45" name="Picture Placeholder 14">
            <a:extLst>
              <a:ext uri="{FF2B5EF4-FFF2-40B4-BE49-F238E27FC236}">
                <a16:creationId xmlns:a16="http://schemas.microsoft.com/office/drawing/2014/main" id="{064781D7-E620-4CDA-8D0D-4A4971B11A42}"/>
              </a:ext>
            </a:extLst>
          </p:cNvPr>
          <p:cNvSpPr>
            <a:spLocks noGrp="1"/>
          </p:cNvSpPr>
          <p:nvPr>
            <p:ph type="pic" sz="quarter" idx="24"/>
          </p:nvPr>
        </p:nvSpPr>
        <p:spPr>
          <a:xfrm>
            <a:off x="6167420"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6" name="Text Placeholder 7">
            <a:extLst>
              <a:ext uri="{FF2B5EF4-FFF2-40B4-BE49-F238E27FC236}">
                <a16:creationId xmlns:a16="http://schemas.microsoft.com/office/drawing/2014/main" id="{57EF6C9F-85E3-40FB-9407-9352A5EED4CB}"/>
              </a:ext>
            </a:extLst>
          </p:cNvPr>
          <p:cNvSpPr>
            <a:spLocks noGrp="1"/>
          </p:cNvSpPr>
          <p:nvPr>
            <p:ph type="body" sz="quarter" idx="25" hasCustomPrompt="1"/>
          </p:nvPr>
        </p:nvSpPr>
        <p:spPr>
          <a:xfrm>
            <a:off x="7746371"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Tree>
    <p:extLst>
      <p:ext uri="{BB962C8B-B14F-4D97-AF65-F5344CB8AC3E}">
        <p14:creationId xmlns:p14="http://schemas.microsoft.com/office/powerpoint/2010/main" val="160252160"/>
      </p:ext>
    </p:extLst>
  </p:cSld>
  <p:clrMapOvr>
    <a:masterClrMapping/>
  </p:clrMapOvr>
  <p:transition>
    <p:fade/>
  </p:transition>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rofiles - Six Name Profiles - Dark">
    <p:bg>
      <p:bgPr>
        <a:solidFill>
          <a:schemeClr val="accent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C683575C-C4B9-4E2F-9D9F-FEBDB331FA64}"/>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da-DK"/>
              <a:t>Click to edit Master title style</a:t>
            </a:r>
          </a:p>
        </p:txBody>
      </p:sp>
      <p:cxnSp>
        <p:nvCxnSpPr>
          <p:cNvPr id="32" name="Straight Connector 31">
            <a:extLst>
              <a:ext uri="{FF2B5EF4-FFF2-40B4-BE49-F238E27FC236}">
                <a16:creationId xmlns:a16="http://schemas.microsoft.com/office/drawing/2014/main" id="{489D076B-26A2-474D-925F-D4CF348D9272}"/>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3" name="Picture Placeholder 14">
            <a:extLst>
              <a:ext uri="{FF2B5EF4-FFF2-40B4-BE49-F238E27FC236}">
                <a16:creationId xmlns:a16="http://schemas.microsoft.com/office/drawing/2014/main" id="{74495213-3AF1-42BD-867D-D8579D54150F}"/>
              </a:ext>
            </a:extLst>
          </p:cNvPr>
          <p:cNvSpPr>
            <a:spLocks noGrp="1"/>
          </p:cNvSpPr>
          <p:nvPr>
            <p:ph type="pic" sz="quarter" idx="15"/>
          </p:nvPr>
        </p:nvSpPr>
        <p:spPr>
          <a:xfrm>
            <a:off x="552306"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4" name="Text Placeholder 7">
            <a:extLst>
              <a:ext uri="{FF2B5EF4-FFF2-40B4-BE49-F238E27FC236}">
                <a16:creationId xmlns:a16="http://schemas.microsoft.com/office/drawing/2014/main" id="{4F5530C5-3AA0-43DA-A346-E167D251F458}"/>
              </a:ext>
            </a:extLst>
          </p:cNvPr>
          <p:cNvSpPr>
            <a:spLocks noGrp="1"/>
          </p:cNvSpPr>
          <p:nvPr>
            <p:ph type="body" sz="quarter" idx="13" hasCustomPrompt="1"/>
          </p:nvPr>
        </p:nvSpPr>
        <p:spPr>
          <a:xfrm>
            <a:off x="2131257"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37" name="Picture Placeholder 14">
            <a:extLst>
              <a:ext uri="{FF2B5EF4-FFF2-40B4-BE49-F238E27FC236}">
                <a16:creationId xmlns:a16="http://schemas.microsoft.com/office/drawing/2014/main" id="{6CBE9017-C530-4B6C-A061-200A955633D3}"/>
              </a:ext>
            </a:extLst>
          </p:cNvPr>
          <p:cNvSpPr>
            <a:spLocks noGrp="1"/>
          </p:cNvSpPr>
          <p:nvPr>
            <p:ph type="pic" sz="quarter" idx="16"/>
          </p:nvPr>
        </p:nvSpPr>
        <p:spPr>
          <a:xfrm>
            <a:off x="552306"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38" name="Text Placeholder 7">
            <a:extLst>
              <a:ext uri="{FF2B5EF4-FFF2-40B4-BE49-F238E27FC236}">
                <a16:creationId xmlns:a16="http://schemas.microsoft.com/office/drawing/2014/main" id="{34D60246-2F54-434D-BCEC-61BDCB970F08}"/>
              </a:ext>
            </a:extLst>
          </p:cNvPr>
          <p:cNvSpPr>
            <a:spLocks noGrp="1"/>
          </p:cNvSpPr>
          <p:nvPr>
            <p:ph type="body" sz="quarter" idx="17" hasCustomPrompt="1"/>
          </p:nvPr>
        </p:nvSpPr>
        <p:spPr>
          <a:xfrm>
            <a:off x="2131257"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39" name="Picture Placeholder 14">
            <a:extLst>
              <a:ext uri="{FF2B5EF4-FFF2-40B4-BE49-F238E27FC236}">
                <a16:creationId xmlns:a16="http://schemas.microsoft.com/office/drawing/2014/main" id="{A7107C72-2EDB-4ECA-8454-D356EC4F45C5}"/>
              </a:ext>
            </a:extLst>
          </p:cNvPr>
          <p:cNvSpPr>
            <a:spLocks noGrp="1"/>
          </p:cNvSpPr>
          <p:nvPr>
            <p:ph type="pic" sz="quarter" idx="18"/>
          </p:nvPr>
        </p:nvSpPr>
        <p:spPr>
          <a:xfrm>
            <a:off x="552306"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0" name="Text Placeholder 7">
            <a:extLst>
              <a:ext uri="{FF2B5EF4-FFF2-40B4-BE49-F238E27FC236}">
                <a16:creationId xmlns:a16="http://schemas.microsoft.com/office/drawing/2014/main" id="{B6EF5E86-92AE-4DF0-BB72-1ACABA04061B}"/>
              </a:ext>
            </a:extLst>
          </p:cNvPr>
          <p:cNvSpPr>
            <a:spLocks noGrp="1"/>
          </p:cNvSpPr>
          <p:nvPr>
            <p:ph type="body" sz="quarter" idx="19" hasCustomPrompt="1"/>
          </p:nvPr>
        </p:nvSpPr>
        <p:spPr>
          <a:xfrm>
            <a:off x="2131257"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41" name="Picture Placeholder 14">
            <a:extLst>
              <a:ext uri="{FF2B5EF4-FFF2-40B4-BE49-F238E27FC236}">
                <a16:creationId xmlns:a16="http://schemas.microsoft.com/office/drawing/2014/main" id="{6470DC53-31A1-4886-96DD-24E8DB5DD9C4}"/>
              </a:ext>
            </a:extLst>
          </p:cNvPr>
          <p:cNvSpPr>
            <a:spLocks noGrp="1"/>
          </p:cNvSpPr>
          <p:nvPr>
            <p:ph type="pic" sz="quarter" idx="20"/>
          </p:nvPr>
        </p:nvSpPr>
        <p:spPr>
          <a:xfrm>
            <a:off x="6167420"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2" name="Text Placeholder 7">
            <a:extLst>
              <a:ext uri="{FF2B5EF4-FFF2-40B4-BE49-F238E27FC236}">
                <a16:creationId xmlns:a16="http://schemas.microsoft.com/office/drawing/2014/main" id="{AD8B2916-BAAC-4A71-97D3-1324495398E1}"/>
              </a:ext>
            </a:extLst>
          </p:cNvPr>
          <p:cNvSpPr>
            <a:spLocks noGrp="1"/>
          </p:cNvSpPr>
          <p:nvPr>
            <p:ph type="body" sz="quarter" idx="21" hasCustomPrompt="1"/>
          </p:nvPr>
        </p:nvSpPr>
        <p:spPr>
          <a:xfrm>
            <a:off x="7746371"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43" name="Picture Placeholder 14">
            <a:extLst>
              <a:ext uri="{FF2B5EF4-FFF2-40B4-BE49-F238E27FC236}">
                <a16:creationId xmlns:a16="http://schemas.microsoft.com/office/drawing/2014/main" id="{CE347703-514B-459B-A699-56915BD151AF}"/>
              </a:ext>
            </a:extLst>
          </p:cNvPr>
          <p:cNvSpPr>
            <a:spLocks noGrp="1"/>
          </p:cNvSpPr>
          <p:nvPr>
            <p:ph type="pic" sz="quarter" idx="22"/>
          </p:nvPr>
        </p:nvSpPr>
        <p:spPr>
          <a:xfrm>
            <a:off x="6167420"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4" name="Text Placeholder 7">
            <a:extLst>
              <a:ext uri="{FF2B5EF4-FFF2-40B4-BE49-F238E27FC236}">
                <a16:creationId xmlns:a16="http://schemas.microsoft.com/office/drawing/2014/main" id="{87ED199E-E1CB-43A8-BB2F-E9906D67BA30}"/>
              </a:ext>
            </a:extLst>
          </p:cNvPr>
          <p:cNvSpPr>
            <a:spLocks noGrp="1"/>
          </p:cNvSpPr>
          <p:nvPr>
            <p:ph type="body" sz="quarter" idx="23" hasCustomPrompt="1"/>
          </p:nvPr>
        </p:nvSpPr>
        <p:spPr>
          <a:xfrm>
            <a:off x="7746371"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45" name="Picture Placeholder 14">
            <a:extLst>
              <a:ext uri="{FF2B5EF4-FFF2-40B4-BE49-F238E27FC236}">
                <a16:creationId xmlns:a16="http://schemas.microsoft.com/office/drawing/2014/main" id="{064781D7-E620-4CDA-8D0D-4A4971B11A42}"/>
              </a:ext>
            </a:extLst>
          </p:cNvPr>
          <p:cNvSpPr>
            <a:spLocks noGrp="1"/>
          </p:cNvSpPr>
          <p:nvPr>
            <p:ph type="pic" sz="quarter" idx="24"/>
          </p:nvPr>
        </p:nvSpPr>
        <p:spPr>
          <a:xfrm>
            <a:off x="6167420"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6" name="Text Placeholder 7">
            <a:extLst>
              <a:ext uri="{FF2B5EF4-FFF2-40B4-BE49-F238E27FC236}">
                <a16:creationId xmlns:a16="http://schemas.microsoft.com/office/drawing/2014/main" id="{57EF6C9F-85E3-40FB-9407-9352A5EED4CB}"/>
              </a:ext>
            </a:extLst>
          </p:cNvPr>
          <p:cNvSpPr>
            <a:spLocks noGrp="1"/>
          </p:cNvSpPr>
          <p:nvPr>
            <p:ph type="body" sz="quarter" idx="25" hasCustomPrompt="1"/>
          </p:nvPr>
        </p:nvSpPr>
        <p:spPr>
          <a:xfrm>
            <a:off x="7746371"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Tree>
    <p:extLst>
      <p:ext uri="{BB962C8B-B14F-4D97-AF65-F5344CB8AC3E}">
        <p14:creationId xmlns:p14="http://schemas.microsoft.com/office/powerpoint/2010/main" val="324645834"/>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3" y="217448"/>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706973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670159" y="1043182"/>
            <a:ext cx="7258370" cy="6155782"/>
          </a:xfrm>
          <a:prstGeom prst="rect">
            <a:avLst/>
          </a:prstGeom>
        </p:spPr>
      </p:pic>
    </p:spTree>
    <p:extLst>
      <p:ext uri="{BB962C8B-B14F-4D97-AF65-F5344CB8AC3E}">
        <p14:creationId xmlns:p14="http://schemas.microsoft.com/office/powerpoint/2010/main" val="11347567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rofiles - Eight Name Profiles">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B600BB97-C2E3-4E66-95D4-0298C359B6A5}"/>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39" name="Straight Connector 38">
            <a:extLst>
              <a:ext uri="{FF2B5EF4-FFF2-40B4-BE49-F238E27FC236}">
                <a16:creationId xmlns:a16="http://schemas.microsoft.com/office/drawing/2014/main" id="{D6DB83E4-E72D-4A5B-B643-83A6589A5AB4}"/>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40" name="Picture Placeholder 14">
            <a:extLst>
              <a:ext uri="{FF2B5EF4-FFF2-40B4-BE49-F238E27FC236}">
                <a16:creationId xmlns:a16="http://schemas.microsoft.com/office/drawing/2014/main" id="{9D15D003-E1BD-4E78-9CE6-1EB83EEF0DF4}"/>
              </a:ext>
            </a:extLst>
          </p:cNvPr>
          <p:cNvSpPr>
            <a:spLocks noGrp="1"/>
          </p:cNvSpPr>
          <p:nvPr>
            <p:ph type="pic" sz="quarter" idx="15"/>
          </p:nvPr>
        </p:nvSpPr>
        <p:spPr>
          <a:xfrm>
            <a:off x="552306"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1" name="Text Placeholder 7">
            <a:extLst>
              <a:ext uri="{FF2B5EF4-FFF2-40B4-BE49-F238E27FC236}">
                <a16:creationId xmlns:a16="http://schemas.microsoft.com/office/drawing/2014/main" id="{D31CFFDF-803A-4295-A1F7-0711B416F0CF}"/>
              </a:ext>
            </a:extLst>
          </p:cNvPr>
          <p:cNvSpPr>
            <a:spLocks noGrp="1"/>
          </p:cNvSpPr>
          <p:nvPr>
            <p:ph type="body" sz="quarter" idx="13" hasCustomPrompt="1"/>
          </p:nvPr>
        </p:nvSpPr>
        <p:spPr>
          <a:xfrm>
            <a:off x="1809369"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57" name="Picture Placeholder 14">
            <a:extLst>
              <a:ext uri="{FF2B5EF4-FFF2-40B4-BE49-F238E27FC236}">
                <a16:creationId xmlns:a16="http://schemas.microsoft.com/office/drawing/2014/main" id="{EB0C49C5-4742-40C1-9D0F-85237002793E}"/>
              </a:ext>
            </a:extLst>
          </p:cNvPr>
          <p:cNvSpPr>
            <a:spLocks noGrp="1"/>
          </p:cNvSpPr>
          <p:nvPr>
            <p:ph type="pic" sz="quarter" idx="16"/>
          </p:nvPr>
        </p:nvSpPr>
        <p:spPr>
          <a:xfrm>
            <a:off x="552306"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58" name="Picture Placeholder 14">
            <a:extLst>
              <a:ext uri="{FF2B5EF4-FFF2-40B4-BE49-F238E27FC236}">
                <a16:creationId xmlns:a16="http://schemas.microsoft.com/office/drawing/2014/main" id="{C1830070-A506-4604-9EFD-E8DD509E8BC3}"/>
              </a:ext>
            </a:extLst>
          </p:cNvPr>
          <p:cNvSpPr>
            <a:spLocks noGrp="1"/>
          </p:cNvSpPr>
          <p:nvPr>
            <p:ph type="pic" sz="quarter" idx="17"/>
          </p:nvPr>
        </p:nvSpPr>
        <p:spPr>
          <a:xfrm>
            <a:off x="552306"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59" name="Picture Placeholder 14">
            <a:extLst>
              <a:ext uri="{FF2B5EF4-FFF2-40B4-BE49-F238E27FC236}">
                <a16:creationId xmlns:a16="http://schemas.microsoft.com/office/drawing/2014/main" id="{BE584E3E-2BBB-438F-BB7F-F21AF4D744A8}"/>
              </a:ext>
            </a:extLst>
          </p:cNvPr>
          <p:cNvSpPr>
            <a:spLocks noGrp="1"/>
          </p:cNvSpPr>
          <p:nvPr>
            <p:ph type="pic" sz="quarter" idx="18"/>
          </p:nvPr>
        </p:nvSpPr>
        <p:spPr>
          <a:xfrm>
            <a:off x="552306"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65" name="Text Placeholder 7">
            <a:extLst>
              <a:ext uri="{FF2B5EF4-FFF2-40B4-BE49-F238E27FC236}">
                <a16:creationId xmlns:a16="http://schemas.microsoft.com/office/drawing/2014/main" id="{31F65786-1174-48B7-B643-CBF347172DA3}"/>
              </a:ext>
            </a:extLst>
          </p:cNvPr>
          <p:cNvSpPr>
            <a:spLocks noGrp="1"/>
          </p:cNvSpPr>
          <p:nvPr>
            <p:ph type="body" sz="quarter" idx="19" hasCustomPrompt="1"/>
          </p:nvPr>
        </p:nvSpPr>
        <p:spPr>
          <a:xfrm>
            <a:off x="1809369"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67" name="Text Placeholder 7">
            <a:extLst>
              <a:ext uri="{FF2B5EF4-FFF2-40B4-BE49-F238E27FC236}">
                <a16:creationId xmlns:a16="http://schemas.microsoft.com/office/drawing/2014/main" id="{0BCFF047-2BE3-47B9-9151-A03E098CC432}"/>
              </a:ext>
            </a:extLst>
          </p:cNvPr>
          <p:cNvSpPr>
            <a:spLocks noGrp="1"/>
          </p:cNvSpPr>
          <p:nvPr>
            <p:ph type="body" sz="quarter" idx="20" hasCustomPrompt="1"/>
          </p:nvPr>
        </p:nvSpPr>
        <p:spPr>
          <a:xfrm>
            <a:off x="1809369"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86" name="Text Placeholder 7">
            <a:extLst>
              <a:ext uri="{FF2B5EF4-FFF2-40B4-BE49-F238E27FC236}">
                <a16:creationId xmlns:a16="http://schemas.microsoft.com/office/drawing/2014/main" id="{DD2A57D3-EB15-4893-92A9-F58BA3202649}"/>
              </a:ext>
            </a:extLst>
          </p:cNvPr>
          <p:cNvSpPr>
            <a:spLocks noGrp="1"/>
          </p:cNvSpPr>
          <p:nvPr>
            <p:ph type="body" sz="quarter" idx="21" hasCustomPrompt="1"/>
          </p:nvPr>
        </p:nvSpPr>
        <p:spPr>
          <a:xfrm>
            <a:off x="1809369"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87" name="Picture Placeholder 14">
            <a:extLst>
              <a:ext uri="{FF2B5EF4-FFF2-40B4-BE49-F238E27FC236}">
                <a16:creationId xmlns:a16="http://schemas.microsoft.com/office/drawing/2014/main" id="{23C4F3EE-BFF0-4E40-96E4-FE2B7DE80710}"/>
              </a:ext>
            </a:extLst>
          </p:cNvPr>
          <p:cNvSpPr>
            <a:spLocks noGrp="1"/>
          </p:cNvSpPr>
          <p:nvPr>
            <p:ph type="pic" sz="quarter" idx="22"/>
          </p:nvPr>
        </p:nvSpPr>
        <p:spPr>
          <a:xfrm>
            <a:off x="6167419"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88" name="Text Placeholder 7">
            <a:extLst>
              <a:ext uri="{FF2B5EF4-FFF2-40B4-BE49-F238E27FC236}">
                <a16:creationId xmlns:a16="http://schemas.microsoft.com/office/drawing/2014/main" id="{E54A773E-4FDE-4966-8075-C547FC0FCED7}"/>
              </a:ext>
            </a:extLst>
          </p:cNvPr>
          <p:cNvSpPr>
            <a:spLocks noGrp="1"/>
          </p:cNvSpPr>
          <p:nvPr>
            <p:ph type="body" sz="quarter" idx="23" hasCustomPrompt="1"/>
          </p:nvPr>
        </p:nvSpPr>
        <p:spPr>
          <a:xfrm>
            <a:off x="7424481"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89" name="Picture Placeholder 14">
            <a:extLst>
              <a:ext uri="{FF2B5EF4-FFF2-40B4-BE49-F238E27FC236}">
                <a16:creationId xmlns:a16="http://schemas.microsoft.com/office/drawing/2014/main" id="{E890FD61-4C0A-4DE2-A179-529E52584449}"/>
              </a:ext>
            </a:extLst>
          </p:cNvPr>
          <p:cNvSpPr>
            <a:spLocks noGrp="1"/>
          </p:cNvSpPr>
          <p:nvPr>
            <p:ph type="pic" sz="quarter" idx="24"/>
          </p:nvPr>
        </p:nvSpPr>
        <p:spPr>
          <a:xfrm>
            <a:off x="6167419"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90" name="Picture Placeholder 14">
            <a:extLst>
              <a:ext uri="{FF2B5EF4-FFF2-40B4-BE49-F238E27FC236}">
                <a16:creationId xmlns:a16="http://schemas.microsoft.com/office/drawing/2014/main" id="{ED82CCD2-C351-4F86-8C79-592752F52494}"/>
              </a:ext>
            </a:extLst>
          </p:cNvPr>
          <p:cNvSpPr>
            <a:spLocks noGrp="1"/>
          </p:cNvSpPr>
          <p:nvPr>
            <p:ph type="pic" sz="quarter" idx="25"/>
          </p:nvPr>
        </p:nvSpPr>
        <p:spPr>
          <a:xfrm>
            <a:off x="6167419"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91" name="Picture Placeholder 14">
            <a:extLst>
              <a:ext uri="{FF2B5EF4-FFF2-40B4-BE49-F238E27FC236}">
                <a16:creationId xmlns:a16="http://schemas.microsoft.com/office/drawing/2014/main" id="{2204C394-2E55-41AF-8506-CDFA29AD4ACC}"/>
              </a:ext>
            </a:extLst>
          </p:cNvPr>
          <p:cNvSpPr>
            <a:spLocks noGrp="1"/>
          </p:cNvSpPr>
          <p:nvPr>
            <p:ph type="pic" sz="quarter" idx="26"/>
          </p:nvPr>
        </p:nvSpPr>
        <p:spPr>
          <a:xfrm>
            <a:off x="6167419"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92" name="Text Placeholder 7">
            <a:extLst>
              <a:ext uri="{FF2B5EF4-FFF2-40B4-BE49-F238E27FC236}">
                <a16:creationId xmlns:a16="http://schemas.microsoft.com/office/drawing/2014/main" id="{97AD3BC9-FC4F-4204-800F-C8F6F96646AA}"/>
              </a:ext>
            </a:extLst>
          </p:cNvPr>
          <p:cNvSpPr>
            <a:spLocks noGrp="1"/>
          </p:cNvSpPr>
          <p:nvPr>
            <p:ph type="body" sz="quarter" idx="27" hasCustomPrompt="1"/>
          </p:nvPr>
        </p:nvSpPr>
        <p:spPr>
          <a:xfrm>
            <a:off x="7424481"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93" name="Text Placeholder 7">
            <a:extLst>
              <a:ext uri="{FF2B5EF4-FFF2-40B4-BE49-F238E27FC236}">
                <a16:creationId xmlns:a16="http://schemas.microsoft.com/office/drawing/2014/main" id="{3C07D480-0F9C-4D0D-8A64-0D29768C78C9}"/>
              </a:ext>
            </a:extLst>
          </p:cNvPr>
          <p:cNvSpPr>
            <a:spLocks noGrp="1"/>
          </p:cNvSpPr>
          <p:nvPr>
            <p:ph type="body" sz="quarter" idx="28" hasCustomPrompt="1"/>
          </p:nvPr>
        </p:nvSpPr>
        <p:spPr>
          <a:xfrm>
            <a:off x="7424481"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
        <p:nvSpPr>
          <p:cNvPr id="94" name="Text Placeholder 7">
            <a:extLst>
              <a:ext uri="{FF2B5EF4-FFF2-40B4-BE49-F238E27FC236}">
                <a16:creationId xmlns:a16="http://schemas.microsoft.com/office/drawing/2014/main" id="{A9A5EA2F-086C-4316-ADEB-00F9E85FC8CB}"/>
              </a:ext>
            </a:extLst>
          </p:cNvPr>
          <p:cNvSpPr>
            <a:spLocks noGrp="1"/>
          </p:cNvSpPr>
          <p:nvPr>
            <p:ph type="body" sz="quarter" idx="29" hasCustomPrompt="1"/>
          </p:nvPr>
        </p:nvSpPr>
        <p:spPr>
          <a:xfrm>
            <a:off x="7424481"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da-DK"/>
              <a:t>Click to edit text </a:t>
            </a:r>
          </a:p>
          <a:p>
            <a:pPr lvl="1"/>
            <a:r>
              <a:rPr lang="da-DK"/>
              <a:t>Second level</a:t>
            </a:r>
          </a:p>
        </p:txBody>
      </p:sp>
    </p:spTree>
    <p:extLst>
      <p:ext uri="{BB962C8B-B14F-4D97-AF65-F5344CB8AC3E}">
        <p14:creationId xmlns:p14="http://schemas.microsoft.com/office/powerpoint/2010/main" val="2508573911"/>
      </p:ext>
    </p:extLst>
  </p:cSld>
  <p:clrMapOvr>
    <a:masterClrMapping/>
  </p:clrMapOvr>
  <p:transition>
    <p:fade/>
  </p:transition>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rofiles - Eight Name Profiles - Dark">
    <p:bg>
      <p:bgPr>
        <a:solidFill>
          <a:schemeClr val="accent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B600BB97-C2E3-4E66-95D4-0298C359B6A5}"/>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da-DK"/>
              <a:t>Click to edit Master title style</a:t>
            </a:r>
          </a:p>
        </p:txBody>
      </p:sp>
      <p:cxnSp>
        <p:nvCxnSpPr>
          <p:cNvPr id="39" name="Straight Connector 38">
            <a:extLst>
              <a:ext uri="{FF2B5EF4-FFF2-40B4-BE49-F238E27FC236}">
                <a16:creationId xmlns:a16="http://schemas.microsoft.com/office/drawing/2014/main" id="{D6DB83E4-E72D-4A5B-B643-83A6589A5AB4}"/>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40" name="Picture Placeholder 14">
            <a:extLst>
              <a:ext uri="{FF2B5EF4-FFF2-40B4-BE49-F238E27FC236}">
                <a16:creationId xmlns:a16="http://schemas.microsoft.com/office/drawing/2014/main" id="{9D15D003-E1BD-4E78-9CE6-1EB83EEF0DF4}"/>
              </a:ext>
            </a:extLst>
          </p:cNvPr>
          <p:cNvSpPr>
            <a:spLocks noGrp="1"/>
          </p:cNvSpPr>
          <p:nvPr>
            <p:ph type="pic" sz="quarter" idx="15"/>
          </p:nvPr>
        </p:nvSpPr>
        <p:spPr>
          <a:xfrm>
            <a:off x="552306"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41" name="Text Placeholder 7">
            <a:extLst>
              <a:ext uri="{FF2B5EF4-FFF2-40B4-BE49-F238E27FC236}">
                <a16:creationId xmlns:a16="http://schemas.microsoft.com/office/drawing/2014/main" id="{D31CFFDF-803A-4295-A1F7-0711B416F0CF}"/>
              </a:ext>
            </a:extLst>
          </p:cNvPr>
          <p:cNvSpPr>
            <a:spLocks noGrp="1"/>
          </p:cNvSpPr>
          <p:nvPr>
            <p:ph type="body" sz="quarter" idx="13" hasCustomPrompt="1"/>
          </p:nvPr>
        </p:nvSpPr>
        <p:spPr>
          <a:xfrm>
            <a:off x="1809369"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57" name="Picture Placeholder 14">
            <a:extLst>
              <a:ext uri="{FF2B5EF4-FFF2-40B4-BE49-F238E27FC236}">
                <a16:creationId xmlns:a16="http://schemas.microsoft.com/office/drawing/2014/main" id="{EB0C49C5-4742-40C1-9D0F-85237002793E}"/>
              </a:ext>
            </a:extLst>
          </p:cNvPr>
          <p:cNvSpPr>
            <a:spLocks noGrp="1"/>
          </p:cNvSpPr>
          <p:nvPr>
            <p:ph type="pic" sz="quarter" idx="16"/>
          </p:nvPr>
        </p:nvSpPr>
        <p:spPr>
          <a:xfrm>
            <a:off x="552306"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58" name="Picture Placeholder 14">
            <a:extLst>
              <a:ext uri="{FF2B5EF4-FFF2-40B4-BE49-F238E27FC236}">
                <a16:creationId xmlns:a16="http://schemas.microsoft.com/office/drawing/2014/main" id="{C1830070-A506-4604-9EFD-E8DD509E8BC3}"/>
              </a:ext>
            </a:extLst>
          </p:cNvPr>
          <p:cNvSpPr>
            <a:spLocks noGrp="1"/>
          </p:cNvSpPr>
          <p:nvPr>
            <p:ph type="pic" sz="quarter" idx="17"/>
          </p:nvPr>
        </p:nvSpPr>
        <p:spPr>
          <a:xfrm>
            <a:off x="552306"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59" name="Picture Placeholder 14">
            <a:extLst>
              <a:ext uri="{FF2B5EF4-FFF2-40B4-BE49-F238E27FC236}">
                <a16:creationId xmlns:a16="http://schemas.microsoft.com/office/drawing/2014/main" id="{BE584E3E-2BBB-438F-BB7F-F21AF4D744A8}"/>
              </a:ext>
            </a:extLst>
          </p:cNvPr>
          <p:cNvSpPr>
            <a:spLocks noGrp="1"/>
          </p:cNvSpPr>
          <p:nvPr>
            <p:ph type="pic" sz="quarter" idx="18"/>
          </p:nvPr>
        </p:nvSpPr>
        <p:spPr>
          <a:xfrm>
            <a:off x="552306"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65" name="Text Placeholder 7">
            <a:extLst>
              <a:ext uri="{FF2B5EF4-FFF2-40B4-BE49-F238E27FC236}">
                <a16:creationId xmlns:a16="http://schemas.microsoft.com/office/drawing/2014/main" id="{31F65786-1174-48B7-B643-CBF347172DA3}"/>
              </a:ext>
            </a:extLst>
          </p:cNvPr>
          <p:cNvSpPr>
            <a:spLocks noGrp="1"/>
          </p:cNvSpPr>
          <p:nvPr>
            <p:ph type="body" sz="quarter" idx="19" hasCustomPrompt="1"/>
          </p:nvPr>
        </p:nvSpPr>
        <p:spPr>
          <a:xfrm>
            <a:off x="1809369"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67" name="Text Placeholder 7">
            <a:extLst>
              <a:ext uri="{FF2B5EF4-FFF2-40B4-BE49-F238E27FC236}">
                <a16:creationId xmlns:a16="http://schemas.microsoft.com/office/drawing/2014/main" id="{0BCFF047-2BE3-47B9-9151-A03E098CC432}"/>
              </a:ext>
            </a:extLst>
          </p:cNvPr>
          <p:cNvSpPr>
            <a:spLocks noGrp="1"/>
          </p:cNvSpPr>
          <p:nvPr>
            <p:ph type="body" sz="quarter" idx="20" hasCustomPrompt="1"/>
          </p:nvPr>
        </p:nvSpPr>
        <p:spPr>
          <a:xfrm>
            <a:off x="1809369"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86" name="Text Placeholder 7">
            <a:extLst>
              <a:ext uri="{FF2B5EF4-FFF2-40B4-BE49-F238E27FC236}">
                <a16:creationId xmlns:a16="http://schemas.microsoft.com/office/drawing/2014/main" id="{DD2A57D3-EB15-4893-92A9-F58BA3202649}"/>
              </a:ext>
            </a:extLst>
          </p:cNvPr>
          <p:cNvSpPr>
            <a:spLocks noGrp="1"/>
          </p:cNvSpPr>
          <p:nvPr>
            <p:ph type="body" sz="quarter" idx="21" hasCustomPrompt="1"/>
          </p:nvPr>
        </p:nvSpPr>
        <p:spPr>
          <a:xfrm>
            <a:off x="1809369"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87" name="Picture Placeholder 14">
            <a:extLst>
              <a:ext uri="{FF2B5EF4-FFF2-40B4-BE49-F238E27FC236}">
                <a16:creationId xmlns:a16="http://schemas.microsoft.com/office/drawing/2014/main" id="{23C4F3EE-BFF0-4E40-96E4-FE2B7DE80710}"/>
              </a:ext>
            </a:extLst>
          </p:cNvPr>
          <p:cNvSpPr>
            <a:spLocks noGrp="1"/>
          </p:cNvSpPr>
          <p:nvPr>
            <p:ph type="pic" sz="quarter" idx="22"/>
          </p:nvPr>
        </p:nvSpPr>
        <p:spPr>
          <a:xfrm>
            <a:off x="6167419"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88" name="Text Placeholder 7">
            <a:extLst>
              <a:ext uri="{FF2B5EF4-FFF2-40B4-BE49-F238E27FC236}">
                <a16:creationId xmlns:a16="http://schemas.microsoft.com/office/drawing/2014/main" id="{E54A773E-4FDE-4966-8075-C547FC0FCED7}"/>
              </a:ext>
            </a:extLst>
          </p:cNvPr>
          <p:cNvSpPr>
            <a:spLocks noGrp="1"/>
          </p:cNvSpPr>
          <p:nvPr>
            <p:ph type="body" sz="quarter" idx="23" hasCustomPrompt="1"/>
          </p:nvPr>
        </p:nvSpPr>
        <p:spPr>
          <a:xfrm>
            <a:off x="7424481"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89" name="Picture Placeholder 14">
            <a:extLst>
              <a:ext uri="{FF2B5EF4-FFF2-40B4-BE49-F238E27FC236}">
                <a16:creationId xmlns:a16="http://schemas.microsoft.com/office/drawing/2014/main" id="{E890FD61-4C0A-4DE2-A179-529E52584449}"/>
              </a:ext>
            </a:extLst>
          </p:cNvPr>
          <p:cNvSpPr>
            <a:spLocks noGrp="1"/>
          </p:cNvSpPr>
          <p:nvPr>
            <p:ph type="pic" sz="quarter" idx="24"/>
          </p:nvPr>
        </p:nvSpPr>
        <p:spPr>
          <a:xfrm>
            <a:off x="6167419"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90" name="Picture Placeholder 14">
            <a:extLst>
              <a:ext uri="{FF2B5EF4-FFF2-40B4-BE49-F238E27FC236}">
                <a16:creationId xmlns:a16="http://schemas.microsoft.com/office/drawing/2014/main" id="{ED82CCD2-C351-4F86-8C79-592752F52494}"/>
              </a:ext>
            </a:extLst>
          </p:cNvPr>
          <p:cNvSpPr>
            <a:spLocks noGrp="1"/>
          </p:cNvSpPr>
          <p:nvPr>
            <p:ph type="pic" sz="quarter" idx="25"/>
          </p:nvPr>
        </p:nvSpPr>
        <p:spPr>
          <a:xfrm>
            <a:off x="6167419"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91" name="Picture Placeholder 14">
            <a:extLst>
              <a:ext uri="{FF2B5EF4-FFF2-40B4-BE49-F238E27FC236}">
                <a16:creationId xmlns:a16="http://schemas.microsoft.com/office/drawing/2014/main" id="{2204C394-2E55-41AF-8506-CDFA29AD4ACC}"/>
              </a:ext>
            </a:extLst>
          </p:cNvPr>
          <p:cNvSpPr>
            <a:spLocks noGrp="1"/>
          </p:cNvSpPr>
          <p:nvPr>
            <p:ph type="pic" sz="quarter" idx="26"/>
          </p:nvPr>
        </p:nvSpPr>
        <p:spPr>
          <a:xfrm>
            <a:off x="6167419"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da-DK"/>
          </a:p>
        </p:txBody>
      </p:sp>
      <p:sp>
        <p:nvSpPr>
          <p:cNvPr id="92" name="Text Placeholder 7">
            <a:extLst>
              <a:ext uri="{FF2B5EF4-FFF2-40B4-BE49-F238E27FC236}">
                <a16:creationId xmlns:a16="http://schemas.microsoft.com/office/drawing/2014/main" id="{97AD3BC9-FC4F-4204-800F-C8F6F96646AA}"/>
              </a:ext>
            </a:extLst>
          </p:cNvPr>
          <p:cNvSpPr>
            <a:spLocks noGrp="1"/>
          </p:cNvSpPr>
          <p:nvPr>
            <p:ph type="body" sz="quarter" idx="27" hasCustomPrompt="1"/>
          </p:nvPr>
        </p:nvSpPr>
        <p:spPr>
          <a:xfrm>
            <a:off x="7424481"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93" name="Text Placeholder 7">
            <a:extLst>
              <a:ext uri="{FF2B5EF4-FFF2-40B4-BE49-F238E27FC236}">
                <a16:creationId xmlns:a16="http://schemas.microsoft.com/office/drawing/2014/main" id="{3C07D480-0F9C-4D0D-8A64-0D29768C78C9}"/>
              </a:ext>
            </a:extLst>
          </p:cNvPr>
          <p:cNvSpPr>
            <a:spLocks noGrp="1"/>
          </p:cNvSpPr>
          <p:nvPr>
            <p:ph type="body" sz="quarter" idx="28" hasCustomPrompt="1"/>
          </p:nvPr>
        </p:nvSpPr>
        <p:spPr>
          <a:xfrm>
            <a:off x="7424481"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
        <p:nvSpPr>
          <p:cNvPr id="94" name="Text Placeholder 7">
            <a:extLst>
              <a:ext uri="{FF2B5EF4-FFF2-40B4-BE49-F238E27FC236}">
                <a16:creationId xmlns:a16="http://schemas.microsoft.com/office/drawing/2014/main" id="{A9A5EA2F-086C-4316-ADEB-00F9E85FC8CB}"/>
              </a:ext>
            </a:extLst>
          </p:cNvPr>
          <p:cNvSpPr>
            <a:spLocks noGrp="1"/>
          </p:cNvSpPr>
          <p:nvPr>
            <p:ph type="body" sz="quarter" idx="29" hasCustomPrompt="1"/>
          </p:nvPr>
        </p:nvSpPr>
        <p:spPr>
          <a:xfrm>
            <a:off x="7424481"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da-DK"/>
              <a:t>Click to edit text </a:t>
            </a:r>
          </a:p>
          <a:p>
            <a:pPr lvl="1"/>
            <a:r>
              <a:rPr lang="da-DK"/>
              <a:t>Second level</a:t>
            </a:r>
          </a:p>
        </p:txBody>
      </p:sp>
    </p:spTree>
    <p:extLst>
      <p:ext uri="{BB962C8B-B14F-4D97-AF65-F5344CB8AC3E}">
        <p14:creationId xmlns:p14="http://schemas.microsoft.com/office/powerpoint/2010/main" val="1649682401"/>
      </p:ext>
    </p:extLst>
  </p:cSld>
  <p:clrMapOvr>
    <a:masterClrMapping/>
  </p:clrMapOvr>
  <p:transition>
    <p:fade/>
  </p:transition>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files - Three Short Profiles">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52CF6D8C-4AA7-4BB7-8D73-99ED35A5726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22" name="Text Placeholder 4">
            <a:extLst>
              <a:ext uri="{FF2B5EF4-FFF2-40B4-BE49-F238E27FC236}">
                <a16:creationId xmlns:a16="http://schemas.microsoft.com/office/drawing/2014/main" id="{6EC1A3BF-0F2D-4B6D-BDF5-FF7669CE38AC}"/>
              </a:ext>
            </a:extLst>
          </p:cNvPr>
          <p:cNvSpPr>
            <a:spLocks noGrp="1"/>
          </p:cNvSpPr>
          <p:nvPr>
            <p:ph type="body" sz="quarter" idx="33"/>
          </p:nvPr>
        </p:nvSpPr>
        <p:spPr>
          <a:xfrm>
            <a:off x="552307" y="4437623"/>
            <a:ext cx="2664719"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9" name="Title 1">
            <a:extLst>
              <a:ext uri="{FF2B5EF4-FFF2-40B4-BE49-F238E27FC236}">
                <a16:creationId xmlns:a16="http://schemas.microsoft.com/office/drawing/2014/main" id="{BA4EA9B1-514F-42B2-941C-FA9F7A847A66}"/>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20" name="Straight Connector 19">
            <a:extLst>
              <a:ext uri="{FF2B5EF4-FFF2-40B4-BE49-F238E27FC236}">
                <a16:creationId xmlns:a16="http://schemas.microsoft.com/office/drawing/2014/main" id="{A79F3F4D-85C7-40E3-B2C0-9A7DB6AE30D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AC287A1C-0CB1-4A32-A2A1-8C11535F42E5}"/>
              </a:ext>
            </a:extLst>
          </p:cNvPr>
          <p:cNvSpPr>
            <a:spLocks noGrp="1"/>
          </p:cNvSpPr>
          <p:nvPr>
            <p:ph type="pic" sz="quarter" idx="34"/>
          </p:nvPr>
        </p:nvSpPr>
        <p:spPr>
          <a:xfrm>
            <a:off x="429465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3" name="Text Placeholder 4">
            <a:extLst>
              <a:ext uri="{FF2B5EF4-FFF2-40B4-BE49-F238E27FC236}">
                <a16:creationId xmlns:a16="http://schemas.microsoft.com/office/drawing/2014/main" id="{6EACC9BB-4078-4A59-B341-C5CC7545AEE4}"/>
              </a:ext>
            </a:extLst>
          </p:cNvPr>
          <p:cNvSpPr>
            <a:spLocks noGrp="1"/>
          </p:cNvSpPr>
          <p:nvPr>
            <p:ph type="body" sz="quarter" idx="35"/>
          </p:nvPr>
        </p:nvSpPr>
        <p:spPr>
          <a:xfrm>
            <a:off x="4294657" y="4437623"/>
            <a:ext cx="2664719"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4" name="Picture Placeholder 3">
            <a:extLst>
              <a:ext uri="{FF2B5EF4-FFF2-40B4-BE49-F238E27FC236}">
                <a16:creationId xmlns:a16="http://schemas.microsoft.com/office/drawing/2014/main" id="{DB74DC24-6212-47F4-B442-E2CE67E1EEFF}"/>
              </a:ext>
            </a:extLst>
          </p:cNvPr>
          <p:cNvSpPr>
            <a:spLocks noGrp="1"/>
          </p:cNvSpPr>
          <p:nvPr>
            <p:ph type="pic" sz="quarter" idx="36"/>
          </p:nvPr>
        </p:nvSpPr>
        <p:spPr>
          <a:xfrm>
            <a:off x="8037008"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5" name="Text Placeholder 4">
            <a:extLst>
              <a:ext uri="{FF2B5EF4-FFF2-40B4-BE49-F238E27FC236}">
                <a16:creationId xmlns:a16="http://schemas.microsoft.com/office/drawing/2014/main" id="{2D4739AF-41CF-4A54-8668-EC236387772F}"/>
              </a:ext>
            </a:extLst>
          </p:cNvPr>
          <p:cNvSpPr>
            <a:spLocks noGrp="1"/>
          </p:cNvSpPr>
          <p:nvPr>
            <p:ph type="body" sz="quarter" idx="37"/>
          </p:nvPr>
        </p:nvSpPr>
        <p:spPr>
          <a:xfrm>
            <a:off x="8037008" y="4437623"/>
            <a:ext cx="2664719"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Tree>
    <p:extLst>
      <p:ext uri="{BB962C8B-B14F-4D97-AF65-F5344CB8AC3E}">
        <p14:creationId xmlns:p14="http://schemas.microsoft.com/office/powerpoint/2010/main" val="338807753"/>
      </p:ext>
    </p:extLst>
  </p:cSld>
  <p:clrMapOvr>
    <a:masterClrMapping/>
  </p:clrMapOvr>
  <p:transition>
    <p:fade/>
  </p:transition>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Profiles - Three Short Profiles - Dark">
    <p:bg>
      <p:bgPr>
        <a:solidFill>
          <a:schemeClr val="accent1"/>
        </a:solidFill>
        <a:effectLst/>
      </p:bgPr>
    </p:bg>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52CF6D8C-4AA7-4BB7-8D73-99ED35A5726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22" name="Text Placeholder 4">
            <a:extLst>
              <a:ext uri="{FF2B5EF4-FFF2-40B4-BE49-F238E27FC236}">
                <a16:creationId xmlns:a16="http://schemas.microsoft.com/office/drawing/2014/main" id="{6EC1A3BF-0F2D-4B6D-BDF5-FF7669CE38AC}"/>
              </a:ext>
            </a:extLst>
          </p:cNvPr>
          <p:cNvSpPr>
            <a:spLocks noGrp="1"/>
          </p:cNvSpPr>
          <p:nvPr>
            <p:ph type="body" sz="quarter" idx="33"/>
          </p:nvPr>
        </p:nvSpPr>
        <p:spPr>
          <a:xfrm>
            <a:off x="552307" y="4437623"/>
            <a:ext cx="2664719"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9" name="Title 1">
            <a:extLst>
              <a:ext uri="{FF2B5EF4-FFF2-40B4-BE49-F238E27FC236}">
                <a16:creationId xmlns:a16="http://schemas.microsoft.com/office/drawing/2014/main" id="{BA4EA9B1-514F-42B2-941C-FA9F7A847A66}"/>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da-DK"/>
              <a:t>Click to edit Master title style</a:t>
            </a:r>
          </a:p>
        </p:txBody>
      </p:sp>
      <p:cxnSp>
        <p:nvCxnSpPr>
          <p:cNvPr id="20" name="Straight Connector 19">
            <a:extLst>
              <a:ext uri="{FF2B5EF4-FFF2-40B4-BE49-F238E27FC236}">
                <a16:creationId xmlns:a16="http://schemas.microsoft.com/office/drawing/2014/main" id="{A79F3F4D-85C7-40E3-B2C0-9A7DB6AE30D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AC287A1C-0CB1-4A32-A2A1-8C11535F42E5}"/>
              </a:ext>
            </a:extLst>
          </p:cNvPr>
          <p:cNvSpPr>
            <a:spLocks noGrp="1"/>
          </p:cNvSpPr>
          <p:nvPr>
            <p:ph type="pic" sz="quarter" idx="34"/>
          </p:nvPr>
        </p:nvSpPr>
        <p:spPr>
          <a:xfrm>
            <a:off x="429465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3" name="Text Placeholder 4">
            <a:extLst>
              <a:ext uri="{FF2B5EF4-FFF2-40B4-BE49-F238E27FC236}">
                <a16:creationId xmlns:a16="http://schemas.microsoft.com/office/drawing/2014/main" id="{6EACC9BB-4078-4A59-B341-C5CC7545AEE4}"/>
              </a:ext>
            </a:extLst>
          </p:cNvPr>
          <p:cNvSpPr>
            <a:spLocks noGrp="1"/>
          </p:cNvSpPr>
          <p:nvPr>
            <p:ph type="body" sz="quarter" idx="35"/>
          </p:nvPr>
        </p:nvSpPr>
        <p:spPr>
          <a:xfrm>
            <a:off x="4294657" y="4437623"/>
            <a:ext cx="2664719"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4" name="Picture Placeholder 3">
            <a:extLst>
              <a:ext uri="{FF2B5EF4-FFF2-40B4-BE49-F238E27FC236}">
                <a16:creationId xmlns:a16="http://schemas.microsoft.com/office/drawing/2014/main" id="{DB74DC24-6212-47F4-B442-E2CE67E1EEFF}"/>
              </a:ext>
            </a:extLst>
          </p:cNvPr>
          <p:cNvSpPr>
            <a:spLocks noGrp="1"/>
          </p:cNvSpPr>
          <p:nvPr>
            <p:ph type="pic" sz="quarter" idx="36"/>
          </p:nvPr>
        </p:nvSpPr>
        <p:spPr>
          <a:xfrm>
            <a:off x="8037008"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5" name="Text Placeholder 4">
            <a:extLst>
              <a:ext uri="{FF2B5EF4-FFF2-40B4-BE49-F238E27FC236}">
                <a16:creationId xmlns:a16="http://schemas.microsoft.com/office/drawing/2014/main" id="{2D4739AF-41CF-4A54-8668-EC236387772F}"/>
              </a:ext>
            </a:extLst>
          </p:cNvPr>
          <p:cNvSpPr>
            <a:spLocks noGrp="1"/>
          </p:cNvSpPr>
          <p:nvPr>
            <p:ph type="body" sz="quarter" idx="37"/>
          </p:nvPr>
        </p:nvSpPr>
        <p:spPr>
          <a:xfrm>
            <a:off x="8037008" y="4437623"/>
            <a:ext cx="2664719"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Tree>
    <p:extLst>
      <p:ext uri="{BB962C8B-B14F-4D97-AF65-F5344CB8AC3E}">
        <p14:creationId xmlns:p14="http://schemas.microsoft.com/office/powerpoint/2010/main" val="882067612"/>
      </p:ext>
    </p:extLst>
  </p:cSld>
  <p:clrMapOvr>
    <a:masterClrMapping/>
  </p:clrMapOvr>
  <p:transition>
    <p:fade/>
  </p:transition>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rofiles - Four Short Profiles">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332ABE18-3D80-4926-BB11-13D021EE774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25" name="Text Placeholder 4">
            <a:extLst>
              <a:ext uri="{FF2B5EF4-FFF2-40B4-BE49-F238E27FC236}">
                <a16:creationId xmlns:a16="http://schemas.microsoft.com/office/drawing/2014/main" id="{6A1FA9C9-EB7D-402A-86DC-A45343F4E792}"/>
              </a:ext>
            </a:extLst>
          </p:cNvPr>
          <p:cNvSpPr>
            <a:spLocks noGrp="1"/>
          </p:cNvSpPr>
          <p:nvPr>
            <p:ph type="body" sz="quarter" idx="33"/>
          </p:nvPr>
        </p:nvSpPr>
        <p:spPr>
          <a:xfrm>
            <a:off x="552306" y="4437623"/>
            <a:ext cx="2591325"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6" name="Title 1">
            <a:extLst>
              <a:ext uri="{FF2B5EF4-FFF2-40B4-BE49-F238E27FC236}">
                <a16:creationId xmlns:a16="http://schemas.microsoft.com/office/drawing/2014/main" id="{9F1BD1FE-1EBA-4A08-90B5-0F3A95506E59}"/>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27" name="Straight Connector 26">
            <a:extLst>
              <a:ext uri="{FF2B5EF4-FFF2-40B4-BE49-F238E27FC236}">
                <a16:creationId xmlns:a16="http://schemas.microsoft.com/office/drawing/2014/main" id="{D7A34E6A-7F55-4DFD-968E-71DB0FA0E523}"/>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8" name="Picture Placeholder 3">
            <a:extLst>
              <a:ext uri="{FF2B5EF4-FFF2-40B4-BE49-F238E27FC236}">
                <a16:creationId xmlns:a16="http://schemas.microsoft.com/office/drawing/2014/main" id="{B11D4925-C268-4204-ABF0-D18B4647D633}"/>
              </a:ext>
            </a:extLst>
          </p:cNvPr>
          <p:cNvSpPr>
            <a:spLocks noGrp="1"/>
          </p:cNvSpPr>
          <p:nvPr>
            <p:ph type="pic" sz="quarter" idx="34"/>
          </p:nvPr>
        </p:nvSpPr>
        <p:spPr>
          <a:xfrm>
            <a:off x="3359863"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6" name="Text Placeholder 4">
            <a:extLst>
              <a:ext uri="{FF2B5EF4-FFF2-40B4-BE49-F238E27FC236}">
                <a16:creationId xmlns:a16="http://schemas.microsoft.com/office/drawing/2014/main" id="{3F6F4FC8-6560-4B8B-A3A0-472C7097DF30}"/>
              </a:ext>
            </a:extLst>
          </p:cNvPr>
          <p:cNvSpPr>
            <a:spLocks noGrp="1"/>
          </p:cNvSpPr>
          <p:nvPr>
            <p:ph type="body" sz="quarter" idx="35"/>
          </p:nvPr>
        </p:nvSpPr>
        <p:spPr>
          <a:xfrm>
            <a:off x="3359862" y="4437623"/>
            <a:ext cx="2591325"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7" name="Picture Placeholder 3">
            <a:extLst>
              <a:ext uri="{FF2B5EF4-FFF2-40B4-BE49-F238E27FC236}">
                <a16:creationId xmlns:a16="http://schemas.microsoft.com/office/drawing/2014/main" id="{08C63C87-DF84-45A0-B824-B4B20EF5B545}"/>
              </a:ext>
            </a:extLst>
          </p:cNvPr>
          <p:cNvSpPr>
            <a:spLocks noGrp="1"/>
          </p:cNvSpPr>
          <p:nvPr>
            <p:ph type="pic" sz="quarter" idx="36"/>
          </p:nvPr>
        </p:nvSpPr>
        <p:spPr>
          <a:xfrm>
            <a:off x="6167419"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8" name="Text Placeholder 4">
            <a:extLst>
              <a:ext uri="{FF2B5EF4-FFF2-40B4-BE49-F238E27FC236}">
                <a16:creationId xmlns:a16="http://schemas.microsoft.com/office/drawing/2014/main" id="{4ED6EF5B-02C3-46D0-807D-23439A3021D4}"/>
              </a:ext>
            </a:extLst>
          </p:cNvPr>
          <p:cNvSpPr>
            <a:spLocks noGrp="1"/>
          </p:cNvSpPr>
          <p:nvPr>
            <p:ph type="body" sz="quarter" idx="37"/>
          </p:nvPr>
        </p:nvSpPr>
        <p:spPr>
          <a:xfrm>
            <a:off x="6167419" y="4437623"/>
            <a:ext cx="2591325"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9" name="Picture Placeholder 3">
            <a:extLst>
              <a:ext uri="{FF2B5EF4-FFF2-40B4-BE49-F238E27FC236}">
                <a16:creationId xmlns:a16="http://schemas.microsoft.com/office/drawing/2014/main" id="{8C1C1D27-A4A4-4378-AD6A-6566FC21F260}"/>
              </a:ext>
            </a:extLst>
          </p:cNvPr>
          <p:cNvSpPr>
            <a:spLocks noGrp="1"/>
          </p:cNvSpPr>
          <p:nvPr>
            <p:ph type="pic" sz="quarter" idx="38"/>
          </p:nvPr>
        </p:nvSpPr>
        <p:spPr>
          <a:xfrm>
            <a:off x="8974975"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40" name="Text Placeholder 4">
            <a:extLst>
              <a:ext uri="{FF2B5EF4-FFF2-40B4-BE49-F238E27FC236}">
                <a16:creationId xmlns:a16="http://schemas.microsoft.com/office/drawing/2014/main" id="{2C509099-C88E-4CFF-971D-BE420AE4AD46}"/>
              </a:ext>
            </a:extLst>
          </p:cNvPr>
          <p:cNvSpPr>
            <a:spLocks noGrp="1"/>
          </p:cNvSpPr>
          <p:nvPr>
            <p:ph type="body" sz="quarter" idx="39"/>
          </p:nvPr>
        </p:nvSpPr>
        <p:spPr>
          <a:xfrm>
            <a:off x="8974975" y="4437623"/>
            <a:ext cx="2591325" cy="1726799"/>
          </a:xfrm>
        </p:spPr>
        <p:txBody>
          <a:bodyPr>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Tree>
    <p:extLst>
      <p:ext uri="{BB962C8B-B14F-4D97-AF65-F5344CB8AC3E}">
        <p14:creationId xmlns:p14="http://schemas.microsoft.com/office/powerpoint/2010/main" val="2232090320"/>
      </p:ext>
    </p:extLst>
  </p:cSld>
  <p:clrMapOvr>
    <a:masterClrMapping/>
  </p:clrMapOvr>
  <p:transition>
    <p:fade/>
  </p:transition>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rofiles - Four Short Profiles - Dark">
    <p:bg>
      <p:bgPr>
        <a:solidFill>
          <a:schemeClr val="accent1"/>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332ABE18-3D80-4926-BB11-13D021EE774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25" name="Text Placeholder 4">
            <a:extLst>
              <a:ext uri="{FF2B5EF4-FFF2-40B4-BE49-F238E27FC236}">
                <a16:creationId xmlns:a16="http://schemas.microsoft.com/office/drawing/2014/main" id="{6A1FA9C9-EB7D-402A-86DC-A45343F4E792}"/>
              </a:ext>
            </a:extLst>
          </p:cNvPr>
          <p:cNvSpPr>
            <a:spLocks noGrp="1"/>
          </p:cNvSpPr>
          <p:nvPr>
            <p:ph type="body" sz="quarter" idx="33"/>
          </p:nvPr>
        </p:nvSpPr>
        <p:spPr>
          <a:xfrm>
            <a:off x="552306"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6" name="Title 1">
            <a:extLst>
              <a:ext uri="{FF2B5EF4-FFF2-40B4-BE49-F238E27FC236}">
                <a16:creationId xmlns:a16="http://schemas.microsoft.com/office/drawing/2014/main" id="{9F1BD1FE-1EBA-4A08-90B5-0F3A95506E59}"/>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da-DK"/>
              <a:t>Click to edit Master title style</a:t>
            </a:r>
          </a:p>
        </p:txBody>
      </p:sp>
      <p:cxnSp>
        <p:nvCxnSpPr>
          <p:cNvPr id="27" name="Straight Connector 26">
            <a:extLst>
              <a:ext uri="{FF2B5EF4-FFF2-40B4-BE49-F238E27FC236}">
                <a16:creationId xmlns:a16="http://schemas.microsoft.com/office/drawing/2014/main" id="{D7A34E6A-7F55-4DFD-968E-71DB0FA0E523}"/>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8" name="Picture Placeholder 3">
            <a:extLst>
              <a:ext uri="{FF2B5EF4-FFF2-40B4-BE49-F238E27FC236}">
                <a16:creationId xmlns:a16="http://schemas.microsoft.com/office/drawing/2014/main" id="{B11D4925-C268-4204-ABF0-D18B4647D633}"/>
              </a:ext>
            </a:extLst>
          </p:cNvPr>
          <p:cNvSpPr>
            <a:spLocks noGrp="1"/>
          </p:cNvSpPr>
          <p:nvPr>
            <p:ph type="pic" sz="quarter" idx="34"/>
          </p:nvPr>
        </p:nvSpPr>
        <p:spPr>
          <a:xfrm>
            <a:off x="3359863"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6" name="Text Placeholder 4">
            <a:extLst>
              <a:ext uri="{FF2B5EF4-FFF2-40B4-BE49-F238E27FC236}">
                <a16:creationId xmlns:a16="http://schemas.microsoft.com/office/drawing/2014/main" id="{3F6F4FC8-6560-4B8B-A3A0-472C7097DF30}"/>
              </a:ext>
            </a:extLst>
          </p:cNvPr>
          <p:cNvSpPr>
            <a:spLocks noGrp="1"/>
          </p:cNvSpPr>
          <p:nvPr>
            <p:ph type="body" sz="quarter" idx="35"/>
          </p:nvPr>
        </p:nvSpPr>
        <p:spPr>
          <a:xfrm>
            <a:off x="3359862"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7" name="Picture Placeholder 3">
            <a:extLst>
              <a:ext uri="{FF2B5EF4-FFF2-40B4-BE49-F238E27FC236}">
                <a16:creationId xmlns:a16="http://schemas.microsoft.com/office/drawing/2014/main" id="{08C63C87-DF84-45A0-B824-B4B20EF5B545}"/>
              </a:ext>
            </a:extLst>
          </p:cNvPr>
          <p:cNvSpPr>
            <a:spLocks noGrp="1"/>
          </p:cNvSpPr>
          <p:nvPr>
            <p:ph type="pic" sz="quarter" idx="36"/>
          </p:nvPr>
        </p:nvSpPr>
        <p:spPr>
          <a:xfrm>
            <a:off x="6167419"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38" name="Text Placeholder 4">
            <a:extLst>
              <a:ext uri="{FF2B5EF4-FFF2-40B4-BE49-F238E27FC236}">
                <a16:creationId xmlns:a16="http://schemas.microsoft.com/office/drawing/2014/main" id="{4ED6EF5B-02C3-46D0-807D-23439A3021D4}"/>
              </a:ext>
            </a:extLst>
          </p:cNvPr>
          <p:cNvSpPr>
            <a:spLocks noGrp="1"/>
          </p:cNvSpPr>
          <p:nvPr>
            <p:ph type="body" sz="quarter" idx="37"/>
          </p:nvPr>
        </p:nvSpPr>
        <p:spPr>
          <a:xfrm>
            <a:off x="6167419"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9" name="Picture Placeholder 3">
            <a:extLst>
              <a:ext uri="{FF2B5EF4-FFF2-40B4-BE49-F238E27FC236}">
                <a16:creationId xmlns:a16="http://schemas.microsoft.com/office/drawing/2014/main" id="{8C1C1D27-A4A4-4378-AD6A-6566FC21F260}"/>
              </a:ext>
            </a:extLst>
          </p:cNvPr>
          <p:cNvSpPr>
            <a:spLocks noGrp="1"/>
          </p:cNvSpPr>
          <p:nvPr>
            <p:ph type="pic" sz="quarter" idx="38"/>
          </p:nvPr>
        </p:nvSpPr>
        <p:spPr>
          <a:xfrm>
            <a:off x="8974975"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da-DK"/>
          </a:p>
        </p:txBody>
      </p:sp>
      <p:sp>
        <p:nvSpPr>
          <p:cNvPr id="40" name="Text Placeholder 4">
            <a:extLst>
              <a:ext uri="{FF2B5EF4-FFF2-40B4-BE49-F238E27FC236}">
                <a16:creationId xmlns:a16="http://schemas.microsoft.com/office/drawing/2014/main" id="{2C509099-C88E-4CFF-971D-BE420AE4AD46}"/>
              </a:ext>
            </a:extLst>
          </p:cNvPr>
          <p:cNvSpPr>
            <a:spLocks noGrp="1"/>
          </p:cNvSpPr>
          <p:nvPr>
            <p:ph type="body" sz="quarter" idx="39"/>
          </p:nvPr>
        </p:nvSpPr>
        <p:spPr>
          <a:xfrm>
            <a:off x="8974975"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Tree>
    <p:extLst>
      <p:ext uri="{BB962C8B-B14F-4D97-AF65-F5344CB8AC3E}">
        <p14:creationId xmlns:p14="http://schemas.microsoft.com/office/powerpoint/2010/main" val="748608384"/>
      </p:ext>
    </p:extLst>
  </p:cSld>
  <p:clrMapOvr>
    <a:masterClrMapping/>
  </p:clrMapOvr>
  <p:transition>
    <p:fade/>
  </p:transition>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ighlights of our work 2x1">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43D6C03-8337-4A95-BC8C-DEFBFC356F60}"/>
              </a:ext>
            </a:extLst>
          </p:cNvPr>
          <p:cNvSpPr/>
          <p:nvPr userDrawn="1"/>
        </p:nvSpPr>
        <p:spPr>
          <a:xfrm>
            <a:off x="554527"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16" name="Picture Placeholder 15">
            <a:extLst>
              <a:ext uri="{FF2B5EF4-FFF2-40B4-BE49-F238E27FC236}">
                <a16:creationId xmlns:a16="http://schemas.microsoft.com/office/drawing/2014/main" id="{8886E69C-CBC9-4F08-875B-B7133DD06F53}"/>
              </a:ext>
            </a:extLst>
          </p:cNvPr>
          <p:cNvSpPr>
            <a:spLocks noGrp="1"/>
          </p:cNvSpPr>
          <p:nvPr>
            <p:ph type="pic" sz="quarter" idx="10" hasCustomPrompt="1"/>
          </p:nvPr>
        </p:nvSpPr>
        <p:spPr>
          <a:xfrm>
            <a:off x="2425068"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10" name="Title 1">
            <a:extLst>
              <a:ext uri="{FF2B5EF4-FFF2-40B4-BE49-F238E27FC236}">
                <a16:creationId xmlns:a16="http://schemas.microsoft.com/office/drawing/2014/main" id="{7861C766-490F-4606-9855-FCC902853BFD}"/>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1" name="Straight Connector 10">
            <a:extLst>
              <a:ext uri="{FF2B5EF4-FFF2-40B4-BE49-F238E27FC236}">
                <a16:creationId xmlns:a16="http://schemas.microsoft.com/office/drawing/2014/main" id="{809D6D6B-327A-422D-BB25-49622CC31376}"/>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0" name="Text Placeholder 48">
            <a:extLst>
              <a:ext uri="{FF2B5EF4-FFF2-40B4-BE49-F238E27FC236}">
                <a16:creationId xmlns:a16="http://schemas.microsoft.com/office/drawing/2014/main" id="{43586867-54B8-4D0E-BA43-81B058D9F048}"/>
              </a:ext>
            </a:extLst>
          </p:cNvPr>
          <p:cNvSpPr>
            <a:spLocks noGrp="1"/>
          </p:cNvSpPr>
          <p:nvPr>
            <p:ph type="body" sz="quarter" idx="11" hasCustomPrompt="1"/>
          </p:nvPr>
        </p:nvSpPr>
        <p:spPr>
          <a:xfrm>
            <a:off x="683401"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21" name="Freeform: Shape 20">
            <a:extLst>
              <a:ext uri="{FF2B5EF4-FFF2-40B4-BE49-F238E27FC236}">
                <a16:creationId xmlns:a16="http://schemas.microsoft.com/office/drawing/2014/main" id="{B59E1525-9EAD-4196-82F7-69A0AECCFD09}"/>
              </a:ext>
            </a:extLst>
          </p:cNvPr>
          <p:cNvSpPr/>
          <p:nvPr userDrawn="1"/>
        </p:nvSpPr>
        <p:spPr>
          <a:xfrm>
            <a:off x="6186245"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2" name="Picture Placeholder 21">
            <a:extLst>
              <a:ext uri="{FF2B5EF4-FFF2-40B4-BE49-F238E27FC236}">
                <a16:creationId xmlns:a16="http://schemas.microsoft.com/office/drawing/2014/main" id="{08F8EB35-D961-4E7F-8719-34262DE00169}"/>
              </a:ext>
            </a:extLst>
          </p:cNvPr>
          <p:cNvSpPr>
            <a:spLocks noGrp="1"/>
          </p:cNvSpPr>
          <p:nvPr>
            <p:ph type="pic" sz="quarter" idx="12" hasCustomPrompt="1"/>
          </p:nvPr>
        </p:nvSpPr>
        <p:spPr>
          <a:xfrm>
            <a:off x="8056786"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3" name="Text Placeholder 48">
            <a:extLst>
              <a:ext uri="{FF2B5EF4-FFF2-40B4-BE49-F238E27FC236}">
                <a16:creationId xmlns:a16="http://schemas.microsoft.com/office/drawing/2014/main" id="{1DA59E22-9F8A-40A4-B426-14003756B0F7}"/>
              </a:ext>
            </a:extLst>
          </p:cNvPr>
          <p:cNvSpPr>
            <a:spLocks noGrp="1"/>
          </p:cNvSpPr>
          <p:nvPr>
            <p:ph type="body" sz="quarter" idx="13" hasCustomPrompt="1"/>
          </p:nvPr>
        </p:nvSpPr>
        <p:spPr>
          <a:xfrm>
            <a:off x="6315119"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Tree>
    <p:extLst>
      <p:ext uri="{BB962C8B-B14F-4D97-AF65-F5344CB8AC3E}">
        <p14:creationId xmlns:p14="http://schemas.microsoft.com/office/powerpoint/2010/main" val="2137097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ighlights of our work 2x1 - Dark">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43D6C03-8337-4A95-BC8C-DEFBFC356F60}"/>
              </a:ext>
            </a:extLst>
          </p:cNvPr>
          <p:cNvSpPr/>
          <p:nvPr userDrawn="1"/>
        </p:nvSpPr>
        <p:spPr>
          <a:xfrm>
            <a:off x="554527"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16" name="Picture Placeholder 15">
            <a:extLst>
              <a:ext uri="{FF2B5EF4-FFF2-40B4-BE49-F238E27FC236}">
                <a16:creationId xmlns:a16="http://schemas.microsoft.com/office/drawing/2014/main" id="{8886E69C-CBC9-4F08-875B-B7133DD06F53}"/>
              </a:ext>
            </a:extLst>
          </p:cNvPr>
          <p:cNvSpPr>
            <a:spLocks noGrp="1"/>
          </p:cNvSpPr>
          <p:nvPr>
            <p:ph type="pic" sz="quarter" idx="10" hasCustomPrompt="1"/>
          </p:nvPr>
        </p:nvSpPr>
        <p:spPr>
          <a:xfrm>
            <a:off x="2425068"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10" name="Title 1">
            <a:extLst>
              <a:ext uri="{FF2B5EF4-FFF2-40B4-BE49-F238E27FC236}">
                <a16:creationId xmlns:a16="http://schemas.microsoft.com/office/drawing/2014/main" id="{7861C766-490F-4606-9855-FCC902853BFD}"/>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1" name="Straight Connector 10">
            <a:extLst>
              <a:ext uri="{FF2B5EF4-FFF2-40B4-BE49-F238E27FC236}">
                <a16:creationId xmlns:a16="http://schemas.microsoft.com/office/drawing/2014/main" id="{809D6D6B-327A-422D-BB25-49622CC31376}"/>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0" name="Text Placeholder 48">
            <a:extLst>
              <a:ext uri="{FF2B5EF4-FFF2-40B4-BE49-F238E27FC236}">
                <a16:creationId xmlns:a16="http://schemas.microsoft.com/office/drawing/2014/main" id="{43586867-54B8-4D0E-BA43-81B058D9F048}"/>
              </a:ext>
            </a:extLst>
          </p:cNvPr>
          <p:cNvSpPr>
            <a:spLocks noGrp="1"/>
          </p:cNvSpPr>
          <p:nvPr>
            <p:ph type="body" sz="quarter" idx="11" hasCustomPrompt="1"/>
          </p:nvPr>
        </p:nvSpPr>
        <p:spPr>
          <a:xfrm>
            <a:off x="683401"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21" name="Freeform: Shape 20">
            <a:extLst>
              <a:ext uri="{FF2B5EF4-FFF2-40B4-BE49-F238E27FC236}">
                <a16:creationId xmlns:a16="http://schemas.microsoft.com/office/drawing/2014/main" id="{B59E1525-9EAD-4196-82F7-69A0AECCFD09}"/>
              </a:ext>
            </a:extLst>
          </p:cNvPr>
          <p:cNvSpPr/>
          <p:nvPr userDrawn="1"/>
        </p:nvSpPr>
        <p:spPr>
          <a:xfrm>
            <a:off x="6186245"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2" name="Picture Placeholder 21">
            <a:extLst>
              <a:ext uri="{FF2B5EF4-FFF2-40B4-BE49-F238E27FC236}">
                <a16:creationId xmlns:a16="http://schemas.microsoft.com/office/drawing/2014/main" id="{08F8EB35-D961-4E7F-8719-34262DE00169}"/>
              </a:ext>
            </a:extLst>
          </p:cNvPr>
          <p:cNvSpPr>
            <a:spLocks noGrp="1"/>
          </p:cNvSpPr>
          <p:nvPr>
            <p:ph type="pic" sz="quarter" idx="12" hasCustomPrompt="1"/>
          </p:nvPr>
        </p:nvSpPr>
        <p:spPr>
          <a:xfrm>
            <a:off x="8056786"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3" name="Text Placeholder 48">
            <a:extLst>
              <a:ext uri="{FF2B5EF4-FFF2-40B4-BE49-F238E27FC236}">
                <a16:creationId xmlns:a16="http://schemas.microsoft.com/office/drawing/2014/main" id="{1DA59E22-9F8A-40A4-B426-14003756B0F7}"/>
              </a:ext>
            </a:extLst>
          </p:cNvPr>
          <p:cNvSpPr>
            <a:spLocks noGrp="1"/>
          </p:cNvSpPr>
          <p:nvPr>
            <p:ph type="body" sz="quarter" idx="13" hasCustomPrompt="1"/>
          </p:nvPr>
        </p:nvSpPr>
        <p:spPr>
          <a:xfrm>
            <a:off x="6315119"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Tree>
    <p:extLst>
      <p:ext uri="{BB962C8B-B14F-4D97-AF65-F5344CB8AC3E}">
        <p14:creationId xmlns:p14="http://schemas.microsoft.com/office/powerpoint/2010/main" val="405084502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Highlights of our work 3x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E7AC047-D42D-4F8F-ABFD-F915D8696B0E}"/>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2" name="Straight Connector 11">
            <a:extLst>
              <a:ext uri="{FF2B5EF4-FFF2-40B4-BE49-F238E27FC236}">
                <a16:creationId xmlns:a16="http://schemas.microsoft.com/office/drawing/2014/main" id="{C401A1F9-6CC2-40D9-917B-B17E83C9C550}"/>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EFF58A8-CB3A-41D9-A25B-51213548B3CC}"/>
              </a:ext>
            </a:extLst>
          </p:cNvPr>
          <p:cNvSpPr>
            <a:spLocks noChangeAspect="1"/>
          </p:cNvSpPr>
          <p:nvPr userDrawn="1"/>
        </p:nvSpPr>
        <p:spPr>
          <a:xfrm>
            <a:off x="557065"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15" name="Text Placeholder 48">
            <a:extLst>
              <a:ext uri="{FF2B5EF4-FFF2-40B4-BE49-F238E27FC236}">
                <a16:creationId xmlns:a16="http://schemas.microsoft.com/office/drawing/2014/main" id="{9B00BF1C-E0E4-4D09-B306-45AC19057BDA}"/>
              </a:ext>
            </a:extLst>
          </p:cNvPr>
          <p:cNvSpPr>
            <a:spLocks noGrp="1"/>
          </p:cNvSpPr>
          <p:nvPr>
            <p:ph type="body" sz="quarter" idx="11" hasCustomPrompt="1"/>
          </p:nvPr>
        </p:nvSpPr>
        <p:spPr>
          <a:xfrm>
            <a:off x="696408"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22" name="Picture Placeholder 21">
            <a:extLst>
              <a:ext uri="{FF2B5EF4-FFF2-40B4-BE49-F238E27FC236}">
                <a16:creationId xmlns:a16="http://schemas.microsoft.com/office/drawing/2014/main" id="{BA2AFAE4-C975-4180-B47A-1AB60FA30502}"/>
              </a:ext>
            </a:extLst>
          </p:cNvPr>
          <p:cNvSpPr>
            <a:spLocks noGrp="1" noChangeAspect="1"/>
          </p:cNvSpPr>
          <p:nvPr>
            <p:ph type="pic" sz="quarter" idx="10" hasCustomPrompt="1"/>
          </p:nvPr>
        </p:nvSpPr>
        <p:spPr>
          <a:xfrm>
            <a:off x="2046697"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3" name="Freeform: Shape 22">
            <a:extLst>
              <a:ext uri="{FF2B5EF4-FFF2-40B4-BE49-F238E27FC236}">
                <a16:creationId xmlns:a16="http://schemas.microsoft.com/office/drawing/2014/main" id="{78EC422A-B827-4CD4-8F72-696544455989}"/>
              </a:ext>
            </a:extLst>
          </p:cNvPr>
          <p:cNvSpPr>
            <a:spLocks noChangeAspect="1"/>
          </p:cNvSpPr>
          <p:nvPr userDrawn="1"/>
        </p:nvSpPr>
        <p:spPr>
          <a:xfrm>
            <a:off x="4299383"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4" name="Text Placeholder 48">
            <a:extLst>
              <a:ext uri="{FF2B5EF4-FFF2-40B4-BE49-F238E27FC236}">
                <a16:creationId xmlns:a16="http://schemas.microsoft.com/office/drawing/2014/main" id="{41240009-F821-4CA2-BFE0-538B808C4C6F}"/>
              </a:ext>
            </a:extLst>
          </p:cNvPr>
          <p:cNvSpPr>
            <a:spLocks noGrp="1"/>
          </p:cNvSpPr>
          <p:nvPr>
            <p:ph type="body" sz="quarter" idx="12" hasCustomPrompt="1"/>
          </p:nvPr>
        </p:nvSpPr>
        <p:spPr>
          <a:xfrm>
            <a:off x="4438726"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25" name="Picture Placeholder 24">
            <a:extLst>
              <a:ext uri="{FF2B5EF4-FFF2-40B4-BE49-F238E27FC236}">
                <a16:creationId xmlns:a16="http://schemas.microsoft.com/office/drawing/2014/main" id="{DF2B6CC2-C1F6-4547-92ED-A81ED2203885}"/>
              </a:ext>
            </a:extLst>
          </p:cNvPr>
          <p:cNvSpPr>
            <a:spLocks noGrp="1" noChangeAspect="1"/>
          </p:cNvSpPr>
          <p:nvPr>
            <p:ph type="pic" sz="quarter" idx="13" hasCustomPrompt="1"/>
          </p:nvPr>
        </p:nvSpPr>
        <p:spPr>
          <a:xfrm>
            <a:off x="5789015"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6" name="Freeform: Shape 25">
            <a:extLst>
              <a:ext uri="{FF2B5EF4-FFF2-40B4-BE49-F238E27FC236}">
                <a16:creationId xmlns:a16="http://schemas.microsoft.com/office/drawing/2014/main" id="{67F84D54-68A6-4A1E-BF1E-300E3FAD8095}"/>
              </a:ext>
            </a:extLst>
          </p:cNvPr>
          <p:cNvSpPr>
            <a:spLocks noChangeAspect="1"/>
          </p:cNvSpPr>
          <p:nvPr userDrawn="1"/>
        </p:nvSpPr>
        <p:spPr>
          <a:xfrm>
            <a:off x="8040181"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7" name="Text Placeholder 48">
            <a:extLst>
              <a:ext uri="{FF2B5EF4-FFF2-40B4-BE49-F238E27FC236}">
                <a16:creationId xmlns:a16="http://schemas.microsoft.com/office/drawing/2014/main" id="{8BF67461-A3F9-4E52-9E4C-50D5167F21E9}"/>
              </a:ext>
            </a:extLst>
          </p:cNvPr>
          <p:cNvSpPr>
            <a:spLocks noGrp="1"/>
          </p:cNvSpPr>
          <p:nvPr>
            <p:ph type="body" sz="quarter" idx="14" hasCustomPrompt="1"/>
          </p:nvPr>
        </p:nvSpPr>
        <p:spPr>
          <a:xfrm>
            <a:off x="8179524"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34" name="Picture Placeholder 33">
            <a:extLst>
              <a:ext uri="{FF2B5EF4-FFF2-40B4-BE49-F238E27FC236}">
                <a16:creationId xmlns:a16="http://schemas.microsoft.com/office/drawing/2014/main" id="{8B65A489-4451-4C78-A1BE-D88DD4832878}"/>
              </a:ext>
            </a:extLst>
          </p:cNvPr>
          <p:cNvSpPr>
            <a:spLocks noGrp="1" noChangeAspect="1"/>
          </p:cNvSpPr>
          <p:nvPr>
            <p:ph type="pic" sz="quarter" idx="15" hasCustomPrompt="1"/>
          </p:nvPr>
        </p:nvSpPr>
        <p:spPr>
          <a:xfrm>
            <a:off x="9529813"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da-DK"/>
              <a:t>CS image here</a:t>
            </a:r>
          </a:p>
        </p:txBody>
      </p:sp>
    </p:spTree>
    <p:extLst>
      <p:ext uri="{BB962C8B-B14F-4D97-AF65-F5344CB8AC3E}">
        <p14:creationId xmlns:p14="http://schemas.microsoft.com/office/powerpoint/2010/main" val="798327772"/>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Highlights of our work 3x1 - Dar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E7AC047-D42D-4F8F-ABFD-F915D8696B0E}"/>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2" name="Straight Connector 11">
            <a:extLst>
              <a:ext uri="{FF2B5EF4-FFF2-40B4-BE49-F238E27FC236}">
                <a16:creationId xmlns:a16="http://schemas.microsoft.com/office/drawing/2014/main" id="{C401A1F9-6CC2-40D9-917B-B17E83C9C550}"/>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EFF58A8-CB3A-41D9-A25B-51213548B3CC}"/>
              </a:ext>
            </a:extLst>
          </p:cNvPr>
          <p:cNvSpPr>
            <a:spLocks noChangeAspect="1"/>
          </p:cNvSpPr>
          <p:nvPr userDrawn="1"/>
        </p:nvSpPr>
        <p:spPr>
          <a:xfrm>
            <a:off x="557065"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15" name="Text Placeholder 48">
            <a:extLst>
              <a:ext uri="{FF2B5EF4-FFF2-40B4-BE49-F238E27FC236}">
                <a16:creationId xmlns:a16="http://schemas.microsoft.com/office/drawing/2014/main" id="{9B00BF1C-E0E4-4D09-B306-45AC19057BDA}"/>
              </a:ext>
            </a:extLst>
          </p:cNvPr>
          <p:cNvSpPr>
            <a:spLocks noGrp="1"/>
          </p:cNvSpPr>
          <p:nvPr>
            <p:ph type="body" sz="quarter" idx="11" hasCustomPrompt="1"/>
          </p:nvPr>
        </p:nvSpPr>
        <p:spPr>
          <a:xfrm>
            <a:off x="696408"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22" name="Picture Placeholder 21">
            <a:extLst>
              <a:ext uri="{FF2B5EF4-FFF2-40B4-BE49-F238E27FC236}">
                <a16:creationId xmlns:a16="http://schemas.microsoft.com/office/drawing/2014/main" id="{BA2AFAE4-C975-4180-B47A-1AB60FA30502}"/>
              </a:ext>
            </a:extLst>
          </p:cNvPr>
          <p:cNvSpPr>
            <a:spLocks noGrp="1" noChangeAspect="1"/>
          </p:cNvSpPr>
          <p:nvPr>
            <p:ph type="pic" sz="quarter" idx="10" hasCustomPrompt="1"/>
          </p:nvPr>
        </p:nvSpPr>
        <p:spPr>
          <a:xfrm>
            <a:off x="2046697"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3" name="Freeform: Shape 22">
            <a:extLst>
              <a:ext uri="{FF2B5EF4-FFF2-40B4-BE49-F238E27FC236}">
                <a16:creationId xmlns:a16="http://schemas.microsoft.com/office/drawing/2014/main" id="{78EC422A-B827-4CD4-8F72-696544455989}"/>
              </a:ext>
            </a:extLst>
          </p:cNvPr>
          <p:cNvSpPr>
            <a:spLocks noChangeAspect="1"/>
          </p:cNvSpPr>
          <p:nvPr userDrawn="1"/>
        </p:nvSpPr>
        <p:spPr>
          <a:xfrm>
            <a:off x="4299383"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4" name="Text Placeholder 48">
            <a:extLst>
              <a:ext uri="{FF2B5EF4-FFF2-40B4-BE49-F238E27FC236}">
                <a16:creationId xmlns:a16="http://schemas.microsoft.com/office/drawing/2014/main" id="{41240009-F821-4CA2-BFE0-538B808C4C6F}"/>
              </a:ext>
            </a:extLst>
          </p:cNvPr>
          <p:cNvSpPr>
            <a:spLocks noGrp="1"/>
          </p:cNvSpPr>
          <p:nvPr>
            <p:ph type="body" sz="quarter" idx="12" hasCustomPrompt="1"/>
          </p:nvPr>
        </p:nvSpPr>
        <p:spPr>
          <a:xfrm>
            <a:off x="4438726"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25" name="Picture Placeholder 24">
            <a:extLst>
              <a:ext uri="{FF2B5EF4-FFF2-40B4-BE49-F238E27FC236}">
                <a16:creationId xmlns:a16="http://schemas.microsoft.com/office/drawing/2014/main" id="{DF2B6CC2-C1F6-4547-92ED-A81ED2203885}"/>
              </a:ext>
            </a:extLst>
          </p:cNvPr>
          <p:cNvSpPr>
            <a:spLocks noGrp="1" noChangeAspect="1"/>
          </p:cNvSpPr>
          <p:nvPr>
            <p:ph type="pic" sz="quarter" idx="13" hasCustomPrompt="1"/>
          </p:nvPr>
        </p:nvSpPr>
        <p:spPr>
          <a:xfrm>
            <a:off x="5789015"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6" name="Freeform: Shape 25">
            <a:extLst>
              <a:ext uri="{FF2B5EF4-FFF2-40B4-BE49-F238E27FC236}">
                <a16:creationId xmlns:a16="http://schemas.microsoft.com/office/drawing/2014/main" id="{67F84D54-68A6-4A1E-BF1E-300E3FAD8095}"/>
              </a:ext>
            </a:extLst>
          </p:cNvPr>
          <p:cNvSpPr>
            <a:spLocks noChangeAspect="1"/>
          </p:cNvSpPr>
          <p:nvPr userDrawn="1"/>
        </p:nvSpPr>
        <p:spPr>
          <a:xfrm>
            <a:off x="8040181"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7" name="Text Placeholder 48">
            <a:extLst>
              <a:ext uri="{FF2B5EF4-FFF2-40B4-BE49-F238E27FC236}">
                <a16:creationId xmlns:a16="http://schemas.microsoft.com/office/drawing/2014/main" id="{8BF67461-A3F9-4E52-9E4C-50D5167F21E9}"/>
              </a:ext>
            </a:extLst>
          </p:cNvPr>
          <p:cNvSpPr>
            <a:spLocks noGrp="1"/>
          </p:cNvSpPr>
          <p:nvPr>
            <p:ph type="body" sz="quarter" idx="14" hasCustomPrompt="1"/>
          </p:nvPr>
        </p:nvSpPr>
        <p:spPr>
          <a:xfrm>
            <a:off x="8179524"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34" name="Picture Placeholder 33">
            <a:extLst>
              <a:ext uri="{FF2B5EF4-FFF2-40B4-BE49-F238E27FC236}">
                <a16:creationId xmlns:a16="http://schemas.microsoft.com/office/drawing/2014/main" id="{8B65A489-4451-4C78-A1BE-D88DD4832878}"/>
              </a:ext>
            </a:extLst>
          </p:cNvPr>
          <p:cNvSpPr>
            <a:spLocks noGrp="1" noChangeAspect="1"/>
          </p:cNvSpPr>
          <p:nvPr>
            <p:ph type="pic" sz="quarter" idx="15" hasCustomPrompt="1"/>
          </p:nvPr>
        </p:nvSpPr>
        <p:spPr>
          <a:xfrm>
            <a:off x="9529813"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da-DK"/>
              <a:t>CS image here</a:t>
            </a:r>
          </a:p>
        </p:txBody>
      </p:sp>
    </p:spTree>
    <p:extLst>
      <p:ext uri="{BB962C8B-B14F-4D97-AF65-F5344CB8AC3E}">
        <p14:creationId xmlns:p14="http://schemas.microsoft.com/office/powerpoint/2010/main" val="37268659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28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0" name="Picture Placeholder 5">
            <a:extLst>
              <a:ext uri="{FF2B5EF4-FFF2-40B4-BE49-F238E27FC236}">
                <a16:creationId xmlns:a16="http://schemas.microsoft.com/office/drawing/2014/main" id="{C909B309-20E9-6B45-97B1-4624741C4C20}"/>
              </a:ext>
            </a:extLst>
          </p:cNvPr>
          <p:cNvSpPr>
            <a:spLocks noGrp="1"/>
          </p:cNvSpPr>
          <p:nvPr>
            <p:ph type="pic" sz="quarter" idx="4294967295" hasCustomPrompt="1"/>
          </p:nvPr>
        </p:nvSpPr>
        <p:spPr>
          <a:xfrm>
            <a:off x="6193305" y="217448"/>
            <a:ext cx="5749339" cy="6423103"/>
          </a:xfrm>
        </p:spPr>
        <p:txBody>
          <a:bodyPr/>
          <a:lstStyle/>
          <a:p>
            <a:r>
              <a:rPr lang="en-NO"/>
              <a:t>Bildet</a:t>
            </a:r>
          </a:p>
        </p:txBody>
      </p:sp>
    </p:spTree>
    <p:extLst>
      <p:ext uri="{BB962C8B-B14F-4D97-AF65-F5344CB8AC3E}">
        <p14:creationId xmlns:p14="http://schemas.microsoft.com/office/powerpoint/2010/main" val="12355923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ighlights of our work 2x2">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06BFF3-511B-497A-A700-5DA175A85FBC}"/>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8" name="Straight Connector 17">
            <a:extLst>
              <a:ext uri="{FF2B5EF4-FFF2-40B4-BE49-F238E27FC236}">
                <a16:creationId xmlns:a16="http://schemas.microsoft.com/office/drawing/2014/main" id="{BFD9EBCB-0EAA-4F9C-8604-A88FE78070B1}"/>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8BA7F858-7AE4-4041-81AA-1C01085FA915}"/>
              </a:ext>
            </a:extLst>
          </p:cNvPr>
          <p:cNvSpPr>
            <a:spLocks noGrp="1" noChangeAspect="1"/>
          </p:cNvSpPr>
          <p:nvPr>
            <p:ph type="pic" sz="quarter" idx="10" hasCustomPrompt="1"/>
          </p:nvPr>
        </p:nvSpPr>
        <p:spPr>
          <a:xfrm>
            <a:off x="2432676"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6" name="Freeform: Shape 25">
            <a:extLst>
              <a:ext uri="{FF2B5EF4-FFF2-40B4-BE49-F238E27FC236}">
                <a16:creationId xmlns:a16="http://schemas.microsoft.com/office/drawing/2014/main" id="{109E2C94-B674-4752-BAA8-B5ED5E753321}"/>
              </a:ext>
            </a:extLst>
          </p:cNvPr>
          <p:cNvSpPr/>
          <p:nvPr userDrawn="1"/>
        </p:nvSpPr>
        <p:spPr>
          <a:xfrm>
            <a:off x="554211"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7" name="Text Placeholder 48">
            <a:extLst>
              <a:ext uri="{FF2B5EF4-FFF2-40B4-BE49-F238E27FC236}">
                <a16:creationId xmlns:a16="http://schemas.microsoft.com/office/drawing/2014/main" id="{72BE2FA1-7C4C-4B67-BF7C-C268BCCDE729}"/>
              </a:ext>
            </a:extLst>
          </p:cNvPr>
          <p:cNvSpPr>
            <a:spLocks noGrp="1"/>
          </p:cNvSpPr>
          <p:nvPr>
            <p:ph type="body" sz="quarter" idx="11" hasCustomPrompt="1"/>
          </p:nvPr>
        </p:nvSpPr>
        <p:spPr>
          <a:xfrm>
            <a:off x="696408"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36" name="Picture Placeholder 35">
            <a:extLst>
              <a:ext uri="{FF2B5EF4-FFF2-40B4-BE49-F238E27FC236}">
                <a16:creationId xmlns:a16="http://schemas.microsoft.com/office/drawing/2014/main" id="{506E9508-F5EC-4039-9C02-E0452F17FFC0}"/>
              </a:ext>
            </a:extLst>
          </p:cNvPr>
          <p:cNvSpPr>
            <a:spLocks noGrp="1" noChangeAspect="1"/>
          </p:cNvSpPr>
          <p:nvPr>
            <p:ph type="pic" sz="quarter" idx="12" hasCustomPrompt="1"/>
          </p:nvPr>
        </p:nvSpPr>
        <p:spPr>
          <a:xfrm>
            <a:off x="2432676"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37" name="Freeform: Shape 36">
            <a:extLst>
              <a:ext uri="{FF2B5EF4-FFF2-40B4-BE49-F238E27FC236}">
                <a16:creationId xmlns:a16="http://schemas.microsoft.com/office/drawing/2014/main" id="{D73200C3-FD49-4942-ADB7-84E15B94173E}"/>
              </a:ext>
            </a:extLst>
          </p:cNvPr>
          <p:cNvSpPr/>
          <p:nvPr userDrawn="1"/>
        </p:nvSpPr>
        <p:spPr>
          <a:xfrm>
            <a:off x="554211"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8" name="Text Placeholder 48">
            <a:extLst>
              <a:ext uri="{FF2B5EF4-FFF2-40B4-BE49-F238E27FC236}">
                <a16:creationId xmlns:a16="http://schemas.microsoft.com/office/drawing/2014/main" id="{07EE5A08-8151-44B5-8987-2CBF278A2F65}"/>
              </a:ext>
            </a:extLst>
          </p:cNvPr>
          <p:cNvSpPr>
            <a:spLocks noGrp="1"/>
          </p:cNvSpPr>
          <p:nvPr>
            <p:ph type="body" sz="quarter" idx="13" hasCustomPrompt="1"/>
          </p:nvPr>
        </p:nvSpPr>
        <p:spPr>
          <a:xfrm>
            <a:off x="696408"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39" name="Picture Placeholder 38">
            <a:extLst>
              <a:ext uri="{FF2B5EF4-FFF2-40B4-BE49-F238E27FC236}">
                <a16:creationId xmlns:a16="http://schemas.microsoft.com/office/drawing/2014/main" id="{D6F71873-3F6D-4680-A325-A9B49299475C}"/>
              </a:ext>
            </a:extLst>
          </p:cNvPr>
          <p:cNvSpPr>
            <a:spLocks noGrp="1" noChangeAspect="1"/>
          </p:cNvSpPr>
          <p:nvPr>
            <p:ph type="pic" sz="quarter" idx="14" hasCustomPrompt="1"/>
          </p:nvPr>
        </p:nvSpPr>
        <p:spPr>
          <a:xfrm>
            <a:off x="8047789"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40" name="Freeform: Shape 39">
            <a:extLst>
              <a:ext uri="{FF2B5EF4-FFF2-40B4-BE49-F238E27FC236}">
                <a16:creationId xmlns:a16="http://schemas.microsoft.com/office/drawing/2014/main" id="{0B74991D-5211-43D8-9EBF-6AAC3BDEDB3F}"/>
              </a:ext>
            </a:extLst>
          </p:cNvPr>
          <p:cNvSpPr/>
          <p:nvPr userDrawn="1"/>
        </p:nvSpPr>
        <p:spPr>
          <a:xfrm>
            <a:off x="6169324"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1" name="Text Placeholder 48">
            <a:extLst>
              <a:ext uri="{FF2B5EF4-FFF2-40B4-BE49-F238E27FC236}">
                <a16:creationId xmlns:a16="http://schemas.microsoft.com/office/drawing/2014/main" id="{5D6275F9-70E6-4A32-9E06-AC04258D95E6}"/>
              </a:ext>
            </a:extLst>
          </p:cNvPr>
          <p:cNvSpPr>
            <a:spLocks noGrp="1"/>
          </p:cNvSpPr>
          <p:nvPr>
            <p:ph type="body" sz="quarter" idx="15" hasCustomPrompt="1"/>
          </p:nvPr>
        </p:nvSpPr>
        <p:spPr>
          <a:xfrm>
            <a:off x="6311521"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42" name="Picture Placeholder 41">
            <a:extLst>
              <a:ext uri="{FF2B5EF4-FFF2-40B4-BE49-F238E27FC236}">
                <a16:creationId xmlns:a16="http://schemas.microsoft.com/office/drawing/2014/main" id="{A25AE47A-A81D-4750-BDD7-86F587DB4A29}"/>
              </a:ext>
            </a:extLst>
          </p:cNvPr>
          <p:cNvSpPr>
            <a:spLocks noGrp="1" noChangeAspect="1"/>
          </p:cNvSpPr>
          <p:nvPr>
            <p:ph type="pic" sz="quarter" idx="16" hasCustomPrompt="1"/>
          </p:nvPr>
        </p:nvSpPr>
        <p:spPr>
          <a:xfrm>
            <a:off x="8047789"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43" name="Freeform: Shape 42">
            <a:extLst>
              <a:ext uri="{FF2B5EF4-FFF2-40B4-BE49-F238E27FC236}">
                <a16:creationId xmlns:a16="http://schemas.microsoft.com/office/drawing/2014/main" id="{BD738F05-1D01-4571-8498-1362582D0202}"/>
              </a:ext>
            </a:extLst>
          </p:cNvPr>
          <p:cNvSpPr/>
          <p:nvPr userDrawn="1"/>
        </p:nvSpPr>
        <p:spPr>
          <a:xfrm>
            <a:off x="6169324"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4" name="Text Placeholder 48">
            <a:extLst>
              <a:ext uri="{FF2B5EF4-FFF2-40B4-BE49-F238E27FC236}">
                <a16:creationId xmlns:a16="http://schemas.microsoft.com/office/drawing/2014/main" id="{43B5CD61-0250-4B2D-AC21-8A4258DA97C3}"/>
              </a:ext>
            </a:extLst>
          </p:cNvPr>
          <p:cNvSpPr>
            <a:spLocks noGrp="1"/>
          </p:cNvSpPr>
          <p:nvPr>
            <p:ph type="body" sz="quarter" idx="17" hasCustomPrompt="1"/>
          </p:nvPr>
        </p:nvSpPr>
        <p:spPr>
          <a:xfrm>
            <a:off x="6311521"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Tree>
    <p:extLst>
      <p:ext uri="{BB962C8B-B14F-4D97-AF65-F5344CB8AC3E}">
        <p14:creationId xmlns:p14="http://schemas.microsoft.com/office/powerpoint/2010/main" val="179657362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ighlights of our work 2x2 - Dar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06BFF3-511B-497A-A700-5DA175A85FBC}"/>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8" name="Straight Connector 17">
            <a:extLst>
              <a:ext uri="{FF2B5EF4-FFF2-40B4-BE49-F238E27FC236}">
                <a16:creationId xmlns:a16="http://schemas.microsoft.com/office/drawing/2014/main" id="{BFD9EBCB-0EAA-4F9C-8604-A88FE78070B1}"/>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8BA7F858-7AE4-4041-81AA-1C01085FA915}"/>
              </a:ext>
            </a:extLst>
          </p:cNvPr>
          <p:cNvSpPr>
            <a:spLocks noGrp="1" noChangeAspect="1"/>
          </p:cNvSpPr>
          <p:nvPr>
            <p:ph type="pic" sz="quarter" idx="10" hasCustomPrompt="1"/>
          </p:nvPr>
        </p:nvSpPr>
        <p:spPr>
          <a:xfrm>
            <a:off x="2432676"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6" name="Freeform: Shape 25">
            <a:extLst>
              <a:ext uri="{FF2B5EF4-FFF2-40B4-BE49-F238E27FC236}">
                <a16:creationId xmlns:a16="http://schemas.microsoft.com/office/drawing/2014/main" id="{109E2C94-B674-4752-BAA8-B5ED5E753321}"/>
              </a:ext>
            </a:extLst>
          </p:cNvPr>
          <p:cNvSpPr/>
          <p:nvPr userDrawn="1"/>
        </p:nvSpPr>
        <p:spPr>
          <a:xfrm>
            <a:off x="554211"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27" name="Text Placeholder 48">
            <a:extLst>
              <a:ext uri="{FF2B5EF4-FFF2-40B4-BE49-F238E27FC236}">
                <a16:creationId xmlns:a16="http://schemas.microsoft.com/office/drawing/2014/main" id="{72BE2FA1-7C4C-4B67-BF7C-C268BCCDE729}"/>
              </a:ext>
            </a:extLst>
          </p:cNvPr>
          <p:cNvSpPr>
            <a:spLocks noGrp="1"/>
          </p:cNvSpPr>
          <p:nvPr>
            <p:ph type="body" sz="quarter" idx="11" hasCustomPrompt="1"/>
          </p:nvPr>
        </p:nvSpPr>
        <p:spPr>
          <a:xfrm>
            <a:off x="696408"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36" name="Picture Placeholder 35">
            <a:extLst>
              <a:ext uri="{FF2B5EF4-FFF2-40B4-BE49-F238E27FC236}">
                <a16:creationId xmlns:a16="http://schemas.microsoft.com/office/drawing/2014/main" id="{506E9508-F5EC-4039-9C02-E0452F17FFC0}"/>
              </a:ext>
            </a:extLst>
          </p:cNvPr>
          <p:cNvSpPr>
            <a:spLocks noGrp="1" noChangeAspect="1"/>
          </p:cNvSpPr>
          <p:nvPr>
            <p:ph type="pic" sz="quarter" idx="12" hasCustomPrompt="1"/>
          </p:nvPr>
        </p:nvSpPr>
        <p:spPr>
          <a:xfrm>
            <a:off x="2432676"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37" name="Freeform: Shape 36">
            <a:extLst>
              <a:ext uri="{FF2B5EF4-FFF2-40B4-BE49-F238E27FC236}">
                <a16:creationId xmlns:a16="http://schemas.microsoft.com/office/drawing/2014/main" id="{D73200C3-FD49-4942-ADB7-84E15B94173E}"/>
              </a:ext>
            </a:extLst>
          </p:cNvPr>
          <p:cNvSpPr/>
          <p:nvPr userDrawn="1"/>
        </p:nvSpPr>
        <p:spPr>
          <a:xfrm>
            <a:off x="554211"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8" name="Text Placeholder 48">
            <a:extLst>
              <a:ext uri="{FF2B5EF4-FFF2-40B4-BE49-F238E27FC236}">
                <a16:creationId xmlns:a16="http://schemas.microsoft.com/office/drawing/2014/main" id="{07EE5A08-8151-44B5-8987-2CBF278A2F65}"/>
              </a:ext>
            </a:extLst>
          </p:cNvPr>
          <p:cNvSpPr>
            <a:spLocks noGrp="1"/>
          </p:cNvSpPr>
          <p:nvPr>
            <p:ph type="body" sz="quarter" idx="13" hasCustomPrompt="1"/>
          </p:nvPr>
        </p:nvSpPr>
        <p:spPr>
          <a:xfrm>
            <a:off x="696408"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39" name="Picture Placeholder 38">
            <a:extLst>
              <a:ext uri="{FF2B5EF4-FFF2-40B4-BE49-F238E27FC236}">
                <a16:creationId xmlns:a16="http://schemas.microsoft.com/office/drawing/2014/main" id="{D6F71873-3F6D-4680-A325-A9B49299475C}"/>
              </a:ext>
            </a:extLst>
          </p:cNvPr>
          <p:cNvSpPr>
            <a:spLocks noGrp="1" noChangeAspect="1"/>
          </p:cNvSpPr>
          <p:nvPr>
            <p:ph type="pic" sz="quarter" idx="14" hasCustomPrompt="1"/>
          </p:nvPr>
        </p:nvSpPr>
        <p:spPr>
          <a:xfrm>
            <a:off x="8047789"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40" name="Freeform: Shape 39">
            <a:extLst>
              <a:ext uri="{FF2B5EF4-FFF2-40B4-BE49-F238E27FC236}">
                <a16:creationId xmlns:a16="http://schemas.microsoft.com/office/drawing/2014/main" id="{0B74991D-5211-43D8-9EBF-6AAC3BDEDB3F}"/>
              </a:ext>
            </a:extLst>
          </p:cNvPr>
          <p:cNvSpPr/>
          <p:nvPr userDrawn="1"/>
        </p:nvSpPr>
        <p:spPr>
          <a:xfrm>
            <a:off x="6169324"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1" name="Text Placeholder 48">
            <a:extLst>
              <a:ext uri="{FF2B5EF4-FFF2-40B4-BE49-F238E27FC236}">
                <a16:creationId xmlns:a16="http://schemas.microsoft.com/office/drawing/2014/main" id="{5D6275F9-70E6-4A32-9E06-AC04258D95E6}"/>
              </a:ext>
            </a:extLst>
          </p:cNvPr>
          <p:cNvSpPr>
            <a:spLocks noGrp="1"/>
          </p:cNvSpPr>
          <p:nvPr>
            <p:ph type="body" sz="quarter" idx="15" hasCustomPrompt="1"/>
          </p:nvPr>
        </p:nvSpPr>
        <p:spPr>
          <a:xfrm>
            <a:off x="6311521"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42" name="Picture Placeholder 41">
            <a:extLst>
              <a:ext uri="{FF2B5EF4-FFF2-40B4-BE49-F238E27FC236}">
                <a16:creationId xmlns:a16="http://schemas.microsoft.com/office/drawing/2014/main" id="{A25AE47A-A81D-4750-BDD7-86F587DB4A29}"/>
              </a:ext>
            </a:extLst>
          </p:cNvPr>
          <p:cNvSpPr>
            <a:spLocks noGrp="1" noChangeAspect="1"/>
          </p:cNvSpPr>
          <p:nvPr>
            <p:ph type="pic" sz="quarter" idx="16" hasCustomPrompt="1"/>
          </p:nvPr>
        </p:nvSpPr>
        <p:spPr>
          <a:xfrm>
            <a:off x="8047789"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43" name="Freeform: Shape 42">
            <a:extLst>
              <a:ext uri="{FF2B5EF4-FFF2-40B4-BE49-F238E27FC236}">
                <a16:creationId xmlns:a16="http://schemas.microsoft.com/office/drawing/2014/main" id="{BD738F05-1D01-4571-8498-1362582D0202}"/>
              </a:ext>
            </a:extLst>
          </p:cNvPr>
          <p:cNvSpPr/>
          <p:nvPr userDrawn="1"/>
        </p:nvSpPr>
        <p:spPr>
          <a:xfrm>
            <a:off x="6169324"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4" name="Text Placeholder 48">
            <a:extLst>
              <a:ext uri="{FF2B5EF4-FFF2-40B4-BE49-F238E27FC236}">
                <a16:creationId xmlns:a16="http://schemas.microsoft.com/office/drawing/2014/main" id="{43B5CD61-0250-4B2D-AC21-8A4258DA97C3}"/>
              </a:ext>
            </a:extLst>
          </p:cNvPr>
          <p:cNvSpPr>
            <a:spLocks noGrp="1"/>
          </p:cNvSpPr>
          <p:nvPr>
            <p:ph type="body" sz="quarter" idx="17" hasCustomPrompt="1"/>
          </p:nvPr>
        </p:nvSpPr>
        <p:spPr>
          <a:xfrm>
            <a:off x="6311521"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Tree>
    <p:extLst>
      <p:ext uri="{BB962C8B-B14F-4D97-AF65-F5344CB8AC3E}">
        <p14:creationId xmlns:p14="http://schemas.microsoft.com/office/powerpoint/2010/main" val="2876873693"/>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ighlights of our work 3x2">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79AC41B-EF54-4BA2-B71C-8094D37FDA9C}"/>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8" name="Straight Connector 17">
            <a:extLst>
              <a:ext uri="{FF2B5EF4-FFF2-40B4-BE49-F238E27FC236}">
                <a16:creationId xmlns:a16="http://schemas.microsoft.com/office/drawing/2014/main" id="{1C3DE315-6EFA-440C-BDEE-FC4E76D6B5D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5C594562-12BB-4690-B5A6-C9E84F779AEC}"/>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2" name="Text Placeholder 48">
            <a:extLst>
              <a:ext uri="{FF2B5EF4-FFF2-40B4-BE49-F238E27FC236}">
                <a16:creationId xmlns:a16="http://schemas.microsoft.com/office/drawing/2014/main" id="{B3E3884F-770C-470B-8D26-8C6B2799B4CD}"/>
              </a:ext>
            </a:extLst>
          </p:cNvPr>
          <p:cNvSpPr>
            <a:spLocks noGrp="1"/>
          </p:cNvSpPr>
          <p:nvPr>
            <p:ph type="body" sz="quarter" idx="11" hasCustomPrompt="1"/>
          </p:nvPr>
        </p:nvSpPr>
        <p:spPr>
          <a:xfrm>
            <a:off x="696409"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53" name="Freeform: Shape 52">
            <a:extLst>
              <a:ext uri="{FF2B5EF4-FFF2-40B4-BE49-F238E27FC236}">
                <a16:creationId xmlns:a16="http://schemas.microsoft.com/office/drawing/2014/main" id="{E70F2418-B818-4714-A303-ED0BA33B0198}"/>
              </a:ext>
            </a:extLst>
          </p:cNvPr>
          <p:cNvSpPr/>
          <p:nvPr userDrawn="1"/>
        </p:nvSpPr>
        <p:spPr>
          <a:xfrm>
            <a:off x="4298148"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5" name="Text Placeholder 48">
            <a:extLst>
              <a:ext uri="{FF2B5EF4-FFF2-40B4-BE49-F238E27FC236}">
                <a16:creationId xmlns:a16="http://schemas.microsoft.com/office/drawing/2014/main" id="{FBBBD63F-776D-4BEC-9F0A-5BD1FF1EA9B2}"/>
              </a:ext>
            </a:extLst>
          </p:cNvPr>
          <p:cNvSpPr>
            <a:spLocks noGrp="1"/>
          </p:cNvSpPr>
          <p:nvPr>
            <p:ph type="body" sz="quarter" idx="13" hasCustomPrompt="1"/>
          </p:nvPr>
        </p:nvSpPr>
        <p:spPr>
          <a:xfrm>
            <a:off x="444034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56" name="Freeform: Shape 55">
            <a:extLst>
              <a:ext uri="{FF2B5EF4-FFF2-40B4-BE49-F238E27FC236}">
                <a16:creationId xmlns:a16="http://schemas.microsoft.com/office/drawing/2014/main" id="{A24BCF58-6B91-4B5D-8652-43913F594141}"/>
              </a:ext>
            </a:extLst>
          </p:cNvPr>
          <p:cNvSpPr/>
          <p:nvPr userDrawn="1"/>
        </p:nvSpPr>
        <p:spPr>
          <a:xfrm>
            <a:off x="8040499"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8" name="Text Placeholder 48">
            <a:extLst>
              <a:ext uri="{FF2B5EF4-FFF2-40B4-BE49-F238E27FC236}">
                <a16:creationId xmlns:a16="http://schemas.microsoft.com/office/drawing/2014/main" id="{1CE496AA-A0DA-4BFC-BD90-13E6958D08E0}"/>
              </a:ext>
            </a:extLst>
          </p:cNvPr>
          <p:cNvSpPr>
            <a:spLocks noGrp="1"/>
          </p:cNvSpPr>
          <p:nvPr>
            <p:ph type="body" sz="quarter" idx="15" hasCustomPrompt="1"/>
          </p:nvPr>
        </p:nvSpPr>
        <p:spPr>
          <a:xfrm>
            <a:off x="818269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61" name="Picture Placeholder 60">
            <a:extLst>
              <a:ext uri="{FF2B5EF4-FFF2-40B4-BE49-F238E27FC236}">
                <a16:creationId xmlns:a16="http://schemas.microsoft.com/office/drawing/2014/main" id="{0CD398D6-8FEB-4682-A66E-F4A82060B948}"/>
              </a:ext>
            </a:extLst>
          </p:cNvPr>
          <p:cNvSpPr>
            <a:spLocks noGrp="1" noChangeAspect="1"/>
          </p:cNvSpPr>
          <p:nvPr>
            <p:ph type="pic" sz="quarter" idx="17" hasCustomPrompt="1"/>
          </p:nvPr>
        </p:nvSpPr>
        <p:spPr>
          <a:xfrm>
            <a:off x="2280643"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62" name="Picture Placeholder 61">
            <a:extLst>
              <a:ext uri="{FF2B5EF4-FFF2-40B4-BE49-F238E27FC236}">
                <a16:creationId xmlns:a16="http://schemas.microsoft.com/office/drawing/2014/main" id="{34BD673D-057B-46EC-8687-13FD9A8D0842}"/>
              </a:ext>
            </a:extLst>
          </p:cNvPr>
          <p:cNvSpPr>
            <a:spLocks noGrp="1" noChangeAspect="1"/>
          </p:cNvSpPr>
          <p:nvPr>
            <p:ph type="pic" sz="quarter" idx="18" hasCustomPrompt="1"/>
          </p:nvPr>
        </p:nvSpPr>
        <p:spPr>
          <a:xfrm>
            <a:off x="6020451"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63" name="Picture Placeholder 62">
            <a:extLst>
              <a:ext uri="{FF2B5EF4-FFF2-40B4-BE49-F238E27FC236}">
                <a16:creationId xmlns:a16="http://schemas.microsoft.com/office/drawing/2014/main" id="{C7B7B8C1-5170-4AFD-9E07-DADDEDBA5314}"/>
              </a:ext>
            </a:extLst>
          </p:cNvPr>
          <p:cNvSpPr>
            <a:spLocks noGrp="1" noChangeAspect="1"/>
          </p:cNvSpPr>
          <p:nvPr>
            <p:ph type="pic" sz="quarter" idx="19" hasCustomPrompt="1"/>
          </p:nvPr>
        </p:nvSpPr>
        <p:spPr>
          <a:xfrm>
            <a:off x="9770740"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64" name="Freeform: Shape 63">
            <a:extLst>
              <a:ext uri="{FF2B5EF4-FFF2-40B4-BE49-F238E27FC236}">
                <a16:creationId xmlns:a16="http://schemas.microsoft.com/office/drawing/2014/main" id="{7FFB90EE-5B78-4382-B16A-59B6BFC51FEB}"/>
              </a:ext>
            </a:extLst>
          </p:cNvPr>
          <p:cNvSpPr/>
          <p:nvPr userDrawn="1"/>
        </p:nvSpPr>
        <p:spPr>
          <a:xfrm>
            <a:off x="554211"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5" name="Text Placeholder 48">
            <a:extLst>
              <a:ext uri="{FF2B5EF4-FFF2-40B4-BE49-F238E27FC236}">
                <a16:creationId xmlns:a16="http://schemas.microsoft.com/office/drawing/2014/main" id="{290D9629-AF39-45C0-A821-DDA3778B2A3B}"/>
              </a:ext>
            </a:extLst>
          </p:cNvPr>
          <p:cNvSpPr>
            <a:spLocks noGrp="1"/>
          </p:cNvSpPr>
          <p:nvPr>
            <p:ph type="body" sz="quarter" idx="20" hasCustomPrompt="1"/>
          </p:nvPr>
        </p:nvSpPr>
        <p:spPr>
          <a:xfrm>
            <a:off x="696409"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66" name="Freeform: Shape 65">
            <a:extLst>
              <a:ext uri="{FF2B5EF4-FFF2-40B4-BE49-F238E27FC236}">
                <a16:creationId xmlns:a16="http://schemas.microsoft.com/office/drawing/2014/main" id="{6A05FFF8-7B8D-49A2-84A6-E22E4FE6732F}"/>
              </a:ext>
            </a:extLst>
          </p:cNvPr>
          <p:cNvSpPr/>
          <p:nvPr userDrawn="1"/>
        </p:nvSpPr>
        <p:spPr>
          <a:xfrm>
            <a:off x="4298148"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7" name="Text Placeholder 48">
            <a:extLst>
              <a:ext uri="{FF2B5EF4-FFF2-40B4-BE49-F238E27FC236}">
                <a16:creationId xmlns:a16="http://schemas.microsoft.com/office/drawing/2014/main" id="{16190777-7397-408B-9A92-BEF01A894F95}"/>
              </a:ext>
            </a:extLst>
          </p:cNvPr>
          <p:cNvSpPr>
            <a:spLocks noGrp="1"/>
          </p:cNvSpPr>
          <p:nvPr>
            <p:ph type="body" sz="quarter" idx="21" hasCustomPrompt="1"/>
          </p:nvPr>
        </p:nvSpPr>
        <p:spPr>
          <a:xfrm>
            <a:off x="444034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68" name="Freeform: Shape 67">
            <a:extLst>
              <a:ext uri="{FF2B5EF4-FFF2-40B4-BE49-F238E27FC236}">
                <a16:creationId xmlns:a16="http://schemas.microsoft.com/office/drawing/2014/main" id="{970CD49B-57D6-40A7-8EBF-5FBF16916BC4}"/>
              </a:ext>
            </a:extLst>
          </p:cNvPr>
          <p:cNvSpPr/>
          <p:nvPr userDrawn="1"/>
        </p:nvSpPr>
        <p:spPr>
          <a:xfrm>
            <a:off x="8040499"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9" name="Text Placeholder 48">
            <a:extLst>
              <a:ext uri="{FF2B5EF4-FFF2-40B4-BE49-F238E27FC236}">
                <a16:creationId xmlns:a16="http://schemas.microsoft.com/office/drawing/2014/main" id="{45FCEF01-675C-4940-8F0B-1E7835624645}"/>
              </a:ext>
            </a:extLst>
          </p:cNvPr>
          <p:cNvSpPr>
            <a:spLocks noGrp="1"/>
          </p:cNvSpPr>
          <p:nvPr>
            <p:ph type="body" sz="quarter" idx="22" hasCustomPrompt="1"/>
          </p:nvPr>
        </p:nvSpPr>
        <p:spPr>
          <a:xfrm>
            <a:off x="818269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70" name="Picture Placeholder 69">
            <a:extLst>
              <a:ext uri="{FF2B5EF4-FFF2-40B4-BE49-F238E27FC236}">
                <a16:creationId xmlns:a16="http://schemas.microsoft.com/office/drawing/2014/main" id="{FC3A66DB-C02F-4A5B-B68A-2026CAED5C5A}"/>
              </a:ext>
            </a:extLst>
          </p:cNvPr>
          <p:cNvSpPr>
            <a:spLocks noGrp="1" noChangeAspect="1"/>
          </p:cNvSpPr>
          <p:nvPr>
            <p:ph type="pic" sz="quarter" idx="23" hasCustomPrompt="1"/>
          </p:nvPr>
        </p:nvSpPr>
        <p:spPr>
          <a:xfrm>
            <a:off x="2280643"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71" name="Picture Placeholder 70">
            <a:extLst>
              <a:ext uri="{FF2B5EF4-FFF2-40B4-BE49-F238E27FC236}">
                <a16:creationId xmlns:a16="http://schemas.microsoft.com/office/drawing/2014/main" id="{4E2E4E18-39A2-4C3D-B763-5952500F6C20}"/>
              </a:ext>
            </a:extLst>
          </p:cNvPr>
          <p:cNvSpPr>
            <a:spLocks noGrp="1" noChangeAspect="1"/>
          </p:cNvSpPr>
          <p:nvPr>
            <p:ph type="pic" sz="quarter" idx="24" hasCustomPrompt="1"/>
          </p:nvPr>
        </p:nvSpPr>
        <p:spPr>
          <a:xfrm>
            <a:off x="6020451"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72" name="Picture Placeholder 71">
            <a:extLst>
              <a:ext uri="{FF2B5EF4-FFF2-40B4-BE49-F238E27FC236}">
                <a16:creationId xmlns:a16="http://schemas.microsoft.com/office/drawing/2014/main" id="{D75FC110-3F5C-4ADE-AF97-C24EE4B5B63D}"/>
              </a:ext>
            </a:extLst>
          </p:cNvPr>
          <p:cNvSpPr>
            <a:spLocks noGrp="1" noChangeAspect="1"/>
          </p:cNvSpPr>
          <p:nvPr>
            <p:ph type="pic" sz="quarter" idx="25" hasCustomPrompt="1"/>
          </p:nvPr>
        </p:nvSpPr>
        <p:spPr>
          <a:xfrm>
            <a:off x="9770740"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Tree>
    <p:extLst>
      <p:ext uri="{BB962C8B-B14F-4D97-AF65-F5344CB8AC3E}">
        <p14:creationId xmlns:p14="http://schemas.microsoft.com/office/powerpoint/2010/main" val="427129251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ighlights of our work 3x2 - Dar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79AC41B-EF54-4BA2-B71C-8094D37FDA9C}"/>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18" name="Straight Connector 17">
            <a:extLst>
              <a:ext uri="{FF2B5EF4-FFF2-40B4-BE49-F238E27FC236}">
                <a16:creationId xmlns:a16="http://schemas.microsoft.com/office/drawing/2014/main" id="{1C3DE315-6EFA-440C-BDEE-FC4E76D6B5D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5C594562-12BB-4690-B5A6-C9E84F779AEC}"/>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2" name="Text Placeholder 48">
            <a:extLst>
              <a:ext uri="{FF2B5EF4-FFF2-40B4-BE49-F238E27FC236}">
                <a16:creationId xmlns:a16="http://schemas.microsoft.com/office/drawing/2014/main" id="{B3E3884F-770C-470B-8D26-8C6B2799B4CD}"/>
              </a:ext>
            </a:extLst>
          </p:cNvPr>
          <p:cNvSpPr>
            <a:spLocks noGrp="1"/>
          </p:cNvSpPr>
          <p:nvPr>
            <p:ph type="body" sz="quarter" idx="11" hasCustomPrompt="1"/>
          </p:nvPr>
        </p:nvSpPr>
        <p:spPr>
          <a:xfrm>
            <a:off x="696409"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53" name="Freeform: Shape 52">
            <a:extLst>
              <a:ext uri="{FF2B5EF4-FFF2-40B4-BE49-F238E27FC236}">
                <a16:creationId xmlns:a16="http://schemas.microsoft.com/office/drawing/2014/main" id="{E70F2418-B818-4714-A303-ED0BA33B0198}"/>
              </a:ext>
            </a:extLst>
          </p:cNvPr>
          <p:cNvSpPr/>
          <p:nvPr userDrawn="1"/>
        </p:nvSpPr>
        <p:spPr>
          <a:xfrm>
            <a:off x="4298148"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5" name="Text Placeholder 48">
            <a:extLst>
              <a:ext uri="{FF2B5EF4-FFF2-40B4-BE49-F238E27FC236}">
                <a16:creationId xmlns:a16="http://schemas.microsoft.com/office/drawing/2014/main" id="{FBBBD63F-776D-4BEC-9F0A-5BD1FF1EA9B2}"/>
              </a:ext>
            </a:extLst>
          </p:cNvPr>
          <p:cNvSpPr>
            <a:spLocks noGrp="1"/>
          </p:cNvSpPr>
          <p:nvPr>
            <p:ph type="body" sz="quarter" idx="13" hasCustomPrompt="1"/>
          </p:nvPr>
        </p:nvSpPr>
        <p:spPr>
          <a:xfrm>
            <a:off x="444034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56" name="Freeform: Shape 55">
            <a:extLst>
              <a:ext uri="{FF2B5EF4-FFF2-40B4-BE49-F238E27FC236}">
                <a16:creationId xmlns:a16="http://schemas.microsoft.com/office/drawing/2014/main" id="{A24BCF58-6B91-4B5D-8652-43913F594141}"/>
              </a:ext>
            </a:extLst>
          </p:cNvPr>
          <p:cNvSpPr/>
          <p:nvPr userDrawn="1"/>
        </p:nvSpPr>
        <p:spPr>
          <a:xfrm>
            <a:off x="8040499"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8" name="Text Placeholder 48">
            <a:extLst>
              <a:ext uri="{FF2B5EF4-FFF2-40B4-BE49-F238E27FC236}">
                <a16:creationId xmlns:a16="http://schemas.microsoft.com/office/drawing/2014/main" id="{1CE496AA-A0DA-4BFC-BD90-13E6958D08E0}"/>
              </a:ext>
            </a:extLst>
          </p:cNvPr>
          <p:cNvSpPr>
            <a:spLocks noGrp="1"/>
          </p:cNvSpPr>
          <p:nvPr>
            <p:ph type="body" sz="quarter" idx="15" hasCustomPrompt="1"/>
          </p:nvPr>
        </p:nvSpPr>
        <p:spPr>
          <a:xfrm>
            <a:off x="818269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61" name="Picture Placeholder 60">
            <a:extLst>
              <a:ext uri="{FF2B5EF4-FFF2-40B4-BE49-F238E27FC236}">
                <a16:creationId xmlns:a16="http://schemas.microsoft.com/office/drawing/2014/main" id="{0CD398D6-8FEB-4682-A66E-F4A82060B948}"/>
              </a:ext>
            </a:extLst>
          </p:cNvPr>
          <p:cNvSpPr>
            <a:spLocks noGrp="1" noChangeAspect="1"/>
          </p:cNvSpPr>
          <p:nvPr>
            <p:ph type="pic" sz="quarter" idx="17" hasCustomPrompt="1"/>
          </p:nvPr>
        </p:nvSpPr>
        <p:spPr>
          <a:xfrm>
            <a:off x="2280643"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62" name="Picture Placeholder 61">
            <a:extLst>
              <a:ext uri="{FF2B5EF4-FFF2-40B4-BE49-F238E27FC236}">
                <a16:creationId xmlns:a16="http://schemas.microsoft.com/office/drawing/2014/main" id="{34BD673D-057B-46EC-8687-13FD9A8D0842}"/>
              </a:ext>
            </a:extLst>
          </p:cNvPr>
          <p:cNvSpPr>
            <a:spLocks noGrp="1" noChangeAspect="1"/>
          </p:cNvSpPr>
          <p:nvPr>
            <p:ph type="pic" sz="quarter" idx="18" hasCustomPrompt="1"/>
          </p:nvPr>
        </p:nvSpPr>
        <p:spPr>
          <a:xfrm>
            <a:off x="6020451"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63" name="Picture Placeholder 62">
            <a:extLst>
              <a:ext uri="{FF2B5EF4-FFF2-40B4-BE49-F238E27FC236}">
                <a16:creationId xmlns:a16="http://schemas.microsoft.com/office/drawing/2014/main" id="{C7B7B8C1-5170-4AFD-9E07-DADDEDBA5314}"/>
              </a:ext>
            </a:extLst>
          </p:cNvPr>
          <p:cNvSpPr>
            <a:spLocks noGrp="1" noChangeAspect="1"/>
          </p:cNvSpPr>
          <p:nvPr>
            <p:ph type="pic" sz="quarter" idx="19" hasCustomPrompt="1"/>
          </p:nvPr>
        </p:nvSpPr>
        <p:spPr>
          <a:xfrm>
            <a:off x="9770740"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64" name="Freeform: Shape 63">
            <a:extLst>
              <a:ext uri="{FF2B5EF4-FFF2-40B4-BE49-F238E27FC236}">
                <a16:creationId xmlns:a16="http://schemas.microsoft.com/office/drawing/2014/main" id="{7FFB90EE-5B78-4382-B16A-59B6BFC51FEB}"/>
              </a:ext>
            </a:extLst>
          </p:cNvPr>
          <p:cNvSpPr/>
          <p:nvPr userDrawn="1"/>
        </p:nvSpPr>
        <p:spPr>
          <a:xfrm>
            <a:off x="554211"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5" name="Text Placeholder 48">
            <a:extLst>
              <a:ext uri="{FF2B5EF4-FFF2-40B4-BE49-F238E27FC236}">
                <a16:creationId xmlns:a16="http://schemas.microsoft.com/office/drawing/2014/main" id="{290D9629-AF39-45C0-A821-DDA3778B2A3B}"/>
              </a:ext>
            </a:extLst>
          </p:cNvPr>
          <p:cNvSpPr>
            <a:spLocks noGrp="1"/>
          </p:cNvSpPr>
          <p:nvPr>
            <p:ph type="body" sz="quarter" idx="20" hasCustomPrompt="1"/>
          </p:nvPr>
        </p:nvSpPr>
        <p:spPr>
          <a:xfrm>
            <a:off x="696409"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66" name="Freeform: Shape 65">
            <a:extLst>
              <a:ext uri="{FF2B5EF4-FFF2-40B4-BE49-F238E27FC236}">
                <a16:creationId xmlns:a16="http://schemas.microsoft.com/office/drawing/2014/main" id="{6A05FFF8-7B8D-49A2-84A6-E22E4FE6732F}"/>
              </a:ext>
            </a:extLst>
          </p:cNvPr>
          <p:cNvSpPr/>
          <p:nvPr userDrawn="1"/>
        </p:nvSpPr>
        <p:spPr>
          <a:xfrm>
            <a:off x="4298148"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7" name="Text Placeholder 48">
            <a:extLst>
              <a:ext uri="{FF2B5EF4-FFF2-40B4-BE49-F238E27FC236}">
                <a16:creationId xmlns:a16="http://schemas.microsoft.com/office/drawing/2014/main" id="{16190777-7397-408B-9A92-BEF01A894F95}"/>
              </a:ext>
            </a:extLst>
          </p:cNvPr>
          <p:cNvSpPr>
            <a:spLocks noGrp="1"/>
          </p:cNvSpPr>
          <p:nvPr>
            <p:ph type="body" sz="quarter" idx="21" hasCustomPrompt="1"/>
          </p:nvPr>
        </p:nvSpPr>
        <p:spPr>
          <a:xfrm>
            <a:off x="444034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68" name="Freeform: Shape 67">
            <a:extLst>
              <a:ext uri="{FF2B5EF4-FFF2-40B4-BE49-F238E27FC236}">
                <a16:creationId xmlns:a16="http://schemas.microsoft.com/office/drawing/2014/main" id="{970CD49B-57D6-40A7-8EBF-5FBF16916BC4}"/>
              </a:ext>
            </a:extLst>
          </p:cNvPr>
          <p:cNvSpPr/>
          <p:nvPr userDrawn="1"/>
        </p:nvSpPr>
        <p:spPr>
          <a:xfrm>
            <a:off x="8040499"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9" name="Text Placeholder 48">
            <a:extLst>
              <a:ext uri="{FF2B5EF4-FFF2-40B4-BE49-F238E27FC236}">
                <a16:creationId xmlns:a16="http://schemas.microsoft.com/office/drawing/2014/main" id="{45FCEF01-675C-4940-8F0B-1E7835624645}"/>
              </a:ext>
            </a:extLst>
          </p:cNvPr>
          <p:cNvSpPr>
            <a:spLocks noGrp="1"/>
          </p:cNvSpPr>
          <p:nvPr>
            <p:ph type="body" sz="quarter" idx="22" hasCustomPrompt="1"/>
          </p:nvPr>
        </p:nvSpPr>
        <p:spPr>
          <a:xfrm>
            <a:off x="818269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70" name="Picture Placeholder 69">
            <a:extLst>
              <a:ext uri="{FF2B5EF4-FFF2-40B4-BE49-F238E27FC236}">
                <a16:creationId xmlns:a16="http://schemas.microsoft.com/office/drawing/2014/main" id="{FC3A66DB-C02F-4A5B-B68A-2026CAED5C5A}"/>
              </a:ext>
            </a:extLst>
          </p:cNvPr>
          <p:cNvSpPr>
            <a:spLocks noGrp="1" noChangeAspect="1"/>
          </p:cNvSpPr>
          <p:nvPr>
            <p:ph type="pic" sz="quarter" idx="23" hasCustomPrompt="1"/>
          </p:nvPr>
        </p:nvSpPr>
        <p:spPr>
          <a:xfrm>
            <a:off x="2280643"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71" name="Picture Placeholder 70">
            <a:extLst>
              <a:ext uri="{FF2B5EF4-FFF2-40B4-BE49-F238E27FC236}">
                <a16:creationId xmlns:a16="http://schemas.microsoft.com/office/drawing/2014/main" id="{4E2E4E18-39A2-4C3D-B763-5952500F6C20}"/>
              </a:ext>
            </a:extLst>
          </p:cNvPr>
          <p:cNvSpPr>
            <a:spLocks noGrp="1" noChangeAspect="1"/>
          </p:cNvSpPr>
          <p:nvPr>
            <p:ph type="pic" sz="quarter" idx="24" hasCustomPrompt="1"/>
          </p:nvPr>
        </p:nvSpPr>
        <p:spPr>
          <a:xfrm>
            <a:off x="6020451"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72" name="Picture Placeholder 71">
            <a:extLst>
              <a:ext uri="{FF2B5EF4-FFF2-40B4-BE49-F238E27FC236}">
                <a16:creationId xmlns:a16="http://schemas.microsoft.com/office/drawing/2014/main" id="{D75FC110-3F5C-4ADE-AF97-C24EE4B5B63D}"/>
              </a:ext>
            </a:extLst>
          </p:cNvPr>
          <p:cNvSpPr>
            <a:spLocks noGrp="1" noChangeAspect="1"/>
          </p:cNvSpPr>
          <p:nvPr>
            <p:ph type="pic" sz="quarter" idx="25" hasCustomPrompt="1"/>
          </p:nvPr>
        </p:nvSpPr>
        <p:spPr>
          <a:xfrm>
            <a:off x="9770740"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Tree>
    <p:extLst>
      <p:ext uri="{BB962C8B-B14F-4D97-AF65-F5344CB8AC3E}">
        <p14:creationId xmlns:p14="http://schemas.microsoft.com/office/powerpoint/2010/main" val="1770032810"/>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ighlights of our work 4x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032F8D8D-BCFD-47C1-9BB6-C2FF2AD28002}"/>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6" name="Picture Placeholder 85">
            <a:extLst>
              <a:ext uri="{FF2B5EF4-FFF2-40B4-BE49-F238E27FC236}">
                <a16:creationId xmlns:a16="http://schemas.microsoft.com/office/drawing/2014/main" id="{94F5AF70-4DF4-441B-A168-E03D2F746370}"/>
              </a:ext>
            </a:extLst>
          </p:cNvPr>
          <p:cNvSpPr>
            <a:spLocks noGrp="1" noChangeAspect="1"/>
          </p:cNvSpPr>
          <p:nvPr>
            <p:ph type="pic" sz="quarter" idx="10" hasCustomPrompt="1"/>
          </p:nvPr>
        </p:nvSpPr>
        <p:spPr>
          <a:xfrm>
            <a:off x="200030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3" name="Text Placeholder 48">
            <a:extLst>
              <a:ext uri="{FF2B5EF4-FFF2-40B4-BE49-F238E27FC236}">
                <a16:creationId xmlns:a16="http://schemas.microsoft.com/office/drawing/2014/main" id="{38BA50E9-3C9E-4EA4-832D-18B54C668465}"/>
              </a:ext>
            </a:extLst>
          </p:cNvPr>
          <p:cNvSpPr>
            <a:spLocks noGrp="1"/>
          </p:cNvSpPr>
          <p:nvPr>
            <p:ph type="body" sz="quarter" idx="11" hasCustomPrompt="1"/>
          </p:nvPr>
        </p:nvSpPr>
        <p:spPr>
          <a:xfrm>
            <a:off x="696408"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38" name="Freeform: Shape 37">
            <a:extLst>
              <a:ext uri="{FF2B5EF4-FFF2-40B4-BE49-F238E27FC236}">
                <a16:creationId xmlns:a16="http://schemas.microsoft.com/office/drawing/2014/main" id="{D21A8208-BC97-4284-8860-068079C5BF53}"/>
              </a:ext>
            </a:extLst>
          </p:cNvPr>
          <p:cNvSpPr/>
          <p:nvPr userDrawn="1"/>
        </p:nvSpPr>
        <p:spPr>
          <a:xfrm>
            <a:off x="3369056"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7" name="Picture Placeholder 86">
            <a:extLst>
              <a:ext uri="{FF2B5EF4-FFF2-40B4-BE49-F238E27FC236}">
                <a16:creationId xmlns:a16="http://schemas.microsoft.com/office/drawing/2014/main" id="{824F529F-34DE-402C-810F-C88ED957D1AC}"/>
              </a:ext>
            </a:extLst>
          </p:cNvPr>
          <p:cNvSpPr>
            <a:spLocks noGrp="1" noChangeAspect="1"/>
          </p:cNvSpPr>
          <p:nvPr>
            <p:ph type="pic" sz="quarter" idx="12" hasCustomPrompt="1"/>
          </p:nvPr>
        </p:nvSpPr>
        <p:spPr>
          <a:xfrm>
            <a:off x="4815147"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40" name="Text Placeholder 48">
            <a:extLst>
              <a:ext uri="{FF2B5EF4-FFF2-40B4-BE49-F238E27FC236}">
                <a16:creationId xmlns:a16="http://schemas.microsoft.com/office/drawing/2014/main" id="{E6C0F9A8-7838-4D67-AEF2-80AABBF2B748}"/>
              </a:ext>
            </a:extLst>
          </p:cNvPr>
          <p:cNvSpPr>
            <a:spLocks noGrp="1"/>
          </p:cNvSpPr>
          <p:nvPr>
            <p:ph type="body" sz="quarter" idx="13" hasCustomPrompt="1"/>
          </p:nvPr>
        </p:nvSpPr>
        <p:spPr>
          <a:xfrm>
            <a:off x="3511253"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41" name="Freeform: Shape 40">
            <a:extLst>
              <a:ext uri="{FF2B5EF4-FFF2-40B4-BE49-F238E27FC236}">
                <a16:creationId xmlns:a16="http://schemas.microsoft.com/office/drawing/2014/main" id="{42974F72-B661-4291-AAD7-B8CC573D5A2F}"/>
              </a:ext>
            </a:extLst>
          </p:cNvPr>
          <p:cNvSpPr/>
          <p:nvPr userDrawn="1"/>
        </p:nvSpPr>
        <p:spPr>
          <a:xfrm>
            <a:off x="6160132"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3" name="Text Placeholder 48">
            <a:extLst>
              <a:ext uri="{FF2B5EF4-FFF2-40B4-BE49-F238E27FC236}">
                <a16:creationId xmlns:a16="http://schemas.microsoft.com/office/drawing/2014/main" id="{4FDFC470-AE34-40A8-8946-2A83DD938A40}"/>
              </a:ext>
            </a:extLst>
          </p:cNvPr>
          <p:cNvSpPr>
            <a:spLocks noGrp="1"/>
          </p:cNvSpPr>
          <p:nvPr>
            <p:ph type="body" sz="quarter" idx="15" hasCustomPrompt="1"/>
          </p:nvPr>
        </p:nvSpPr>
        <p:spPr>
          <a:xfrm>
            <a:off x="6302329"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44" name="Freeform: Shape 43">
            <a:extLst>
              <a:ext uri="{FF2B5EF4-FFF2-40B4-BE49-F238E27FC236}">
                <a16:creationId xmlns:a16="http://schemas.microsoft.com/office/drawing/2014/main" id="{36EA0BB4-DC47-41B3-80D8-1EF78BE0A89F}"/>
              </a:ext>
            </a:extLst>
          </p:cNvPr>
          <p:cNvSpPr/>
          <p:nvPr userDrawn="1"/>
        </p:nvSpPr>
        <p:spPr>
          <a:xfrm>
            <a:off x="8976880"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6" name="Text Placeholder 48">
            <a:extLst>
              <a:ext uri="{FF2B5EF4-FFF2-40B4-BE49-F238E27FC236}">
                <a16:creationId xmlns:a16="http://schemas.microsoft.com/office/drawing/2014/main" id="{80446F8B-73BE-49E5-88C9-574D72493D8C}"/>
              </a:ext>
            </a:extLst>
          </p:cNvPr>
          <p:cNvSpPr>
            <a:spLocks noGrp="1"/>
          </p:cNvSpPr>
          <p:nvPr>
            <p:ph type="body" sz="quarter" idx="17" hasCustomPrompt="1"/>
          </p:nvPr>
        </p:nvSpPr>
        <p:spPr>
          <a:xfrm>
            <a:off x="9119077"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48" name="Freeform: Shape 47">
            <a:extLst>
              <a:ext uri="{FF2B5EF4-FFF2-40B4-BE49-F238E27FC236}">
                <a16:creationId xmlns:a16="http://schemas.microsoft.com/office/drawing/2014/main" id="{59FAAFB9-5C5E-41C8-B615-64A0793E622B}"/>
              </a:ext>
            </a:extLst>
          </p:cNvPr>
          <p:cNvSpPr/>
          <p:nvPr userDrawn="1"/>
        </p:nvSpPr>
        <p:spPr>
          <a:xfrm>
            <a:off x="554211"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5" name="Text Placeholder 48">
            <a:extLst>
              <a:ext uri="{FF2B5EF4-FFF2-40B4-BE49-F238E27FC236}">
                <a16:creationId xmlns:a16="http://schemas.microsoft.com/office/drawing/2014/main" id="{3CED25B5-FC6B-4B4D-BED4-AD4C90204C46}"/>
              </a:ext>
            </a:extLst>
          </p:cNvPr>
          <p:cNvSpPr>
            <a:spLocks noGrp="1"/>
          </p:cNvSpPr>
          <p:nvPr>
            <p:ph type="body" sz="quarter" idx="19" hasCustomPrompt="1"/>
          </p:nvPr>
        </p:nvSpPr>
        <p:spPr>
          <a:xfrm>
            <a:off x="696408"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58" name="Freeform: Shape 57">
            <a:extLst>
              <a:ext uri="{FF2B5EF4-FFF2-40B4-BE49-F238E27FC236}">
                <a16:creationId xmlns:a16="http://schemas.microsoft.com/office/drawing/2014/main" id="{A8875462-3003-4BF2-9456-D801E673EC9A}"/>
              </a:ext>
            </a:extLst>
          </p:cNvPr>
          <p:cNvSpPr/>
          <p:nvPr userDrawn="1"/>
        </p:nvSpPr>
        <p:spPr>
          <a:xfrm>
            <a:off x="3369056"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8" name="Text Placeholder 48">
            <a:extLst>
              <a:ext uri="{FF2B5EF4-FFF2-40B4-BE49-F238E27FC236}">
                <a16:creationId xmlns:a16="http://schemas.microsoft.com/office/drawing/2014/main" id="{2013551A-EDD0-4897-8369-F621AA06117A}"/>
              </a:ext>
            </a:extLst>
          </p:cNvPr>
          <p:cNvSpPr>
            <a:spLocks noGrp="1"/>
          </p:cNvSpPr>
          <p:nvPr>
            <p:ph type="body" sz="quarter" idx="21" hasCustomPrompt="1"/>
          </p:nvPr>
        </p:nvSpPr>
        <p:spPr>
          <a:xfrm>
            <a:off x="3511253"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69" name="Freeform: Shape 68">
            <a:extLst>
              <a:ext uri="{FF2B5EF4-FFF2-40B4-BE49-F238E27FC236}">
                <a16:creationId xmlns:a16="http://schemas.microsoft.com/office/drawing/2014/main" id="{AD448FD4-FD64-4663-A4A1-4C2DFB5D8229}"/>
              </a:ext>
            </a:extLst>
          </p:cNvPr>
          <p:cNvSpPr/>
          <p:nvPr userDrawn="1"/>
        </p:nvSpPr>
        <p:spPr>
          <a:xfrm>
            <a:off x="6160132"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71" name="Text Placeholder 48">
            <a:extLst>
              <a:ext uri="{FF2B5EF4-FFF2-40B4-BE49-F238E27FC236}">
                <a16:creationId xmlns:a16="http://schemas.microsoft.com/office/drawing/2014/main" id="{A5510759-64C6-4512-BC51-17DF4988D402}"/>
              </a:ext>
            </a:extLst>
          </p:cNvPr>
          <p:cNvSpPr>
            <a:spLocks noGrp="1"/>
          </p:cNvSpPr>
          <p:nvPr>
            <p:ph type="body" sz="quarter" idx="23" hasCustomPrompt="1"/>
          </p:nvPr>
        </p:nvSpPr>
        <p:spPr>
          <a:xfrm>
            <a:off x="6302329"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72" name="Freeform: Shape 71">
            <a:extLst>
              <a:ext uri="{FF2B5EF4-FFF2-40B4-BE49-F238E27FC236}">
                <a16:creationId xmlns:a16="http://schemas.microsoft.com/office/drawing/2014/main" id="{B45F2DEC-447F-4B13-B464-B8208BACD5CC}"/>
              </a:ext>
            </a:extLst>
          </p:cNvPr>
          <p:cNvSpPr/>
          <p:nvPr userDrawn="1"/>
        </p:nvSpPr>
        <p:spPr>
          <a:xfrm>
            <a:off x="8976880"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74" name="Text Placeholder 48">
            <a:extLst>
              <a:ext uri="{FF2B5EF4-FFF2-40B4-BE49-F238E27FC236}">
                <a16:creationId xmlns:a16="http://schemas.microsoft.com/office/drawing/2014/main" id="{C73F0E3B-0E2D-4A4E-A478-798C381790F7}"/>
              </a:ext>
            </a:extLst>
          </p:cNvPr>
          <p:cNvSpPr>
            <a:spLocks noGrp="1"/>
          </p:cNvSpPr>
          <p:nvPr>
            <p:ph type="body" sz="quarter" idx="25" hasCustomPrompt="1"/>
          </p:nvPr>
        </p:nvSpPr>
        <p:spPr>
          <a:xfrm>
            <a:off x="9119077"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75" name="Title 1">
            <a:extLst>
              <a:ext uri="{FF2B5EF4-FFF2-40B4-BE49-F238E27FC236}">
                <a16:creationId xmlns:a16="http://schemas.microsoft.com/office/drawing/2014/main" id="{DF21845E-EA93-4FD8-981A-4DD46A12B62C}"/>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76" name="Straight Connector 75">
            <a:extLst>
              <a:ext uri="{FF2B5EF4-FFF2-40B4-BE49-F238E27FC236}">
                <a16:creationId xmlns:a16="http://schemas.microsoft.com/office/drawing/2014/main" id="{7F0F2FDD-0EB9-4E1F-ABCF-92081F1D68B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88" name="Picture Placeholder 87">
            <a:extLst>
              <a:ext uri="{FF2B5EF4-FFF2-40B4-BE49-F238E27FC236}">
                <a16:creationId xmlns:a16="http://schemas.microsoft.com/office/drawing/2014/main" id="{231497BB-B355-4271-A469-AC3056F5D150}"/>
              </a:ext>
            </a:extLst>
          </p:cNvPr>
          <p:cNvSpPr>
            <a:spLocks noGrp="1" noChangeAspect="1"/>
          </p:cNvSpPr>
          <p:nvPr>
            <p:ph type="pic" sz="quarter" idx="28" hasCustomPrompt="1"/>
          </p:nvPr>
        </p:nvSpPr>
        <p:spPr>
          <a:xfrm>
            <a:off x="760622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89" name="Picture Placeholder 88">
            <a:extLst>
              <a:ext uri="{FF2B5EF4-FFF2-40B4-BE49-F238E27FC236}">
                <a16:creationId xmlns:a16="http://schemas.microsoft.com/office/drawing/2014/main" id="{748EBAAF-690A-415F-9035-D3B48692CDEA}"/>
              </a:ext>
            </a:extLst>
          </p:cNvPr>
          <p:cNvSpPr>
            <a:spLocks noGrp="1" noChangeAspect="1"/>
          </p:cNvSpPr>
          <p:nvPr>
            <p:ph type="pic" sz="quarter" idx="29" hasCustomPrompt="1"/>
          </p:nvPr>
        </p:nvSpPr>
        <p:spPr>
          <a:xfrm>
            <a:off x="10422970"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0" name="Picture Placeholder 89">
            <a:extLst>
              <a:ext uri="{FF2B5EF4-FFF2-40B4-BE49-F238E27FC236}">
                <a16:creationId xmlns:a16="http://schemas.microsoft.com/office/drawing/2014/main" id="{ED222160-73E2-419F-A55F-D537D95F5C41}"/>
              </a:ext>
            </a:extLst>
          </p:cNvPr>
          <p:cNvSpPr>
            <a:spLocks noGrp="1" noChangeAspect="1"/>
          </p:cNvSpPr>
          <p:nvPr>
            <p:ph type="pic" sz="quarter" idx="30" hasCustomPrompt="1"/>
          </p:nvPr>
        </p:nvSpPr>
        <p:spPr>
          <a:xfrm>
            <a:off x="200030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1" name="Picture Placeholder 90">
            <a:extLst>
              <a:ext uri="{FF2B5EF4-FFF2-40B4-BE49-F238E27FC236}">
                <a16:creationId xmlns:a16="http://schemas.microsoft.com/office/drawing/2014/main" id="{0F7DC294-8AE6-409F-B72D-34DEF00FF23E}"/>
              </a:ext>
            </a:extLst>
          </p:cNvPr>
          <p:cNvSpPr>
            <a:spLocks noGrp="1" noChangeAspect="1"/>
          </p:cNvSpPr>
          <p:nvPr>
            <p:ph type="pic" sz="quarter" idx="31" hasCustomPrompt="1"/>
          </p:nvPr>
        </p:nvSpPr>
        <p:spPr>
          <a:xfrm>
            <a:off x="4815147"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2" name="Picture Placeholder 91">
            <a:extLst>
              <a:ext uri="{FF2B5EF4-FFF2-40B4-BE49-F238E27FC236}">
                <a16:creationId xmlns:a16="http://schemas.microsoft.com/office/drawing/2014/main" id="{CA13FE95-260D-456A-A7E2-3313D7B9E9F4}"/>
              </a:ext>
            </a:extLst>
          </p:cNvPr>
          <p:cNvSpPr>
            <a:spLocks noGrp="1" noChangeAspect="1"/>
          </p:cNvSpPr>
          <p:nvPr>
            <p:ph type="pic" sz="quarter" idx="32" hasCustomPrompt="1"/>
          </p:nvPr>
        </p:nvSpPr>
        <p:spPr>
          <a:xfrm>
            <a:off x="760622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3" name="Picture Placeholder 92">
            <a:extLst>
              <a:ext uri="{FF2B5EF4-FFF2-40B4-BE49-F238E27FC236}">
                <a16:creationId xmlns:a16="http://schemas.microsoft.com/office/drawing/2014/main" id="{23795E9B-049A-4CBB-9FF2-A769B26F7518}"/>
              </a:ext>
            </a:extLst>
          </p:cNvPr>
          <p:cNvSpPr>
            <a:spLocks noGrp="1" noChangeAspect="1"/>
          </p:cNvSpPr>
          <p:nvPr>
            <p:ph type="pic" sz="quarter" idx="33" hasCustomPrompt="1"/>
          </p:nvPr>
        </p:nvSpPr>
        <p:spPr>
          <a:xfrm>
            <a:off x="10422970"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Tree>
    <p:extLst>
      <p:ext uri="{BB962C8B-B14F-4D97-AF65-F5344CB8AC3E}">
        <p14:creationId xmlns:p14="http://schemas.microsoft.com/office/powerpoint/2010/main" val="484019131"/>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Highlights of our work 4x2 - Dar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032F8D8D-BCFD-47C1-9BB6-C2FF2AD28002}"/>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6" name="Picture Placeholder 85">
            <a:extLst>
              <a:ext uri="{FF2B5EF4-FFF2-40B4-BE49-F238E27FC236}">
                <a16:creationId xmlns:a16="http://schemas.microsoft.com/office/drawing/2014/main" id="{94F5AF70-4DF4-441B-A168-E03D2F746370}"/>
              </a:ext>
            </a:extLst>
          </p:cNvPr>
          <p:cNvSpPr>
            <a:spLocks noGrp="1" noChangeAspect="1"/>
          </p:cNvSpPr>
          <p:nvPr>
            <p:ph type="pic" sz="quarter" idx="10" hasCustomPrompt="1"/>
          </p:nvPr>
        </p:nvSpPr>
        <p:spPr>
          <a:xfrm>
            <a:off x="200030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23" name="Text Placeholder 48">
            <a:extLst>
              <a:ext uri="{FF2B5EF4-FFF2-40B4-BE49-F238E27FC236}">
                <a16:creationId xmlns:a16="http://schemas.microsoft.com/office/drawing/2014/main" id="{38BA50E9-3C9E-4EA4-832D-18B54C668465}"/>
              </a:ext>
            </a:extLst>
          </p:cNvPr>
          <p:cNvSpPr>
            <a:spLocks noGrp="1"/>
          </p:cNvSpPr>
          <p:nvPr>
            <p:ph type="body" sz="quarter" idx="11" hasCustomPrompt="1"/>
          </p:nvPr>
        </p:nvSpPr>
        <p:spPr>
          <a:xfrm>
            <a:off x="696408"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38" name="Freeform: Shape 37">
            <a:extLst>
              <a:ext uri="{FF2B5EF4-FFF2-40B4-BE49-F238E27FC236}">
                <a16:creationId xmlns:a16="http://schemas.microsoft.com/office/drawing/2014/main" id="{D21A8208-BC97-4284-8860-068079C5BF53}"/>
              </a:ext>
            </a:extLst>
          </p:cNvPr>
          <p:cNvSpPr/>
          <p:nvPr userDrawn="1"/>
        </p:nvSpPr>
        <p:spPr>
          <a:xfrm>
            <a:off x="3369056"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7" name="Picture Placeholder 86">
            <a:extLst>
              <a:ext uri="{FF2B5EF4-FFF2-40B4-BE49-F238E27FC236}">
                <a16:creationId xmlns:a16="http://schemas.microsoft.com/office/drawing/2014/main" id="{824F529F-34DE-402C-810F-C88ED957D1AC}"/>
              </a:ext>
            </a:extLst>
          </p:cNvPr>
          <p:cNvSpPr>
            <a:spLocks noGrp="1" noChangeAspect="1"/>
          </p:cNvSpPr>
          <p:nvPr>
            <p:ph type="pic" sz="quarter" idx="12" hasCustomPrompt="1"/>
          </p:nvPr>
        </p:nvSpPr>
        <p:spPr>
          <a:xfrm>
            <a:off x="4815147"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40" name="Text Placeholder 48">
            <a:extLst>
              <a:ext uri="{FF2B5EF4-FFF2-40B4-BE49-F238E27FC236}">
                <a16:creationId xmlns:a16="http://schemas.microsoft.com/office/drawing/2014/main" id="{E6C0F9A8-7838-4D67-AEF2-80AABBF2B748}"/>
              </a:ext>
            </a:extLst>
          </p:cNvPr>
          <p:cNvSpPr>
            <a:spLocks noGrp="1"/>
          </p:cNvSpPr>
          <p:nvPr>
            <p:ph type="body" sz="quarter" idx="13" hasCustomPrompt="1"/>
          </p:nvPr>
        </p:nvSpPr>
        <p:spPr>
          <a:xfrm>
            <a:off x="3511253"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41" name="Freeform: Shape 40">
            <a:extLst>
              <a:ext uri="{FF2B5EF4-FFF2-40B4-BE49-F238E27FC236}">
                <a16:creationId xmlns:a16="http://schemas.microsoft.com/office/drawing/2014/main" id="{42974F72-B661-4291-AAD7-B8CC573D5A2F}"/>
              </a:ext>
            </a:extLst>
          </p:cNvPr>
          <p:cNvSpPr/>
          <p:nvPr userDrawn="1"/>
        </p:nvSpPr>
        <p:spPr>
          <a:xfrm>
            <a:off x="6160132"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3" name="Text Placeholder 48">
            <a:extLst>
              <a:ext uri="{FF2B5EF4-FFF2-40B4-BE49-F238E27FC236}">
                <a16:creationId xmlns:a16="http://schemas.microsoft.com/office/drawing/2014/main" id="{4FDFC470-AE34-40A8-8946-2A83DD938A40}"/>
              </a:ext>
            </a:extLst>
          </p:cNvPr>
          <p:cNvSpPr>
            <a:spLocks noGrp="1"/>
          </p:cNvSpPr>
          <p:nvPr>
            <p:ph type="body" sz="quarter" idx="15" hasCustomPrompt="1"/>
          </p:nvPr>
        </p:nvSpPr>
        <p:spPr>
          <a:xfrm>
            <a:off x="6302329"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44" name="Freeform: Shape 43">
            <a:extLst>
              <a:ext uri="{FF2B5EF4-FFF2-40B4-BE49-F238E27FC236}">
                <a16:creationId xmlns:a16="http://schemas.microsoft.com/office/drawing/2014/main" id="{36EA0BB4-DC47-41B3-80D8-1EF78BE0A89F}"/>
              </a:ext>
            </a:extLst>
          </p:cNvPr>
          <p:cNvSpPr/>
          <p:nvPr userDrawn="1"/>
        </p:nvSpPr>
        <p:spPr>
          <a:xfrm>
            <a:off x="8976880"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6" name="Text Placeholder 48">
            <a:extLst>
              <a:ext uri="{FF2B5EF4-FFF2-40B4-BE49-F238E27FC236}">
                <a16:creationId xmlns:a16="http://schemas.microsoft.com/office/drawing/2014/main" id="{80446F8B-73BE-49E5-88C9-574D72493D8C}"/>
              </a:ext>
            </a:extLst>
          </p:cNvPr>
          <p:cNvSpPr>
            <a:spLocks noGrp="1"/>
          </p:cNvSpPr>
          <p:nvPr>
            <p:ph type="body" sz="quarter" idx="17" hasCustomPrompt="1"/>
          </p:nvPr>
        </p:nvSpPr>
        <p:spPr>
          <a:xfrm>
            <a:off x="9119077"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48" name="Freeform: Shape 47">
            <a:extLst>
              <a:ext uri="{FF2B5EF4-FFF2-40B4-BE49-F238E27FC236}">
                <a16:creationId xmlns:a16="http://schemas.microsoft.com/office/drawing/2014/main" id="{59FAAFB9-5C5E-41C8-B615-64A0793E622B}"/>
              </a:ext>
            </a:extLst>
          </p:cNvPr>
          <p:cNvSpPr/>
          <p:nvPr userDrawn="1"/>
        </p:nvSpPr>
        <p:spPr>
          <a:xfrm>
            <a:off x="554211"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5" name="Text Placeholder 48">
            <a:extLst>
              <a:ext uri="{FF2B5EF4-FFF2-40B4-BE49-F238E27FC236}">
                <a16:creationId xmlns:a16="http://schemas.microsoft.com/office/drawing/2014/main" id="{3CED25B5-FC6B-4B4D-BED4-AD4C90204C46}"/>
              </a:ext>
            </a:extLst>
          </p:cNvPr>
          <p:cNvSpPr>
            <a:spLocks noGrp="1"/>
          </p:cNvSpPr>
          <p:nvPr>
            <p:ph type="body" sz="quarter" idx="19" hasCustomPrompt="1"/>
          </p:nvPr>
        </p:nvSpPr>
        <p:spPr>
          <a:xfrm>
            <a:off x="696408"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58" name="Freeform: Shape 57">
            <a:extLst>
              <a:ext uri="{FF2B5EF4-FFF2-40B4-BE49-F238E27FC236}">
                <a16:creationId xmlns:a16="http://schemas.microsoft.com/office/drawing/2014/main" id="{A8875462-3003-4BF2-9456-D801E673EC9A}"/>
              </a:ext>
            </a:extLst>
          </p:cNvPr>
          <p:cNvSpPr/>
          <p:nvPr userDrawn="1"/>
        </p:nvSpPr>
        <p:spPr>
          <a:xfrm>
            <a:off x="3369056"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68" name="Text Placeholder 48">
            <a:extLst>
              <a:ext uri="{FF2B5EF4-FFF2-40B4-BE49-F238E27FC236}">
                <a16:creationId xmlns:a16="http://schemas.microsoft.com/office/drawing/2014/main" id="{2013551A-EDD0-4897-8369-F621AA06117A}"/>
              </a:ext>
            </a:extLst>
          </p:cNvPr>
          <p:cNvSpPr>
            <a:spLocks noGrp="1"/>
          </p:cNvSpPr>
          <p:nvPr>
            <p:ph type="body" sz="quarter" idx="21" hasCustomPrompt="1"/>
          </p:nvPr>
        </p:nvSpPr>
        <p:spPr>
          <a:xfrm>
            <a:off x="3511253"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69" name="Freeform: Shape 68">
            <a:extLst>
              <a:ext uri="{FF2B5EF4-FFF2-40B4-BE49-F238E27FC236}">
                <a16:creationId xmlns:a16="http://schemas.microsoft.com/office/drawing/2014/main" id="{AD448FD4-FD64-4663-A4A1-4C2DFB5D8229}"/>
              </a:ext>
            </a:extLst>
          </p:cNvPr>
          <p:cNvSpPr/>
          <p:nvPr userDrawn="1"/>
        </p:nvSpPr>
        <p:spPr>
          <a:xfrm>
            <a:off x="6160132"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71" name="Text Placeholder 48">
            <a:extLst>
              <a:ext uri="{FF2B5EF4-FFF2-40B4-BE49-F238E27FC236}">
                <a16:creationId xmlns:a16="http://schemas.microsoft.com/office/drawing/2014/main" id="{A5510759-64C6-4512-BC51-17DF4988D402}"/>
              </a:ext>
            </a:extLst>
          </p:cNvPr>
          <p:cNvSpPr>
            <a:spLocks noGrp="1"/>
          </p:cNvSpPr>
          <p:nvPr>
            <p:ph type="body" sz="quarter" idx="23" hasCustomPrompt="1"/>
          </p:nvPr>
        </p:nvSpPr>
        <p:spPr>
          <a:xfrm>
            <a:off x="6302329"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72" name="Freeform: Shape 71">
            <a:extLst>
              <a:ext uri="{FF2B5EF4-FFF2-40B4-BE49-F238E27FC236}">
                <a16:creationId xmlns:a16="http://schemas.microsoft.com/office/drawing/2014/main" id="{B45F2DEC-447F-4B13-B464-B8208BACD5CC}"/>
              </a:ext>
            </a:extLst>
          </p:cNvPr>
          <p:cNvSpPr/>
          <p:nvPr userDrawn="1"/>
        </p:nvSpPr>
        <p:spPr>
          <a:xfrm>
            <a:off x="8976880"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74" name="Text Placeholder 48">
            <a:extLst>
              <a:ext uri="{FF2B5EF4-FFF2-40B4-BE49-F238E27FC236}">
                <a16:creationId xmlns:a16="http://schemas.microsoft.com/office/drawing/2014/main" id="{C73F0E3B-0E2D-4A4E-A478-798C381790F7}"/>
              </a:ext>
            </a:extLst>
          </p:cNvPr>
          <p:cNvSpPr>
            <a:spLocks noGrp="1"/>
          </p:cNvSpPr>
          <p:nvPr>
            <p:ph type="body" sz="quarter" idx="25" hasCustomPrompt="1"/>
          </p:nvPr>
        </p:nvSpPr>
        <p:spPr>
          <a:xfrm>
            <a:off x="9119077"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75" name="Title 1">
            <a:extLst>
              <a:ext uri="{FF2B5EF4-FFF2-40B4-BE49-F238E27FC236}">
                <a16:creationId xmlns:a16="http://schemas.microsoft.com/office/drawing/2014/main" id="{DF21845E-EA93-4FD8-981A-4DD46A12B62C}"/>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76" name="Straight Connector 75">
            <a:extLst>
              <a:ext uri="{FF2B5EF4-FFF2-40B4-BE49-F238E27FC236}">
                <a16:creationId xmlns:a16="http://schemas.microsoft.com/office/drawing/2014/main" id="{7F0F2FDD-0EB9-4E1F-ABCF-92081F1D68B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88" name="Picture Placeholder 87">
            <a:extLst>
              <a:ext uri="{FF2B5EF4-FFF2-40B4-BE49-F238E27FC236}">
                <a16:creationId xmlns:a16="http://schemas.microsoft.com/office/drawing/2014/main" id="{231497BB-B355-4271-A469-AC3056F5D150}"/>
              </a:ext>
            </a:extLst>
          </p:cNvPr>
          <p:cNvSpPr>
            <a:spLocks noGrp="1" noChangeAspect="1"/>
          </p:cNvSpPr>
          <p:nvPr>
            <p:ph type="pic" sz="quarter" idx="28" hasCustomPrompt="1"/>
          </p:nvPr>
        </p:nvSpPr>
        <p:spPr>
          <a:xfrm>
            <a:off x="760622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89" name="Picture Placeholder 88">
            <a:extLst>
              <a:ext uri="{FF2B5EF4-FFF2-40B4-BE49-F238E27FC236}">
                <a16:creationId xmlns:a16="http://schemas.microsoft.com/office/drawing/2014/main" id="{748EBAAF-690A-415F-9035-D3B48692CDEA}"/>
              </a:ext>
            </a:extLst>
          </p:cNvPr>
          <p:cNvSpPr>
            <a:spLocks noGrp="1" noChangeAspect="1"/>
          </p:cNvSpPr>
          <p:nvPr>
            <p:ph type="pic" sz="quarter" idx="29" hasCustomPrompt="1"/>
          </p:nvPr>
        </p:nvSpPr>
        <p:spPr>
          <a:xfrm>
            <a:off x="10422970"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0" name="Picture Placeholder 89">
            <a:extLst>
              <a:ext uri="{FF2B5EF4-FFF2-40B4-BE49-F238E27FC236}">
                <a16:creationId xmlns:a16="http://schemas.microsoft.com/office/drawing/2014/main" id="{ED222160-73E2-419F-A55F-D537D95F5C41}"/>
              </a:ext>
            </a:extLst>
          </p:cNvPr>
          <p:cNvSpPr>
            <a:spLocks noGrp="1" noChangeAspect="1"/>
          </p:cNvSpPr>
          <p:nvPr>
            <p:ph type="pic" sz="quarter" idx="30" hasCustomPrompt="1"/>
          </p:nvPr>
        </p:nvSpPr>
        <p:spPr>
          <a:xfrm>
            <a:off x="200030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1" name="Picture Placeholder 90">
            <a:extLst>
              <a:ext uri="{FF2B5EF4-FFF2-40B4-BE49-F238E27FC236}">
                <a16:creationId xmlns:a16="http://schemas.microsoft.com/office/drawing/2014/main" id="{0F7DC294-8AE6-409F-B72D-34DEF00FF23E}"/>
              </a:ext>
            </a:extLst>
          </p:cNvPr>
          <p:cNvSpPr>
            <a:spLocks noGrp="1" noChangeAspect="1"/>
          </p:cNvSpPr>
          <p:nvPr>
            <p:ph type="pic" sz="quarter" idx="31" hasCustomPrompt="1"/>
          </p:nvPr>
        </p:nvSpPr>
        <p:spPr>
          <a:xfrm>
            <a:off x="4815147"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2" name="Picture Placeholder 91">
            <a:extLst>
              <a:ext uri="{FF2B5EF4-FFF2-40B4-BE49-F238E27FC236}">
                <a16:creationId xmlns:a16="http://schemas.microsoft.com/office/drawing/2014/main" id="{CA13FE95-260D-456A-A7E2-3313D7B9E9F4}"/>
              </a:ext>
            </a:extLst>
          </p:cNvPr>
          <p:cNvSpPr>
            <a:spLocks noGrp="1" noChangeAspect="1"/>
          </p:cNvSpPr>
          <p:nvPr>
            <p:ph type="pic" sz="quarter" idx="32" hasCustomPrompt="1"/>
          </p:nvPr>
        </p:nvSpPr>
        <p:spPr>
          <a:xfrm>
            <a:off x="760622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
        <p:nvSpPr>
          <p:cNvPr id="93" name="Picture Placeholder 92">
            <a:extLst>
              <a:ext uri="{FF2B5EF4-FFF2-40B4-BE49-F238E27FC236}">
                <a16:creationId xmlns:a16="http://schemas.microsoft.com/office/drawing/2014/main" id="{23795E9B-049A-4CBB-9FF2-A769B26F7518}"/>
              </a:ext>
            </a:extLst>
          </p:cNvPr>
          <p:cNvSpPr>
            <a:spLocks noGrp="1" noChangeAspect="1"/>
          </p:cNvSpPr>
          <p:nvPr>
            <p:ph type="pic" sz="quarter" idx="33" hasCustomPrompt="1"/>
          </p:nvPr>
        </p:nvSpPr>
        <p:spPr>
          <a:xfrm>
            <a:off x="10422970"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da-DK"/>
              <a:t>CS image here</a:t>
            </a:r>
          </a:p>
        </p:txBody>
      </p:sp>
    </p:spTree>
    <p:extLst>
      <p:ext uri="{BB962C8B-B14F-4D97-AF65-F5344CB8AC3E}">
        <p14:creationId xmlns:p14="http://schemas.microsoft.com/office/powerpoint/2010/main" val="139676875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ighlights of our work 3x3">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4FD8C0F-A2E1-4175-B0EA-9D41952AE502}"/>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24" name="Straight Connector 23">
            <a:extLst>
              <a:ext uri="{FF2B5EF4-FFF2-40B4-BE49-F238E27FC236}">
                <a16:creationId xmlns:a16="http://schemas.microsoft.com/office/drawing/2014/main" id="{07C11DAB-AB70-4C91-B31A-9624E311870A}"/>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E995A02E-2C22-4BE6-97A0-FD799B0B8CE5}"/>
              </a:ext>
            </a:extLst>
          </p:cNvPr>
          <p:cNvSpPr/>
          <p:nvPr userDrawn="1"/>
        </p:nvSpPr>
        <p:spPr>
          <a:xfrm flipH="1">
            <a:off x="552306"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2" name="Text Placeholder 48">
            <a:extLst>
              <a:ext uri="{FF2B5EF4-FFF2-40B4-BE49-F238E27FC236}">
                <a16:creationId xmlns:a16="http://schemas.microsoft.com/office/drawing/2014/main" id="{A40F23B4-14A3-4E04-928D-15ABC36C1A49}"/>
              </a:ext>
            </a:extLst>
          </p:cNvPr>
          <p:cNvSpPr>
            <a:spLocks noGrp="1"/>
          </p:cNvSpPr>
          <p:nvPr>
            <p:ph type="body" sz="quarter" idx="11" hasCustomPrompt="1"/>
          </p:nvPr>
        </p:nvSpPr>
        <p:spPr>
          <a:xfrm>
            <a:off x="657691"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75" name="Picture Placeholder 74">
            <a:extLst>
              <a:ext uri="{FF2B5EF4-FFF2-40B4-BE49-F238E27FC236}">
                <a16:creationId xmlns:a16="http://schemas.microsoft.com/office/drawing/2014/main" id="{2FFB3B21-27E0-420B-93E9-5480D9BB26F7}"/>
              </a:ext>
            </a:extLst>
          </p:cNvPr>
          <p:cNvSpPr>
            <a:spLocks noGrp="1"/>
          </p:cNvSpPr>
          <p:nvPr>
            <p:ph type="pic" sz="quarter" idx="59" hasCustomPrompt="1"/>
          </p:nvPr>
        </p:nvSpPr>
        <p:spPr>
          <a:xfrm>
            <a:off x="2266043"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76" name="Freeform: Shape 75">
            <a:extLst>
              <a:ext uri="{FF2B5EF4-FFF2-40B4-BE49-F238E27FC236}">
                <a16:creationId xmlns:a16="http://schemas.microsoft.com/office/drawing/2014/main" id="{3D41B089-617F-4E27-9FD7-38FA8B7A4FDA}"/>
              </a:ext>
            </a:extLst>
          </p:cNvPr>
          <p:cNvSpPr/>
          <p:nvPr userDrawn="1"/>
        </p:nvSpPr>
        <p:spPr>
          <a:xfrm flipH="1">
            <a:off x="42970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77" name="Text Placeholder 48">
            <a:extLst>
              <a:ext uri="{FF2B5EF4-FFF2-40B4-BE49-F238E27FC236}">
                <a16:creationId xmlns:a16="http://schemas.microsoft.com/office/drawing/2014/main" id="{5CA431EE-DE37-4AE4-924E-3675A47F71F9}"/>
              </a:ext>
            </a:extLst>
          </p:cNvPr>
          <p:cNvSpPr>
            <a:spLocks noGrp="1"/>
          </p:cNvSpPr>
          <p:nvPr>
            <p:ph type="body" sz="quarter" idx="60" hasCustomPrompt="1"/>
          </p:nvPr>
        </p:nvSpPr>
        <p:spPr>
          <a:xfrm>
            <a:off x="44023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78" name="Picture Placeholder 77">
            <a:extLst>
              <a:ext uri="{FF2B5EF4-FFF2-40B4-BE49-F238E27FC236}">
                <a16:creationId xmlns:a16="http://schemas.microsoft.com/office/drawing/2014/main" id="{EFB78DDC-1C88-416B-9769-3A65B94A15D0}"/>
              </a:ext>
            </a:extLst>
          </p:cNvPr>
          <p:cNvSpPr>
            <a:spLocks noGrp="1"/>
          </p:cNvSpPr>
          <p:nvPr>
            <p:ph type="pic" sz="quarter" idx="61" hasCustomPrompt="1"/>
          </p:nvPr>
        </p:nvSpPr>
        <p:spPr>
          <a:xfrm>
            <a:off x="6010744"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79" name="Freeform: Shape 78">
            <a:extLst>
              <a:ext uri="{FF2B5EF4-FFF2-40B4-BE49-F238E27FC236}">
                <a16:creationId xmlns:a16="http://schemas.microsoft.com/office/drawing/2014/main" id="{A06F32B8-220A-4CC2-89FF-74178197C110}"/>
              </a:ext>
            </a:extLst>
          </p:cNvPr>
          <p:cNvSpPr/>
          <p:nvPr userDrawn="1"/>
        </p:nvSpPr>
        <p:spPr>
          <a:xfrm flipH="1">
            <a:off x="80417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0" name="Text Placeholder 48">
            <a:extLst>
              <a:ext uri="{FF2B5EF4-FFF2-40B4-BE49-F238E27FC236}">
                <a16:creationId xmlns:a16="http://schemas.microsoft.com/office/drawing/2014/main" id="{773E2874-C6B7-46CF-873B-D3441014368E}"/>
              </a:ext>
            </a:extLst>
          </p:cNvPr>
          <p:cNvSpPr>
            <a:spLocks noGrp="1"/>
          </p:cNvSpPr>
          <p:nvPr>
            <p:ph type="body" sz="quarter" idx="62" hasCustomPrompt="1"/>
          </p:nvPr>
        </p:nvSpPr>
        <p:spPr>
          <a:xfrm>
            <a:off x="81470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81" name="Picture Placeholder 80">
            <a:extLst>
              <a:ext uri="{FF2B5EF4-FFF2-40B4-BE49-F238E27FC236}">
                <a16:creationId xmlns:a16="http://schemas.microsoft.com/office/drawing/2014/main" id="{2084AE6F-A82C-4036-A06E-7AE9A3CAD1B1}"/>
              </a:ext>
            </a:extLst>
          </p:cNvPr>
          <p:cNvSpPr>
            <a:spLocks noGrp="1"/>
          </p:cNvSpPr>
          <p:nvPr>
            <p:ph type="pic" sz="quarter" idx="63" hasCustomPrompt="1"/>
          </p:nvPr>
        </p:nvSpPr>
        <p:spPr>
          <a:xfrm>
            <a:off x="9755445"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2" name="Freeform: Shape 81">
            <a:extLst>
              <a:ext uri="{FF2B5EF4-FFF2-40B4-BE49-F238E27FC236}">
                <a16:creationId xmlns:a16="http://schemas.microsoft.com/office/drawing/2014/main" id="{8D098917-081F-4354-8234-1C19086959A3}"/>
              </a:ext>
            </a:extLst>
          </p:cNvPr>
          <p:cNvSpPr/>
          <p:nvPr userDrawn="1"/>
        </p:nvSpPr>
        <p:spPr>
          <a:xfrm flipH="1">
            <a:off x="552306"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3" name="Text Placeholder 48">
            <a:extLst>
              <a:ext uri="{FF2B5EF4-FFF2-40B4-BE49-F238E27FC236}">
                <a16:creationId xmlns:a16="http://schemas.microsoft.com/office/drawing/2014/main" id="{81940A38-A938-41EA-ADF4-0322F50FDF49}"/>
              </a:ext>
            </a:extLst>
          </p:cNvPr>
          <p:cNvSpPr>
            <a:spLocks noGrp="1"/>
          </p:cNvSpPr>
          <p:nvPr>
            <p:ph type="body" sz="quarter" idx="64" hasCustomPrompt="1"/>
          </p:nvPr>
        </p:nvSpPr>
        <p:spPr>
          <a:xfrm>
            <a:off x="657691"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84" name="Picture Placeholder 83">
            <a:extLst>
              <a:ext uri="{FF2B5EF4-FFF2-40B4-BE49-F238E27FC236}">
                <a16:creationId xmlns:a16="http://schemas.microsoft.com/office/drawing/2014/main" id="{9B3A8624-B87E-4F26-A7E4-606C6FF2D149}"/>
              </a:ext>
            </a:extLst>
          </p:cNvPr>
          <p:cNvSpPr>
            <a:spLocks noGrp="1"/>
          </p:cNvSpPr>
          <p:nvPr>
            <p:ph type="pic" sz="quarter" idx="65" hasCustomPrompt="1"/>
          </p:nvPr>
        </p:nvSpPr>
        <p:spPr>
          <a:xfrm>
            <a:off x="2266043"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5" name="Freeform: Shape 84">
            <a:extLst>
              <a:ext uri="{FF2B5EF4-FFF2-40B4-BE49-F238E27FC236}">
                <a16:creationId xmlns:a16="http://schemas.microsoft.com/office/drawing/2014/main" id="{F88E3FA5-5485-40D0-887B-E9D4F282112F}"/>
              </a:ext>
            </a:extLst>
          </p:cNvPr>
          <p:cNvSpPr/>
          <p:nvPr userDrawn="1"/>
        </p:nvSpPr>
        <p:spPr>
          <a:xfrm flipH="1">
            <a:off x="42970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6" name="Text Placeholder 48">
            <a:extLst>
              <a:ext uri="{FF2B5EF4-FFF2-40B4-BE49-F238E27FC236}">
                <a16:creationId xmlns:a16="http://schemas.microsoft.com/office/drawing/2014/main" id="{BAB8058B-94CA-46A8-8177-3D23CC4B0B44}"/>
              </a:ext>
            </a:extLst>
          </p:cNvPr>
          <p:cNvSpPr>
            <a:spLocks noGrp="1"/>
          </p:cNvSpPr>
          <p:nvPr>
            <p:ph type="body" sz="quarter" idx="66" hasCustomPrompt="1"/>
          </p:nvPr>
        </p:nvSpPr>
        <p:spPr>
          <a:xfrm>
            <a:off x="44023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87" name="Picture Placeholder 86">
            <a:extLst>
              <a:ext uri="{FF2B5EF4-FFF2-40B4-BE49-F238E27FC236}">
                <a16:creationId xmlns:a16="http://schemas.microsoft.com/office/drawing/2014/main" id="{796B6A7E-ACE9-43C4-839F-D05405480001}"/>
              </a:ext>
            </a:extLst>
          </p:cNvPr>
          <p:cNvSpPr>
            <a:spLocks noGrp="1"/>
          </p:cNvSpPr>
          <p:nvPr>
            <p:ph type="pic" sz="quarter" idx="67" hasCustomPrompt="1"/>
          </p:nvPr>
        </p:nvSpPr>
        <p:spPr>
          <a:xfrm>
            <a:off x="6010744"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8" name="Freeform: Shape 87">
            <a:extLst>
              <a:ext uri="{FF2B5EF4-FFF2-40B4-BE49-F238E27FC236}">
                <a16:creationId xmlns:a16="http://schemas.microsoft.com/office/drawing/2014/main" id="{856CBE8E-B510-4763-B8C6-30593384778D}"/>
              </a:ext>
            </a:extLst>
          </p:cNvPr>
          <p:cNvSpPr/>
          <p:nvPr userDrawn="1"/>
        </p:nvSpPr>
        <p:spPr>
          <a:xfrm flipH="1">
            <a:off x="80417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9" name="Text Placeholder 48">
            <a:extLst>
              <a:ext uri="{FF2B5EF4-FFF2-40B4-BE49-F238E27FC236}">
                <a16:creationId xmlns:a16="http://schemas.microsoft.com/office/drawing/2014/main" id="{6F7756B7-32B9-4CB1-AFB8-9A2615BC521D}"/>
              </a:ext>
            </a:extLst>
          </p:cNvPr>
          <p:cNvSpPr>
            <a:spLocks noGrp="1"/>
          </p:cNvSpPr>
          <p:nvPr>
            <p:ph type="body" sz="quarter" idx="68" hasCustomPrompt="1"/>
          </p:nvPr>
        </p:nvSpPr>
        <p:spPr>
          <a:xfrm>
            <a:off x="81470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90" name="Picture Placeholder 89">
            <a:extLst>
              <a:ext uri="{FF2B5EF4-FFF2-40B4-BE49-F238E27FC236}">
                <a16:creationId xmlns:a16="http://schemas.microsoft.com/office/drawing/2014/main" id="{7DD1FCB5-20ED-4229-887E-F9A938FCDE4D}"/>
              </a:ext>
            </a:extLst>
          </p:cNvPr>
          <p:cNvSpPr>
            <a:spLocks noGrp="1"/>
          </p:cNvSpPr>
          <p:nvPr>
            <p:ph type="pic" sz="quarter" idx="69" hasCustomPrompt="1"/>
          </p:nvPr>
        </p:nvSpPr>
        <p:spPr>
          <a:xfrm>
            <a:off x="9755445"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1" name="Freeform: Shape 90">
            <a:extLst>
              <a:ext uri="{FF2B5EF4-FFF2-40B4-BE49-F238E27FC236}">
                <a16:creationId xmlns:a16="http://schemas.microsoft.com/office/drawing/2014/main" id="{4C398AA6-92F2-4F01-9B0F-E9BA2DC9B908}"/>
              </a:ext>
            </a:extLst>
          </p:cNvPr>
          <p:cNvSpPr/>
          <p:nvPr userDrawn="1"/>
        </p:nvSpPr>
        <p:spPr>
          <a:xfrm flipH="1">
            <a:off x="552306"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92" name="Text Placeholder 48">
            <a:extLst>
              <a:ext uri="{FF2B5EF4-FFF2-40B4-BE49-F238E27FC236}">
                <a16:creationId xmlns:a16="http://schemas.microsoft.com/office/drawing/2014/main" id="{96321074-E91D-46BD-B501-B9EBE993A34E}"/>
              </a:ext>
            </a:extLst>
          </p:cNvPr>
          <p:cNvSpPr>
            <a:spLocks noGrp="1"/>
          </p:cNvSpPr>
          <p:nvPr>
            <p:ph type="body" sz="quarter" idx="70" hasCustomPrompt="1"/>
          </p:nvPr>
        </p:nvSpPr>
        <p:spPr>
          <a:xfrm>
            <a:off x="657691"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93" name="Picture Placeholder 92">
            <a:extLst>
              <a:ext uri="{FF2B5EF4-FFF2-40B4-BE49-F238E27FC236}">
                <a16:creationId xmlns:a16="http://schemas.microsoft.com/office/drawing/2014/main" id="{31952B9D-3239-4612-9C0A-BD13019D8594}"/>
              </a:ext>
            </a:extLst>
          </p:cNvPr>
          <p:cNvSpPr>
            <a:spLocks noGrp="1"/>
          </p:cNvSpPr>
          <p:nvPr>
            <p:ph type="pic" sz="quarter" idx="71" hasCustomPrompt="1"/>
          </p:nvPr>
        </p:nvSpPr>
        <p:spPr>
          <a:xfrm>
            <a:off x="2266043"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4" name="Freeform: Shape 93">
            <a:extLst>
              <a:ext uri="{FF2B5EF4-FFF2-40B4-BE49-F238E27FC236}">
                <a16:creationId xmlns:a16="http://schemas.microsoft.com/office/drawing/2014/main" id="{84098359-8B78-436F-A4DE-56E597BC25A9}"/>
              </a:ext>
            </a:extLst>
          </p:cNvPr>
          <p:cNvSpPr/>
          <p:nvPr userDrawn="1"/>
        </p:nvSpPr>
        <p:spPr>
          <a:xfrm flipH="1">
            <a:off x="42970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95" name="Text Placeholder 48">
            <a:extLst>
              <a:ext uri="{FF2B5EF4-FFF2-40B4-BE49-F238E27FC236}">
                <a16:creationId xmlns:a16="http://schemas.microsoft.com/office/drawing/2014/main" id="{CC78ECDB-6352-42AC-9B98-9BE2B342FA9A}"/>
              </a:ext>
            </a:extLst>
          </p:cNvPr>
          <p:cNvSpPr>
            <a:spLocks noGrp="1"/>
          </p:cNvSpPr>
          <p:nvPr>
            <p:ph type="body" sz="quarter" idx="72" hasCustomPrompt="1"/>
          </p:nvPr>
        </p:nvSpPr>
        <p:spPr>
          <a:xfrm>
            <a:off x="44023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96" name="Picture Placeholder 95">
            <a:extLst>
              <a:ext uri="{FF2B5EF4-FFF2-40B4-BE49-F238E27FC236}">
                <a16:creationId xmlns:a16="http://schemas.microsoft.com/office/drawing/2014/main" id="{ABC80AA4-C739-45DF-AB5C-6B0FE9D62782}"/>
              </a:ext>
            </a:extLst>
          </p:cNvPr>
          <p:cNvSpPr>
            <a:spLocks noGrp="1"/>
          </p:cNvSpPr>
          <p:nvPr>
            <p:ph type="pic" sz="quarter" idx="73" hasCustomPrompt="1"/>
          </p:nvPr>
        </p:nvSpPr>
        <p:spPr>
          <a:xfrm>
            <a:off x="6010744"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7" name="Freeform: Shape 96">
            <a:extLst>
              <a:ext uri="{FF2B5EF4-FFF2-40B4-BE49-F238E27FC236}">
                <a16:creationId xmlns:a16="http://schemas.microsoft.com/office/drawing/2014/main" id="{50510BFB-3357-44D2-A994-1EE41361D32F}"/>
              </a:ext>
            </a:extLst>
          </p:cNvPr>
          <p:cNvSpPr/>
          <p:nvPr userDrawn="1"/>
        </p:nvSpPr>
        <p:spPr>
          <a:xfrm flipH="1">
            <a:off x="80417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98" name="Text Placeholder 48">
            <a:extLst>
              <a:ext uri="{FF2B5EF4-FFF2-40B4-BE49-F238E27FC236}">
                <a16:creationId xmlns:a16="http://schemas.microsoft.com/office/drawing/2014/main" id="{2FBD423A-D670-4284-9973-07AC75B45B70}"/>
              </a:ext>
            </a:extLst>
          </p:cNvPr>
          <p:cNvSpPr>
            <a:spLocks noGrp="1"/>
          </p:cNvSpPr>
          <p:nvPr>
            <p:ph type="body" sz="quarter" idx="74" hasCustomPrompt="1"/>
          </p:nvPr>
        </p:nvSpPr>
        <p:spPr>
          <a:xfrm>
            <a:off x="81470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99" name="Picture Placeholder 98">
            <a:extLst>
              <a:ext uri="{FF2B5EF4-FFF2-40B4-BE49-F238E27FC236}">
                <a16:creationId xmlns:a16="http://schemas.microsoft.com/office/drawing/2014/main" id="{5699DB29-6D21-4EE9-BBED-08501C255B23}"/>
              </a:ext>
            </a:extLst>
          </p:cNvPr>
          <p:cNvSpPr>
            <a:spLocks noGrp="1"/>
          </p:cNvSpPr>
          <p:nvPr>
            <p:ph type="pic" sz="quarter" idx="75" hasCustomPrompt="1"/>
          </p:nvPr>
        </p:nvSpPr>
        <p:spPr>
          <a:xfrm>
            <a:off x="9755445"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Tree>
    <p:extLst>
      <p:ext uri="{BB962C8B-B14F-4D97-AF65-F5344CB8AC3E}">
        <p14:creationId xmlns:p14="http://schemas.microsoft.com/office/powerpoint/2010/main" val="1206682102"/>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ighlights of our work 3x3 - Dark">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4FD8C0F-A2E1-4175-B0EA-9D41952AE502}"/>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24" name="Straight Connector 23">
            <a:extLst>
              <a:ext uri="{FF2B5EF4-FFF2-40B4-BE49-F238E27FC236}">
                <a16:creationId xmlns:a16="http://schemas.microsoft.com/office/drawing/2014/main" id="{07C11DAB-AB70-4C91-B31A-9624E311870A}"/>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E995A02E-2C22-4BE6-97A0-FD799B0B8CE5}"/>
              </a:ext>
            </a:extLst>
          </p:cNvPr>
          <p:cNvSpPr/>
          <p:nvPr userDrawn="1"/>
        </p:nvSpPr>
        <p:spPr>
          <a:xfrm flipH="1">
            <a:off x="552306"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52" name="Text Placeholder 48">
            <a:extLst>
              <a:ext uri="{FF2B5EF4-FFF2-40B4-BE49-F238E27FC236}">
                <a16:creationId xmlns:a16="http://schemas.microsoft.com/office/drawing/2014/main" id="{A40F23B4-14A3-4E04-928D-15ABC36C1A49}"/>
              </a:ext>
            </a:extLst>
          </p:cNvPr>
          <p:cNvSpPr>
            <a:spLocks noGrp="1"/>
          </p:cNvSpPr>
          <p:nvPr>
            <p:ph type="body" sz="quarter" idx="11" hasCustomPrompt="1"/>
          </p:nvPr>
        </p:nvSpPr>
        <p:spPr>
          <a:xfrm>
            <a:off x="657691"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75" name="Picture Placeholder 74">
            <a:extLst>
              <a:ext uri="{FF2B5EF4-FFF2-40B4-BE49-F238E27FC236}">
                <a16:creationId xmlns:a16="http://schemas.microsoft.com/office/drawing/2014/main" id="{2FFB3B21-27E0-420B-93E9-5480D9BB26F7}"/>
              </a:ext>
            </a:extLst>
          </p:cNvPr>
          <p:cNvSpPr>
            <a:spLocks noGrp="1"/>
          </p:cNvSpPr>
          <p:nvPr>
            <p:ph type="pic" sz="quarter" idx="59" hasCustomPrompt="1"/>
          </p:nvPr>
        </p:nvSpPr>
        <p:spPr>
          <a:xfrm>
            <a:off x="2266043"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76" name="Freeform: Shape 75">
            <a:extLst>
              <a:ext uri="{FF2B5EF4-FFF2-40B4-BE49-F238E27FC236}">
                <a16:creationId xmlns:a16="http://schemas.microsoft.com/office/drawing/2014/main" id="{3D41B089-617F-4E27-9FD7-38FA8B7A4FDA}"/>
              </a:ext>
            </a:extLst>
          </p:cNvPr>
          <p:cNvSpPr/>
          <p:nvPr userDrawn="1"/>
        </p:nvSpPr>
        <p:spPr>
          <a:xfrm flipH="1">
            <a:off x="42970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77" name="Text Placeholder 48">
            <a:extLst>
              <a:ext uri="{FF2B5EF4-FFF2-40B4-BE49-F238E27FC236}">
                <a16:creationId xmlns:a16="http://schemas.microsoft.com/office/drawing/2014/main" id="{5CA431EE-DE37-4AE4-924E-3675A47F71F9}"/>
              </a:ext>
            </a:extLst>
          </p:cNvPr>
          <p:cNvSpPr>
            <a:spLocks noGrp="1"/>
          </p:cNvSpPr>
          <p:nvPr>
            <p:ph type="body" sz="quarter" idx="60" hasCustomPrompt="1"/>
          </p:nvPr>
        </p:nvSpPr>
        <p:spPr>
          <a:xfrm>
            <a:off x="44023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78" name="Picture Placeholder 77">
            <a:extLst>
              <a:ext uri="{FF2B5EF4-FFF2-40B4-BE49-F238E27FC236}">
                <a16:creationId xmlns:a16="http://schemas.microsoft.com/office/drawing/2014/main" id="{EFB78DDC-1C88-416B-9769-3A65B94A15D0}"/>
              </a:ext>
            </a:extLst>
          </p:cNvPr>
          <p:cNvSpPr>
            <a:spLocks noGrp="1"/>
          </p:cNvSpPr>
          <p:nvPr>
            <p:ph type="pic" sz="quarter" idx="61" hasCustomPrompt="1"/>
          </p:nvPr>
        </p:nvSpPr>
        <p:spPr>
          <a:xfrm>
            <a:off x="6010744"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79" name="Freeform: Shape 78">
            <a:extLst>
              <a:ext uri="{FF2B5EF4-FFF2-40B4-BE49-F238E27FC236}">
                <a16:creationId xmlns:a16="http://schemas.microsoft.com/office/drawing/2014/main" id="{A06F32B8-220A-4CC2-89FF-74178197C110}"/>
              </a:ext>
            </a:extLst>
          </p:cNvPr>
          <p:cNvSpPr/>
          <p:nvPr userDrawn="1"/>
        </p:nvSpPr>
        <p:spPr>
          <a:xfrm flipH="1">
            <a:off x="80417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0" name="Text Placeholder 48">
            <a:extLst>
              <a:ext uri="{FF2B5EF4-FFF2-40B4-BE49-F238E27FC236}">
                <a16:creationId xmlns:a16="http://schemas.microsoft.com/office/drawing/2014/main" id="{773E2874-C6B7-46CF-873B-D3441014368E}"/>
              </a:ext>
            </a:extLst>
          </p:cNvPr>
          <p:cNvSpPr>
            <a:spLocks noGrp="1"/>
          </p:cNvSpPr>
          <p:nvPr>
            <p:ph type="body" sz="quarter" idx="62" hasCustomPrompt="1"/>
          </p:nvPr>
        </p:nvSpPr>
        <p:spPr>
          <a:xfrm>
            <a:off x="81470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81" name="Picture Placeholder 80">
            <a:extLst>
              <a:ext uri="{FF2B5EF4-FFF2-40B4-BE49-F238E27FC236}">
                <a16:creationId xmlns:a16="http://schemas.microsoft.com/office/drawing/2014/main" id="{2084AE6F-A82C-4036-A06E-7AE9A3CAD1B1}"/>
              </a:ext>
            </a:extLst>
          </p:cNvPr>
          <p:cNvSpPr>
            <a:spLocks noGrp="1"/>
          </p:cNvSpPr>
          <p:nvPr>
            <p:ph type="pic" sz="quarter" idx="63" hasCustomPrompt="1"/>
          </p:nvPr>
        </p:nvSpPr>
        <p:spPr>
          <a:xfrm>
            <a:off x="9755445"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2" name="Freeform: Shape 81">
            <a:extLst>
              <a:ext uri="{FF2B5EF4-FFF2-40B4-BE49-F238E27FC236}">
                <a16:creationId xmlns:a16="http://schemas.microsoft.com/office/drawing/2014/main" id="{8D098917-081F-4354-8234-1C19086959A3}"/>
              </a:ext>
            </a:extLst>
          </p:cNvPr>
          <p:cNvSpPr/>
          <p:nvPr userDrawn="1"/>
        </p:nvSpPr>
        <p:spPr>
          <a:xfrm flipH="1">
            <a:off x="552306"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3" name="Text Placeholder 48">
            <a:extLst>
              <a:ext uri="{FF2B5EF4-FFF2-40B4-BE49-F238E27FC236}">
                <a16:creationId xmlns:a16="http://schemas.microsoft.com/office/drawing/2014/main" id="{81940A38-A938-41EA-ADF4-0322F50FDF49}"/>
              </a:ext>
            </a:extLst>
          </p:cNvPr>
          <p:cNvSpPr>
            <a:spLocks noGrp="1"/>
          </p:cNvSpPr>
          <p:nvPr>
            <p:ph type="body" sz="quarter" idx="64" hasCustomPrompt="1"/>
          </p:nvPr>
        </p:nvSpPr>
        <p:spPr>
          <a:xfrm>
            <a:off x="657691"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84" name="Picture Placeholder 83">
            <a:extLst>
              <a:ext uri="{FF2B5EF4-FFF2-40B4-BE49-F238E27FC236}">
                <a16:creationId xmlns:a16="http://schemas.microsoft.com/office/drawing/2014/main" id="{9B3A8624-B87E-4F26-A7E4-606C6FF2D149}"/>
              </a:ext>
            </a:extLst>
          </p:cNvPr>
          <p:cNvSpPr>
            <a:spLocks noGrp="1"/>
          </p:cNvSpPr>
          <p:nvPr>
            <p:ph type="pic" sz="quarter" idx="65" hasCustomPrompt="1"/>
          </p:nvPr>
        </p:nvSpPr>
        <p:spPr>
          <a:xfrm>
            <a:off x="2266043"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5" name="Freeform: Shape 84">
            <a:extLst>
              <a:ext uri="{FF2B5EF4-FFF2-40B4-BE49-F238E27FC236}">
                <a16:creationId xmlns:a16="http://schemas.microsoft.com/office/drawing/2014/main" id="{F88E3FA5-5485-40D0-887B-E9D4F282112F}"/>
              </a:ext>
            </a:extLst>
          </p:cNvPr>
          <p:cNvSpPr/>
          <p:nvPr userDrawn="1"/>
        </p:nvSpPr>
        <p:spPr>
          <a:xfrm flipH="1">
            <a:off x="42970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6" name="Text Placeholder 48">
            <a:extLst>
              <a:ext uri="{FF2B5EF4-FFF2-40B4-BE49-F238E27FC236}">
                <a16:creationId xmlns:a16="http://schemas.microsoft.com/office/drawing/2014/main" id="{BAB8058B-94CA-46A8-8177-3D23CC4B0B44}"/>
              </a:ext>
            </a:extLst>
          </p:cNvPr>
          <p:cNvSpPr>
            <a:spLocks noGrp="1"/>
          </p:cNvSpPr>
          <p:nvPr>
            <p:ph type="body" sz="quarter" idx="66" hasCustomPrompt="1"/>
          </p:nvPr>
        </p:nvSpPr>
        <p:spPr>
          <a:xfrm>
            <a:off x="44023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87" name="Picture Placeholder 86">
            <a:extLst>
              <a:ext uri="{FF2B5EF4-FFF2-40B4-BE49-F238E27FC236}">
                <a16:creationId xmlns:a16="http://schemas.microsoft.com/office/drawing/2014/main" id="{796B6A7E-ACE9-43C4-839F-D05405480001}"/>
              </a:ext>
            </a:extLst>
          </p:cNvPr>
          <p:cNvSpPr>
            <a:spLocks noGrp="1"/>
          </p:cNvSpPr>
          <p:nvPr>
            <p:ph type="pic" sz="quarter" idx="67" hasCustomPrompt="1"/>
          </p:nvPr>
        </p:nvSpPr>
        <p:spPr>
          <a:xfrm>
            <a:off x="6010744"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8" name="Freeform: Shape 87">
            <a:extLst>
              <a:ext uri="{FF2B5EF4-FFF2-40B4-BE49-F238E27FC236}">
                <a16:creationId xmlns:a16="http://schemas.microsoft.com/office/drawing/2014/main" id="{856CBE8E-B510-4763-B8C6-30593384778D}"/>
              </a:ext>
            </a:extLst>
          </p:cNvPr>
          <p:cNvSpPr/>
          <p:nvPr userDrawn="1"/>
        </p:nvSpPr>
        <p:spPr>
          <a:xfrm flipH="1">
            <a:off x="80417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89" name="Text Placeholder 48">
            <a:extLst>
              <a:ext uri="{FF2B5EF4-FFF2-40B4-BE49-F238E27FC236}">
                <a16:creationId xmlns:a16="http://schemas.microsoft.com/office/drawing/2014/main" id="{6F7756B7-32B9-4CB1-AFB8-9A2615BC521D}"/>
              </a:ext>
            </a:extLst>
          </p:cNvPr>
          <p:cNvSpPr>
            <a:spLocks noGrp="1"/>
          </p:cNvSpPr>
          <p:nvPr>
            <p:ph type="body" sz="quarter" idx="68" hasCustomPrompt="1"/>
          </p:nvPr>
        </p:nvSpPr>
        <p:spPr>
          <a:xfrm>
            <a:off x="81470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90" name="Picture Placeholder 89">
            <a:extLst>
              <a:ext uri="{FF2B5EF4-FFF2-40B4-BE49-F238E27FC236}">
                <a16:creationId xmlns:a16="http://schemas.microsoft.com/office/drawing/2014/main" id="{7DD1FCB5-20ED-4229-887E-F9A938FCDE4D}"/>
              </a:ext>
            </a:extLst>
          </p:cNvPr>
          <p:cNvSpPr>
            <a:spLocks noGrp="1"/>
          </p:cNvSpPr>
          <p:nvPr>
            <p:ph type="pic" sz="quarter" idx="69" hasCustomPrompt="1"/>
          </p:nvPr>
        </p:nvSpPr>
        <p:spPr>
          <a:xfrm>
            <a:off x="9755445"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1" name="Freeform: Shape 90">
            <a:extLst>
              <a:ext uri="{FF2B5EF4-FFF2-40B4-BE49-F238E27FC236}">
                <a16:creationId xmlns:a16="http://schemas.microsoft.com/office/drawing/2014/main" id="{4C398AA6-92F2-4F01-9B0F-E9BA2DC9B908}"/>
              </a:ext>
            </a:extLst>
          </p:cNvPr>
          <p:cNvSpPr/>
          <p:nvPr userDrawn="1"/>
        </p:nvSpPr>
        <p:spPr>
          <a:xfrm flipH="1">
            <a:off x="552306"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92" name="Text Placeholder 48">
            <a:extLst>
              <a:ext uri="{FF2B5EF4-FFF2-40B4-BE49-F238E27FC236}">
                <a16:creationId xmlns:a16="http://schemas.microsoft.com/office/drawing/2014/main" id="{96321074-E91D-46BD-B501-B9EBE993A34E}"/>
              </a:ext>
            </a:extLst>
          </p:cNvPr>
          <p:cNvSpPr>
            <a:spLocks noGrp="1"/>
          </p:cNvSpPr>
          <p:nvPr>
            <p:ph type="body" sz="quarter" idx="70" hasCustomPrompt="1"/>
          </p:nvPr>
        </p:nvSpPr>
        <p:spPr>
          <a:xfrm>
            <a:off x="657691"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93" name="Picture Placeholder 92">
            <a:extLst>
              <a:ext uri="{FF2B5EF4-FFF2-40B4-BE49-F238E27FC236}">
                <a16:creationId xmlns:a16="http://schemas.microsoft.com/office/drawing/2014/main" id="{31952B9D-3239-4612-9C0A-BD13019D8594}"/>
              </a:ext>
            </a:extLst>
          </p:cNvPr>
          <p:cNvSpPr>
            <a:spLocks noGrp="1"/>
          </p:cNvSpPr>
          <p:nvPr>
            <p:ph type="pic" sz="quarter" idx="71" hasCustomPrompt="1"/>
          </p:nvPr>
        </p:nvSpPr>
        <p:spPr>
          <a:xfrm>
            <a:off x="2266043"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4" name="Freeform: Shape 93">
            <a:extLst>
              <a:ext uri="{FF2B5EF4-FFF2-40B4-BE49-F238E27FC236}">
                <a16:creationId xmlns:a16="http://schemas.microsoft.com/office/drawing/2014/main" id="{84098359-8B78-436F-A4DE-56E597BC25A9}"/>
              </a:ext>
            </a:extLst>
          </p:cNvPr>
          <p:cNvSpPr/>
          <p:nvPr userDrawn="1"/>
        </p:nvSpPr>
        <p:spPr>
          <a:xfrm flipH="1">
            <a:off x="42970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95" name="Text Placeholder 48">
            <a:extLst>
              <a:ext uri="{FF2B5EF4-FFF2-40B4-BE49-F238E27FC236}">
                <a16:creationId xmlns:a16="http://schemas.microsoft.com/office/drawing/2014/main" id="{CC78ECDB-6352-42AC-9B98-9BE2B342FA9A}"/>
              </a:ext>
            </a:extLst>
          </p:cNvPr>
          <p:cNvSpPr>
            <a:spLocks noGrp="1"/>
          </p:cNvSpPr>
          <p:nvPr>
            <p:ph type="body" sz="quarter" idx="72" hasCustomPrompt="1"/>
          </p:nvPr>
        </p:nvSpPr>
        <p:spPr>
          <a:xfrm>
            <a:off x="44023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96" name="Picture Placeholder 95">
            <a:extLst>
              <a:ext uri="{FF2B5EF4-FFF2-40B4-BE49-F238E27FC236}">
                <a16:creationId xmlns:a16="http://schemas.microsoft.com/office/drawing/2014/main" id="{ABC80AA4-C739-45DF-AB5C-6B0FE9D62782}"/>
              </a:ext>
            </a:extLst>
          </p:cNvPr>
          <p:cNvSpPr>
            <a:spLocks noGrp="1"/>
          </p:cNvSpPr>
          <p:nvPr>
            <p:ph type="pic" sz="quarter" idx="73" hasCustomPrompt="1"/>
          </p:nvPr>
        </p:nvSpPr>
        <p:spPr>
          <a:xfrm>
            <a:off x="6010744"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7" name="Freeform: Shape 96">
            <a:extLst>
              <a:ext uri="{FF2B5EF4-FFF2-40B4-BE49-F238E27FC236}">
                <a16:creationId xmlns:a16="http://schemas.microsoft.com/office/drawing/2014/main" id="{50510BFB-3357-44D2-A994-1EE41361D32F}"/>
              </a:ext>
            </a:extLst>
          </p:cNvPr>
          <p:cNvSpPr/>
          <p:nvPr userDrawn="1"/>
        </p:nvSpPr>
        <p:spPr>
          <a:xfrm flipH="1">
            <a:off x="80417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98" name="Text Placeholder 48">
            <a:extLst>
              <a:ext uri="{FF2B5EF4-FFF2-40B4-BE49-F238E27FC236}">
                <a16:creationId xmlns:a16="http://schemas.microsoft.com/office/drawing/2014/main" id="{2FBD423A-D670-4284-9973-07AC75B45B70}"/>
              </a:ext>
            </a:extLst>
          </p:cNvPr>
          <p:cNvSpPr>
            <a:spLocks noGrp="1"/>
          </p:cNvSpPr>
          <p:nvPr>
            <p:ph type="body" sz="quarter" idx="74" hasCustomPrompt="1"/>
          </p:nvPr>
        </p:nvSpPr>
        <p:spPr>
          <a:xfrm>
            <a:off x="81470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99" name="Picture Placeholder 98">
            <a:extLst>
              <a:ext uri="{FF2B5EF4-FFF2-40B4-BE49-F238E27FC236}">
                <a16:creationId xmlns:a16="http://schemas.microsoft.com/office/drawing/2014/main" id="{5699DB29-6D21-4EE9-BBED-08501C255B23}"/>
              </a:ext>
            </a:extLst>
          </p:cNvPr>
          <p:cNvSpPr>
            <a:spLocks noGrp="1"/>
          </p:cNvSpPr>
          <p:nvPr>
            <p:ph type="pic" sz="quarter" idx="75" hasCustomPrompt="1"/>
          </p:nvPr>
        </p:nvSpPr>
        <p:spPr>
          <a:xfrm>
            <a:off x="9755445"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Tree>
    <p:extLst>
      <p:ext uri="{BB962C8B-B14F-4D97-AF65-F5344CB8AC3E}">
        <p14:creationId xmlns:p14="http://schemas.microsoft.com/office/powerpoint/2010/main" val="361374877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Highlights of our work 3x4">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BB0F999-44E3-4677-8792-25137588062F}"/>
              </a:ext>
            </a:extLst>
          </p:cNvPr>
          <p:cNvSpPr/>
          <p:nvPr userDrawn="1"/>
        </p:nvSpPr>
        <p:spPr>
          <a:xfrm flipH="1">
            <a:off x="552306"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1" name="Freeform: Shape 30">
            <a:extLst>
              <a:ext uri="{FF2B5EF4-FFF2-40B4-BE49-F238E27FC236}">
                <a16:creationId xmlns:a16="http://schemas.microsoft.com/office/drawing/2014/main" id="{9220D8EA-A011-425D-AFFE-DD3D2D48E0F2}"/>
              </a:ext>
            </a:extLst>
          </p:cNvPr>
          <p:cNvSpPr/>
          <p:nvPr userDrawn="1"/>
        </p:nvSpPr>
        <p:spPr>
          <a:xfrm flipH="1">
            <a:off x="552306"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2" name="Freeform: Shape 31">
            <a:extLst>
              <a:ext uri="{FF2B5EF4-FFF2-40B4-BE49-F238E27FC236}">
                <a16:creationId xmlns:a16="http://schemas.microsoft.com/office/drawing/2014/main" id="{7F8D45CE-40E0-4E37-A2E3-F96ABD4E3F90}"/>
              </a:ext>
            </a:extLst>
          </p:cNvPr>
          <p:cNvSpPr/>
          <p:nvPr userDrawn="1"/>
        </p:nvSpPr>
        <p:spPr>
          <a:xfrm flipH="1">
            <a:off x="552306"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3" name="Freeform: Shape 32">
            <a:extLst>
              <a:ext uri="{FF2B5EF4-FFF2-40B4-BE49-F238E27FC236}">
                <a16:creationId xmlns:a16="http://schemas.microsoft.com/office/drawing/2014/main" id="{DC3BC631-EF35-464C-8F3D-1A99DE2CA201}"/>
              </a:ext>
            </a:extLst>
          </p:cNvPr>
          <p:cNvSpPr/>
          <p:nvPr userDrawn="1"/>
        </p:nvSpPr>
        <p:spPr>
          <a:xfrm flipH="1">
            <a:off x="552306"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4" name="Freeform: Shape 33">
            <a:extLst>
              <a:ext uri="{FF2B5EF4-FFF2-40B4-BE49-F238E27FC236}">
                <a16:creationId xmlns:a16="http://schemas.microsoft.com/office/drawing/2014/main" id="{BEC69C82-236C-4107-AE79-D3FFB927E141}"/>
              </a:ext>
            </a:extLst>
          </p:cNvPr>
          <p:cNvSpPr/>
          <p:nvPr userDrawn="1"/>
        </p:nvSpPr>
        <p:spPr>
          <a:xfrm flipH="1">
            <a:off x="4296243"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endParaRPr lang="da-DK" sz="1400"/>
          </a:p>
        </p:txBody>
      </p:sp>
      <p:sp>
        <p:nvSpPr>
          <p:cNvPr id="35" name="Freeform: Shape 34">
            <a:extLst>
              <a:ext uri="{FF2B5EF4-FFF2-40B4-BE49-F238E27FC236}">
                <a16:creationId xmlns:a16="http://schemas.microsoft.com/office/drawing/2014/main" id="{5D4B8CDD-3496-4DFB-A77D-D317EF76594C}"/>
              </a:ext>
            </a:extLst>
          </p:cNvPr>
          <p:cNvSpPr/>
          <p:nvPr userDrawn="1"/>
        </p:nvSpPr>
        <p:spPr>
          <a:xfrm flipH="1">
            <a:off x="4296243"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6" name="Freeform: Shape 35">
            <a:extLst>
              <a:ext uri="{FF2B5EF4-FFF2-40B4-BE49-F238E27FC236}">
                <a16:creationId xmlns:a16="http://schemas.microsoft.com/office/drawing/2014/main" id="{C388A104-F84E-4855-B153-4E52A8D171BA}"/>
              </a:ext>
            </a:extLst>
          </p:cNvPr>
          <p:cNvSpPr/>
          <p:nvPr userDrawn="1"/>
        </p:nvSpPr>
        <p:spPr>
          <a:xfrm flipH="1">
            <a:off x="4296243"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7" name="Freeform: Shape 36">
            <a:extLst>
              <a:ext uri="{FF2B5EF4-FFF2-40B4-BE49-F238E27FC236}">
                <a16:creationId xmlns:a16="http://schemas.microsoft.com/office/drawing/2014/main" id="{6D52C844-E4AD-41FD-B26A-D793526C280B}"/>
              </a:ext>
            </a:extLst>
          </p:cNvPr>
          <p:cNvSpPr/>
          <p:nvPr userDrawn="1"/>
        </p:nvSpPr>
        <p:spPr>
          <a:xfrm flipH="1">
            <a:off x="4296243"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8" name="Freeform: Shape 37">
            <a:extLst>
              <a:ext uri="{FF2B5EF4-FFF2-40B4-BE49-F238E27FC236}">
                <a16:creationId xmlns:a16="http://schemas.microsoft.com/office/drawing/2014/main" id="{CB4BAAF0-F96A-46FE-9C19-7CAFE7AFC337}"/>
              </a:ext>
            </a:extLst>
          </p:cNvPr>
          <p:cNvSpPr/>
          <p:nvPr userDrawn="1"/>
        </p:nvSpPr>
        <p:spPr>
          <a:xfrm flipH="1">
            <a:off x="8040181"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9" name="Freeform: Shape 38">
            <a:extLst>
              <a:ext uri="{FF2B5EF4-FFF2-40B4-BE49-F238E27FC236}">
                <a16:creationId xmlns:a16="http://schemas.microsoft.com/office/drawing/2014/main" id="{8317A13E-12AD-4A55-BE9F-CD32DB0E7230}"/>
              </a:ext>
            </a:extLst>
          </p:cNvPr>
          <p:cNvSpPr/>
          <p:nvPr userDrawn="1"/>
        </p:nvSpPr>
        <p:spPr>
          <a:xfrm flipH="1">
            <a:off x="8040181"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0" name="Freeform: Shape 39">
            <a:extLst>
              <a:ext uri="{FF2B5EF4-FFF2-40B4-BE49-F238E27FC236}">
                <a16:creationId xmlns:a16="http://schemas.microsoft.com/office/drawing/2014/main" id="{953C3634-609F-4FBA-8701-B6AC5EB000F1}"/>
              </a:ext>
            </a:extLst>
          </p:cNvPr>
          <p:cNvSpPr/>
          <p:nvPr userDrawn="1"/>
        </p:nvSpPr>
        <p:spPr>
          <a:xfrm flipH="1">
            <a:off x="8040181"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1" name="Freeform: Shape 40">
            <a:extLst>
              <a:ext uri="{FF2B5EF4-FFF2-40B4-BE49-F238E27FC236}">
                <a16:creationId xmlns:a16="http://schemas.microsoft.com/office/drawing/2014/main" id="{D646ACF9-F679-4E16-85FF-F05C25919189}"/>
              </a:ext>
            </a:extLst>
          </p:cNvPr>
          <p:cNvSpPr/>
          <p:nvPr userDrawn="1"/>
        </p:nvSpPr>
        <p:spPr>
          <a:xfrm flipH="1">
            <a:off x="8040181"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2" name="Text Placeholder 48">
            <a:extLst>
              <a:ext uri="{FF2B5EF4-FFF2-40B4-BE49-F238E27FC236}">
                <a16:creationId xmlns:a16="http://schemas.microsoft.com/office/drawing/2014/main" id="{C694C9AC-720B-4294-AEED-F02B1C6EEA82}"/>
              </a:ext>
            </a:extLst>
          </p:cNvPr>
          <p:cNvSpPr>
            <a:spLocks noGrp="1"/>
          </p:cNvSpPr>
          <p:nvPr>
            <p:ph type="body" sz="quarter" idx="11" hasCustomPrompt="1"/>
          </p:nvPr>
        </p:nvSpPr>
        <p:spPr>
          <a:xfrm>
            <a:off x="657690"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da-DK"/>
              <a:t>Name</a:t>
            </a:r>
          </a:p>
          <a:p>
            <a:pPr lvl="1">
              <a:spcAft>
                <a:spcPts val="0"/>
              </a:spcAft>
            </a:pPr>
            <a:r>
              <a:rPr lang="da-DK"/>
              <a:t>About</a:t>
            </a:r>
          </a:p>
        </p:txBody>
      </p:sp>
      <p:sp>
        <p:nvSpPr>
          <p:cNvPr id="43" name="Text Placeholder 48">
            <a:extLst>
              <a:ext uri="{FF2B5EF4-FFF2-40B4-BE49-F238E27FC236}">
                <a16:creationId xmlns:a16="http://schemas.microsoft.com/office/drawing/2014/main" id="{2A39AFED-FD08-417D-8341-972C69769E54}"/>
              </a:ext>
            </a:extLst>
          </p:cNvPr>
          <p:cNvSpPr>
            <a:spLocks noGrp="1"/>
          </p:cNvSpPr>
          <p:nvPr>
            <p:ph type="body" sz="quarter" idx="48" hasCustomPrompt="1"/>
          </p:nvPr>
        </p:nvSpPr>
        <p:spPr>
          <a:xfrm>
            <a:off x="657690"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4" name="Text Placeholder 48">
            <a:extLst>
              <a:ext uri="{FF2B5EF4-FFF2-40B4-BE49-F238E27FC236}">
                <a16:creationId xmlns:a16="http://schemas.microsoft.com/office/drawing/2014/main" id="{6776F793-4AE8-4989-A373-12D85C7215E0}"/>
              </a:ext>
            </a:extLst>
          </p:cNvPr>
          <p:cNvSpPr>
            <a:spLocks noGrp="1"/>
          </p:cNvSpPr>
          <p:nvPr>
            <p:ph type="body" sz="quarter" idx="49" hasCustomPrompt="1"/>
          </p:nvPr>
        </p:nvSpPr>
        <p:spPr>
          <a:xfrm>
            <a:off x="657690"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5" name="Text Placeholder 48">
            <a:extLst>
              <a:ext uri="{FF2B5EF4-FFF2-40B4-BE49-F238E27FC236}">
                <a16:creationId xmlns:a16="http://schemas.microsoft.com/office/drawing/2014/main" id="{863C801C-A938-413C-AE57-9A8DD0303AF5}"/>
              </a:ext>
            </a:extLst>
          </p:cNvPr>
          <p:cNvSpPr>
            <a:spLocks noGrp="1"/>
          </p:cNvSpPr>
          <p:nvPr>
            <p:ph type="body" sz="quarter" idx="50" hasCustomPrompt="1"/>
          </p:nvPr>
        </p:nvSpPr>
        <p:spPr>
          <a:xfrm>
            <a:off x="657690"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6" name="Text Placeholder 48">
            <a:extLst>
              <a:ext uri="{FF2B5EF4-FFF2-40B4-BE49-F238E27FC236}">
                <a16:creationId xmlns:a16="http://schemas.microsoft.com/office/drawing/2014/main" id="{BB685E08-E9D3-4999-B043-59FFD28951CB}"/>
              </a:ext>
            </a:extLst>
          </p:cNvPr>
          <p:cNvSpPr>
            <a:spLocks noGrp="1"/>
          </p:cNvSpPr>
          <p:nvPr>
            <p:ph type="body" sz="quarter" idx="51" hasCustomPrompt="1"/>
          </p:nvPr>
        </p:nvSpPr>
        <p:spPr>
          <a:xfrm>
            <a:off x="4401626"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smtClean="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8" name="Text Placeholder 48">
            <a:extLst>
              <a:ext uri="{FF2B5EF4-FFF2-40B4-BE49-F238E27FC236}">
                <a16:creationId xmlns:a16="http://schemas.microsoft.com/office/drawing/2014/main" id="{9D411624-ED38-4910-95CB-99063F83EE84}"/>
              </a:ext>
            </a:extLst>
          </p:cNvPr>
          <p:cNvSpPr>
            <a:spLocks noGrp="1"/>
          </p:cNvSpPr>
          <p:nvPr>
            <p:ph type="body" sz="quarter" idx="52" hasCustomPrompt="1"/>
          </p:nvPr>
        </p:nvSpPr>
        <p:spPr>
          <a:xfrm>
            <a:off x="4401626"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4" name="Text Placeholder 48">
            <a:extLst>
              <a:ext uri="{FF2B5EF4-FFF2-40B4-BE49-F238E27FC236}">
                <a16:creationId xmlns:a16="http://schemas.microsoft.com/office/drawing/2014/main" id="{1D94EC25-AB9E-4747-99A4-13F43A3BD242}"/>
              </a:ext>
            </a:extLst>
          </p:cNvPr>
          <p:cNvSpPr>
            <a:spLocks noGrp="1"/>
          </p:cNvSpPr>
          <p:nvPr>
            <p:ph type="body" sz="quarter" idx="53" hasCustomPrompt="1"/>
          </p:nvPr>
        </p:nvSpPr>
        <p:spPr>
          <a:xfrm>
            <a:off x="4401626"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5" name="Text Placeholder 48">
            <a:extLst>
              <a:ext uri="{FF2B5EF4-FFF2-40B4-BE49-F238E27FC236}">
                <a16:creationId xmlns:a16="http://schemas.microsoft.com/office/drawing/2014/main" id="{1C6AEF0A-A580-4FBA-8A22-B7F4C0BA1C9F}"/>
              </a:ext>
            </a:extLst>
          </p:cNvPr>
          <p:cNvSpPr>
            <a:spLocks noGrp="1"/>
          </p:cNvSpPr>
          <p:nvPr>
            <p:ph type="body" sz="quarter" idx="54" hasCustomPrompt="1"/>
          </p:nvPr>
        </p:nvSpPr>
        <p:spPr>
          <a:xfrm>
            <a:off x="4401626"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8" name="Text Placeholder 48">
            <a:extLst>
              <a:ext uri="{FF2B5EF4-FFF2-40B4-BE49-F238E27FC236}">
                <a16:creationId xmlns:a16="http://schemas.microsoft.com/office/drawing/2014/main" id="{48F76E9D-5E76-4A6A-AF5F-8B5210E22264}"/>
              </a:ext>
            </a:extLst>
          </p:cNvPr>
          <p:cNvSpPr>
            <a:spLocks noGrp="1"/>
          </p:cNvSpPr>
          <p:nvPr>
            <p:ph type="body" sz="quarter" idx="55" hasCustomPrompt="1"/>
          </p:nvPr>
        </p:nvSpPr>
        <p:spPr>
          <a:xfrm>
            <a:off x="8145215"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9" name="Text Placeholder 48">
            <a:extLst>
              <a:ext uri="{FF2B5EF4-FFF2-40B4-BE49-F238E27FC236}">
                <a16:creationId xmlns:a16="http://schemas.microsoft.com/office/drawing/2014/main" id="{EFBB5A88-C2C7-4245-A367-358A914277EA}"/>
              </a:ext>
            </a:extLst>
          </p:cNvPr>
          <p:cNvSpPr>
            <a:spLocks noGrp="1"/>
          </p:cNvSpPr>
          <p:nvPr>
            <p:ph type="body" sz="quarter" idx="56" hasCustomPrompt="1"/>
          </p:nvPr>
        </p:nvSpPr>
        <p:spPr>
          <a:xfrm>
            <a:off x="8145215"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76" name="Text Placeholder 48">
            <a:extLst>
              <a:ext uri="{FF2B5EF4-FFF2-40B4-BE49-F238E27FC236}">
                <a16:creationId xmlns:a16="http://schemas.microsoft.com/office/drawing/2014/main" id="{D5209452-F3AF-4277-8DE6-B0D0C868C28D}"/>
              </a:ext>
            </a:extLst>
          </p:cNvPr>
          <p:cNvSpPr>
            <a:spLocks noGrp="1"/>
          </p:cNvSpPr>
          <p:nvPr>
            <p:ph type="body" sz="quarter" idx="57" hasCustomPrompt="1"/>
          </p:nvPr>
        </p:nvSpPr>
        <p:spPr>
          <a:xfrm>
            <a:off x="8145215"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77" name="Text Placeholder 48">
            <a:extLst>
              <a:ext uri="{FF2B5EF4-FFF2-40B4-BE49-F238E27FC236}">
                <a16:creationId xmlns:a16="http://schemas.microsoft.com/office/drawing/2014/main" id="{055E9208-F99E-4C2B-9121-EA07BB9DBD61}"/>
              </a:ext>
            </a:extLst>
          </p:cNvPr>
          <p:cNvSpPr>
            <a:spLocks noGrp="1"/>
          </p:cNvSpPr>
          <p:nvPr>
            <p:ph type="body" sz="quarter" idx="58" hasCustomPrompt="1"/>
          </p:nvPr>
        </p:nvSpPr>
        <p:spPr>
          <a:xfrm>
            <a:off x="8145215"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78" name="Picture Placeholder 94">
            <a:extLst>
              <a:ext uri="{FF2B5EF4-FFF2-40B4-BE49-F238E27FC236}">
                <a16:creationId xmlns:a16="http://schemas.microsoft.com/office/drawing/2014/main" id="{3937B1CB-EA79-487D-A0B5-541E4F137045}"/>
              </a:ext>
            </a:extLst>
          </p:cNvPr>
          <p:cNvSpPr>
            <a:spLocks noGrp="1"/>
          </p:cNvSpPr>
          <p:nvPr>
            <p:ph type="pic" sz="quarter" idx="59" hasCustomPrompt="1"/>
          </p:nvPr>
        </p:nvSpPr>
        <p:spPr>
          <a:xfrm>
            <a:off x="2593935"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79" name="Picture Placeholder 95">
            <a:extLst>
              <a:ext uri="{FF2B5EF4-FFF2-40B4-BE49-F238E27FC236}">
                <a16:creationId xmlns:a16="http://schemas.microsoft.com/office/drawing/2014/main" id="{F434DAE9-F644-48BF-BE05-57F5405AB165}"/>
              </a:ext>
            </a:extLst>
          </p:cNvPr>
          <p:cNvSpPr>
            <a:spLocks noGrp="1"/>
          </p:cNvSpPr>
          <p:nvPr>
            <p:ph type="pic" sz="quarter" idx="60" hasCustomPrompt="1"/>
          </p:nvPr>
        </p:nvSpPr>
        <p:spPr>
          <a:xfrm>
            <a:off x="2593935"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0" name="Picture Placeholder 96">
            <a:extLst>
              <a:ext uri="{FF2B5EF4-FFF2-40B4-BE49-F238E27FC236}">
                <a16:creationId xmlns:a16="http://schemas.microsoft.com/office/drawing/2014/main" id="{8C383E28-D584-47C0-8629-4C1D71871F8A}"/>
              </a:ext>
            </a:extLst>
          </p:cNvPr>
          <p:cNvSpPr>
            <a:spLocks noGrp="1"/>
          </p:cNvSpPr>
          <p:nvPr>
            <p:ph type="pic" sz="quarter" idx="61" hasCustomPrompt="1"/>
          </p:nvPr>
        </p:nvSpPr>
        <p:spPr>
          <a:xfrm>
            <a:off x="2593935"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1" name="Picture Placeholder 97">
            <a:extLst>
              <a:ext uri="{FF2B5EF4-FFF2-40B4-BE49-F238E27FC236}">
                <a16:creationId xmlns:a16="http://schemas.microsoft.com/office/drawing/2014/main" id="{E275C947-7B09-40FE-AC42-1C74BB93BC23}"/>
              </a:ext>
            </a:extLst>
          </p:cNvPr>
          <p:cNvSpPr>
            <a:spLocks noGrp="1"/>
          </p:cNvSpPr>
          <p:nvPr>
            <p:ph type="pic" sz="quarter" idx="62" hasCustomPrompt="1"/>
          </p:nvPr>
        </p:nvSpPr>
        <p:spPr>
          <a:xfrm>
            <a:off x="2593935"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2" name="Picture Placeholder 98">
            <a:extLst>
              <a:ext uri="{FF2B5EF4-FFF2-40B4-BE49-F238E27FC236}">
                <a16:creationId xmlns:a16="http://schemas.microsoft.com/office/drawing/2014/main" id="{83575FEB-E035-4977-B85B-B5A9D2D2D9D1}"/>
              </a:ext>
            </a:extLst>
          </p:cNvPr>
          <p:cNvSpPr>
            <a:spLocks noGrp="1"/>
          </p:cNvSpPr>
          <p:nvPr>
            <p:ph type="pic" sz="quarter" idx="63" hasCustomPrompt="1"/>
          </p:nvPr>
        </p:nvSpPr>
        <p:spPr>
          <a:xfrm>
            <a:off x="6337873"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3" name="Picture Placeholder 99">
            <a:extLst>
              <a:ext uri="{FF2B5EF4-FFF2-40B4-BE49-F238E27FC236}">
                <a16:creationId xmlns:a16="http://schemas.microsoft.com/office/drawing/2014/main" id="{D83CA983-5FDC-4FA4-B3D4-97CC82F38999}"/>
              </a:ext>
            </a:extLst>
          </p:cNvPr>
          <p:cNvSpPr>
            <a:spLocks noGrp="1"/>
          </p:cNvSpPr>
          <p:nvPr>
            <p:ph type="pic" sz="quarter" idx="64" hasCustomPrompt="1"/>
          </p:nvPr>
        </p:nvSpPr>
        <p:spPr>
          <a:xfrm>
            <a:off x="6337873"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4" name="Picture Placeholder 100">
            <a:extLst>
              <a:ext uri="{FF2B5EF4-FFF2-40B4-BE49-F238E27FC236}">
                <a16:creationId xmlns:a16="http://schemas.microsoft.com/office/drawing/2014/main" id="{D655CC6D-8C2C-4D99-B17F-C82E1E2D14D8}"/>
              </a:ext>
            </a:extLst>
          </p:cNvPr>
          <p:cNvSpPr>
            <a:spLocks noGrp="1"/>
          </p:cNvSpPr>
          <p:nvPr>
            <p:ph type="pic" sz="quarter" idx="65" hasCustomPrompt="1"/>
          </p:nvPr>
        </p:nvSpPr>
        <p:spPr>
          <a:xfrm>
            <a:off x="6337873"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5" name="Picture Placeholder 101">
            <a:extLst>
              <a:ext uri="{FF2B5EF4-FFF2-40B4-BE49-F238E27FC236}">
                <a16:creationId xmlns:a16="http://schemas.microsoft.com/office/drawing/2014/main" id="{C3B8A75F-3756-4446-8BF5-A453A529E99C}"/>
              </a:ext>
            </a:extLst>
          </p:cNvPr>
          <p:cNvSpPr>
            <a:spLocks noGrp="1"/>
          </p:cNvSpPr>
          <p:nvPr>
            <p:ph type="pic" sz="quarter" idx="66" hasCustomPrompt="1"/>
          </p:nvPr>
        </p:nvSpPr>
        <p:spPr>
          <a:xfrm>
            <a:off x="6337873"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6" name="Picture Placeholder 102">
            <a:extLst>
              <a:ext uri="{FF2B5EF4-FFF2-40B4-BE49-F238E27FC236}">
                <a16:creationId xmlns:a16="http://schemas.microsoft.com/office/drawing/2014/main" id="{14B4BCD0-5953-454C-B55B-4B7976D7B461}"/>
              </a:ext>
            </a:extLst>
          </p:cNvPr>
          <p:cNvSpPr>
            <a:spLocks noGrp="1"/>
          </p:cNvSpPr>
          <p:nvPr>
            <p:ph type="pic" sz="quarter" idx="67" hasCustomPrompt="1"/>
          </p:nvPr>
        </p:nvSpPr>
        <p:spPr>
          <a:xfrm>
            <a:off x="10081810"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7" name="Picture Placeholder 103">
            <a:extLst>
              <a:ext uri="{FF2B5EF4-FFF2-40B4-BE49-F238E27FC236}">
                <a16:creationId xmlns:a16="http://schemas.microsoft.com/office/drawing/2014/main" id="{739059EF-6DBF-437C-A608-518A2E0BBEDB}"/>
              </a:ext>
            </a:extLst>
          </p:cNvPr>
          <p:cNvSpPr>
            <a:spLocks noGrp="1"/>
          </p:cNvSpPr>
          <p:nvPr>
            <p:ph type="pic" sz="quarter" idx="68" hasCustomPrompt="1"/>
          </p:nvPr>
        </p:nvSpPr>
        <p:spPr>
          <a:xfrm>
            <a:off x="10081810"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8" name="Picture Placeholder 104">
            <a:extLst>
              <a:ext uri="{FF2B5EF4-FFF2-40B4-BE49-F238E27FC236}">
                <a16:creationId xmlns:a16="http://schemas.microsoft.com/office/drawing/2014/main" id="{E9EA5020-8026-4135-9F2C-6A5D9B09546A}"/>
              </a:ext>
            </a:extLst>
          </p:cNvPr>
          <p:cNvSpPr>
            <a:spLocks noGrp="1"/>
          </p:cNvSpPr>
          <p:nvPr>
            <p:ph type="pic" sz="quarter" idx="69" hasCustomPrompt="1"/>
          </p:nvPr>
        </p:nvSpPr>
        <p:spPr>
          <a:xfrm>
            <a:off x="10081810"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9" name="Picture Placeholder 105">
            <a:extLst>
              <a:ext uri="{FF2B5EF4-FFF2-40B4-BE49-F238E27FC236}">
                <a16:creationId xmlns:a16="http://schemas.microsoft.com/office/drawing/2014/main" id="{4545BC6B-EF35-4E9E-B8ED-EFA8CEB53FAA}"/>
              </a:ext>
            </a:extLst>
          </p:cNvPr>
          <p:cNvSpPr>
            <a:spLocks noGrp="1"/>
          </p:cNvSpPr>
          <p:nvPr>
            <p:ph type="pic" sz="quarter" idx="70" hasCustomPrompt="1"/>
          </p:nvPr>
        </p:nvSpPr>
        <p:spPr>
          <a:xfrm>
            <a:off x="10081810"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0" name="Title 1">
            <a:extLst>
              <a:ext uri="{FF2B5EF4-FFF2-40B4-BE49-F238E27FC236}">
                <a16:creationId xmlns:a16="http://schemas.microsoft.com/office/drawing/2014/main" id="{D78D2DC3-D22C-41D1-B4C1-E06B02478103}"/>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91" name="Straight Connector 90">
            <a:extLst>
              <a:ext uri="{FF2B5EF4-FFF2-40B4-BE49-F238E27FC236}">
                <a16:creationId xmlns:a16="http://schemas.microsoft.com/office/drawing/2014/main" id="{714C3C27-FB38-4C6C-89BB-C0DD5344B46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21744"/>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ighlights of our work 3x4 - Dark">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BB0F999-44E3-4677-8792-25137588062F}"/>
              </a:ext>
            </a:extLst>
          </p:cNvPr>
          <p:cNvSpPr/>
          <p:nvPr userDrawn="1"/>
        </p:nvSpPr>
        <p:spPr>
          <a:xfrm flipH="1">
            <a:off x="552306"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1" name="Freeform: Shape 30">
            <a:extLst>
              <a:ext uri="{FF2B5EF4-FFF2-40B4-BE49-F238E27FC236}">
                <a16:creationId xmlns:a16="http://schemas.microsoft.com/office/drawing/2014/main" id="{9220D8EA-A011-425D-AFFE-DD3D2D48E0F2}"/>
              </a:ext>
            </a:extLst>
          </p:cNvPr>
          <p:cNvSpPr/>
          <p:nvPr userDrawn="1"/>
        </p:nvSpPr>
        <p:spPr>
          <a:xfrm flipH="1">
            <a:off x="552306"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2" name="Freeform: Shape 31">
            <a:extLst>
              <a:ext uri="{FF2B5EF4-FFF2-40B4-BE49-F238E27FC236}">
                <a16:creationId xmlns:a16="http://schemas.microsoft.com/office/drawing/2014/main" id="{7F8D45CE-40E0-4E37-A2E3-F96ABD4E3F90}"/>
              </a:ext>
            </a:extLst>
          </p:cNvPr>
          <p:cNvSpPr/>
          <p:nvPr userDrawn="1"/>
        </p:nvSpPr>
        <p:spPr>
          <a:xfrm flipH="1">
            <a:off x="552306"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3" name="Freeform: Shape 32">
            <a:extLst>
              <a:ext uri="{FF2B5EF4-FFF2-40B4-BE49-F238E27FC236}">
                <a16:creationId xmlns:a16="http://schemas.microsoft.com/office/drawing/2014/main" id="{DC3BC631-EF35-464C-8F3D-1A99DE2CA201}"/>
              </a:ext>
            </a:extLst>
          </p:cNvPr>
          <p:cNvSpPr/>
          <p:nvPr userDrawn="1"/>
        </p:nvSpPr>
        <p:spPr>
          <a:xfrm flipH="1">
            <a:off x="552306"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4" name="Freeform: Shape 33">
            <a:extLst>
              <a:ext uri="{FF2B5EF4-FFF2-40B4-BE49-F238E27FC236}">
                <a16:creationId xmlns:a16="http://schemas.microsoft.com/office/drawing/2014/main" id="{BEC69C82-236C-4107-AE79-D3FFB927E141}"/>
              </a:ext>
            </a:extLst>
          </p:cNvPr>
          <p:cNvSpPr/>
          <p:nvPr userDrawn="1"/>
        </p:nvSpPr>
        <p:spPr>
          <a:xfrm flipH="1">
            <a:off x="4296243"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endParaRPr lang="da-DK" sz="1400"/>
          </a:p>
        </p:txBody>
      </p:sp>
      <p:sp>
        <p:nvSpPr>
          <p:cNvPr id="35" name="Freeform: Shape 34">
            <a:extLst>
              <a:ext uri="{FF2B5EF4-FFF2-40B4-BE49-F238E27FC236}">
                <a16:creationId xmlns:a16="http://schemas.microsoft.com/office/drawing/2014/main" id="{5D4B8CDD-3496-4DFB-A77D-D317EF76594C}"/>
              </a:ext>
            </a:extLst>
          </p:cNvPr>
          <p:cNvSpPr/>
          <p:nvPr userDrawn="1"/>
        </p:nvSpPr>
        <p:spPr>
          <a:xfrm flipH="1">
            <a:off x="4296243"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6" name="Freeform: Shape 35">
            <a:extLst>
              <a:ext uri="{FF2B5EF4-FFF2-40B4-BE49-F238E27FC236}">
                <a16:creationId xmlns:a16="http://schemas.microsoft.com/office/drawing/2014/main" id="{C388A104-F84E-4855-B153-4E52A8D171BA}"/>
              </a:ext>
            </a:extLst>
          </p:cNvPr>
          <p:cNvSpPr/>
          <p:nvPr userDrawn="1"/>
        </p:nvSpPr>
        <p:spPr>
          <a:xfrm flipH="1">
            <a:off x="4296243"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7" name="Freeform: Shape 36">
            <a:extLst>
              <a:ext uri="{FF2B5EF4-FFF2-40B4-BE49-F238E27FC236}">
                <a16:creationId xmlns:a16="http://schemas.microsoft.com/office/drawing/2014/main" id="{6D52C844-E4AD-41FD-B26A-D793526C280B}"/>
              </a:ext>
            </a:extLst>
          </p:cNvPr>
          <p:cNvSpPr/>
          <p:nvPr userDrawn="1"/>
        </p:nvSpPr>
        <p:spPr>
          <a:xfrm flipH="1">
            <a:off x="4296243"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8" name="Freeform: Shape 37">
            <a:extLst>
              <a:ext uri="{FF2B5EF4-FFF2-40B4-BE49-F238E27FC236}">
                <a16:creationId xmlns:a16="http://schemas.microsoft.com/office/drawing/2014/main" id="{CB4BAAF0-F96A-46FE-9C19-7CAFE7AFC337}"/>
              </a:ext>
            </a:extLst>
          </p:cNvPr>
          <p:cNvSpPr/>
          <p:nvPr userDrawn="1"/>
        </p:nvSpPr>
        <p:spPr>
          <a:xfrm flipH="1">
            <a:off x="8040181"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39" name="Freeform: Shape 38">
            <a:extLst>
              <a:ext uri="{FF2B5EF4-FFF2-40B4-BE49-F238E27FC236}">
                <a16:creationId xmlns:a16="http://schemas.microsoft.com/office/drawing/2014/main" id="{8317A13E-12AD-4A55-BE9F-CD32DB0E7230}"/>
              </a:ext>
            </a:extLst>
          </p:cNvPr>
          <p:cNvSpPr/>
          <p:nvPr userDrawn="1"/>
        </p:nvSpPr>
        <p:spPr>
          <a:xfrm flipH="1">
            <a:off x="8040181"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0" name="Freeform: Shape 39">
            <a:extLst>
              <a:ext uri="{FF2B5EF4-FFF2-40B4-BE49-F238E27FC236}">
                <a16:creationId xmlns:a16="http://schemas.microsoft.com/office/drawing/2014/main" id="{953C3634-609F-4FBA-8701-B6AC5EB000F1}"/>
              </a:ext>
            </a:extLst>
          </p:cNvPr>
          <p:cNvSpPr/>
          <p:nvPr userDrawn="1"/>
        </p:nvSpPr>
        <p:spPr>
          <a:xfrm flipH="1">
            <a:off x="8040181"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1" name="Freeform: Shape 40">
            <a:extLst>
              <a:ext uri="{FF2B5EF4-FFF2-40B4-BE49-F238E27FC236}">
                <a16:creationId xmlns:a16="http://schemas.microsoft.com/office/drawing/2014/main" id="{D646ACF9-F679-4E16-85FF-F05C25919189}"/>
              </a:ext>
            </a:extLst>
          </p:cNvPr>
          <p:cNvSpPr/>
          <p:nvPr userDrawn="1"/>
        </p:nvSpPr>
        <p:spPr>
          <a:xfrm flipH="1">
            <a:off x="8040181"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da-DK" sz="1200" b="1" cap="none" baseline="0">
              <a:solidFill>
                <a:schemeClr val="bg1"/>
              </a:solidFill>
            </a:endParaRPr>
          </a:p>
        </p:txBody>
      </p:sp>
      <p:sp>
        <p:nvSpPr>
          <p:cNvPr id="42" name="Text Placeholder 48">
            <a:extLst>
              <a:ext uri="{FF2B5EF4-FFF2-40B4-BE49-F238E27FC236}">
                <a16:creationId xmlns:a16="http://schemas.microsoft.com/office/drawing/2014/main" id="{C694C9AC-720B-4294-AEED-F02B1C6EEA82}"/>
              </a:ext>
            </a:extLst>
          </p:cNvPr>
          <p:cNvSpPr>
            <a:spLocks noGrp="1"/>
          </p:cNvSpPr>
          <p:nvPr>
            <p:ph type="body" sz="quarter" idx="11" hasCustomPrompt="1"/>
          </p:nvPr>
        </p:nvSpPr>
        <p:spPr>
          <a:xfrm>
            <a:off x="657690"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da-DK"/>
              <a:t>Name</a:t>
            </a:r>
          </a:p>
          <a:p>
            <a:pPr lvl="1">
              <a:spcAft>
                <a:spcPts val="0"/>
              </a:spcAft>
            </a:pPr>
            <a:r>
              <a:rPr lang="da-DK"/>
              <a:t>About</a:t>
            </a:r>
          </a:p>
        </p:txBody>
      </p:sp>
      <p:sp>
        <p:nvSpPr>
          <p:cNvPr id="43" name="Text Placeholder 48">
            <a:extLst>
              <a:ext uri="{FF2B5EF4-FFF2-40B4-BE49-F238E27FC236}">
                <a16:creationId xmlns:a16="http://schemas.microsoft.com/office/drawing/2014/main" id="{2A39AFED-FD08-417D-8341-972C69769E54}"/>
              </a:ext>
            </a:extLst>
          </p:cNvPr>
          <p:cNvSpPr>
            <a:spLocks noGrp="1"/>
          </p:cNvSpPr>
          <p:nvPr>
            <p:ph type="body" sz="quarter" idx="48" hasCustomPrompt="1"/>
          </p:nvPr>
        </p:nvSpPr>
        <p:spPr>
          <a:xfrm>
            <a:off x="657690"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4" name="Text Placeholder 48">
            <a:extLst>
              <a:ext uri="{FF2B5EF4-FFF2-40B4-BE49-F238E27FC236}">
                <a16:creationId xmlns:a16="http://schemas.microsoft.com/office/drawing/2014/main" id="{6776F793-4AE8-4989-A373-12D85C7215E0}"/>
              </a:ext>
            </a:extLst>
          </p:cNvPr>
          <p:cNvSpPr>
            <a:spLocks noGrp="1"/>
          </p:cNvSpPr>
          <p:nvPr>
            <p:ph type="body" sz="quarter" idx="49" hasCustomPrompt="1"/>
          </p:nvPr>
        </p:nvSpPr>
        <p:spPr>
          <a:xfrm>
            <a:off x="657690"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5" name="Text Placeholder 48">
            <a:extLst>
              <a:ext uri="{FF2B5EF4-FFF2-40B4-BE49-F238E27FC236}">
                <a16:creationId xmlns:a16="http://schemas.microsoft.com/office/drawing/2014/main" id="{863C801C-A938-413C-AE57-9A8DD0303AF5}"/>
              </a:ext>
            </a:extLst>
          </p:cNvPr>
          <p:cNvSpPr>
            <a:spLocks noGrp="1"/>
          </p:cNvSpPr>
          <p:nvPr>
            <p:ph type="body" sz="quarter" idx="50" hasCustomPrompt="1"/>
          </p:nvPr>
        </p:nvSpPr>
        <p:spPr>
          <a:xfrm>
            <a:off x="657690"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6" name="Text Placeholder 48">
            <a:extLst>
              <a:ext uri="{FF2B5EF4-FFF2-40B4-BE49-F238E27FC236}">
                <a16:creationId xmlns:a16="http://schemas.microsoft.com/office/drawing/2014/main" id="{BB685E08-E9D3-4999-B043-59FFD28951CB}"/>
              </a:ext>
            </a:extLst>
          </p:cNvPr>
          <p:cNvSpPr>
            <a:spLocks noGrp="1"/>
          </p:cNvSpPr>
          <p:nvPr>
            <p:ph type="body" sz="quarter" idx="51" hasCustomPrompt="1"/>
          </p:nvPr>
        </p:nvSpPr>
        <p:spPr>
          <a:xfrm>
            <a:off x="4401626"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smtClean="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48" name="Text Placeholder 48">
            <a:extLst>
              <a:ext uri="{FF2B5EF4-FFF2-40B4-BE49-F238E27FC236}">
                <a16:creationId xmlns:a16="http://schemas.microsoft.com/office/drawing/2014/main" id="{9D411624-ED38-4910-95CB-99063F83EE84}"/>
              </a:ext>
            </a:extLst>
          </p:cNvPr>
          <p:cNvSpPr>
            <a:spLocks noGrp="1"/>
          </p:cNvSpPr>
          <p:nvPr>
            <p:ph type="body" sz="quarter" idx="52" hasCustomPrompt="1"/>
          </p:nvPr>
        </p:nvSpPr>
        <p:spPr>
          <a:xfrm>
            <a:off x="4401626"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4" name="Text Placeholder 48">
            <a:extLst>
              <a:ext uri="{FF2B5EF4-FFF2-40B4-BE49-F238E27FC236}">
                <a16:creationId xmlns:a16="http://schemas.microsoft.com/office/drawing/2014/main" id="{1D94EC25-AB9E-4747-99A4-13F43A3BD242}"/>
              </a:ext>
            </a:extLst>
          </p:cNvPr>
          <p:cNvSpPr>
            <a:spLocks noGrp="1"/>
          </p:cNvSpPr>
          <p:nvPr>
            <p:ph type="body" sz="quarter" idx="53" hasCustomPrompt="1"/>
          </p:nvPr>
        </p:nvSpPr>
        <p:spPr>
          <a:xfrm>
            <a:off x="4401626"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5" name="Text Placeholder 48">
            <a:extLst>
              <a:ext uri="{FF2B5EF4-FFF2-40B4-BE49-F238E27FC236}">
                <a16:creationId xmlns:a16="http://schemas.microsoft.com/office/drawing/2014/main" id="{1C6AEF0A-A580-4FBA-8A22-B7F4C0BA1C9F}"/>
              </a:ext>
            </a:extLst>
          </p:cNvPr>
          <p:cNvSpPr>
            <a:spLocks noGrp="1"/>
          </p:cNvSpPr>
          <p:nvPr>
            <p:ph type="body" sz="quarter" idx="54" hasCustomPrompt="1"/>
          </p:nvPr>
        </p:nvSpPr>
        <p:spPr>
          <a:xfrm>
            <a:off x="4401626"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8" name="Text Placeholder 48">
            <a:extLst>
              <a:ext uri="{FF2B5EF4-FFF2-40B4-BE49-F238E27FC236}">
                <a16:creationId xmlns:a16="http://schemas.microsoft.com/office/drawing/2014/main" id="{48F76E9D-5E76-4A6A-AF5F-8B5210E22264}"/>
              </a:ext>
            </a:extLst>
          </p:cNvPr>
          <p:cNvSpPr>
            <a:spLocks noGrp="1"/>
          </p:cNvSpPr>
          <p:nvPr>
            <p:ph type="body" sz="quarter" idx="55" hasCustomPrompt="1"/>
          </p:nvPr>
        </p:nvSpPr>
        <p:spPr>
          <a:xfrm>
            <a:off x="8145215"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59" name="Text Placeholder 48">
            <a:extLst>
              <a:ext uri="{FF2B5EF4-FFF2-40B4-BE49-F238E27FC236}">
                <a16:creationId xmlns:a16="http://schemas.microsoft.com/office/drawing/2014/main" id="{EFBB5A88-C2C7-4245-A367-358A914277EA}"/>
              </a:ext>
            </a:extLst>
          </p:cNvPr>
          <p:cNvSpPr>
            <a:spLocks noGrp="1"/>
          </p:cNvSpPr>
          <p:nvPr>
            <p:ph type="body" sz="quarter" idx="56" hasCustomPrompt="1"/>
          </p:nvPr>
        </p:nvSpPr>
        <p:spPr>
          <a:xfrm>
            <a:off x="8145215"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76" name="Text Placeholder 48">
            <a:extLst>
              <a:ext uri="{FF2B5EF4-FFF2-40B4-BE49-F238E27FC236}">
                <a16:creationId xmlns:a16="http://schemas.microsoft.com/office/drawing/2014/main" id="{D5209452-F3AF-4277-8DE6-B0D0C868C28D}"/>
              </a:ext>
            </a:extLst>
          </p:cNvPr>
          <p:cNvSpPr>
            <a:spLocks noGrp="1"/>
          </p:cNvSpPr>
          <p:nvPr>
            <p:ph type="body" sz="quarter" idx="57" hasCustomPrompt="1"/>
          </p:nvPr>
        </p:nvSpPr>
        <p:spPr>
          <a:xfrm>
            <a:off x="8145215"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77" name="Text Placeholder 48">
            <a:extLst>
              <a:ext uri="{FF2B5EF4-FFF2-40B4-BE49-F238E27FC236}">
                <a16:creationId xmlns:a16="http://schemas.microsoft.com/office/drawing/2014/main" id="{055E9208-F99E-4C2B-9121-EA07BB9DBD61}"/>
              </a:ext>
            </a:extLst>
          </p:cNvPr>
          <p:cNvSpPr>
            <a:spLocks noGrp="1"/>
          </p:cNvSpPr>
          <p:nvPr>
            <p:ph type="body" sz="quarter" idx="58" hasCustomPrompt="1"/>
          </p:nvPr>
        </p:nvSpPr>
        <p:spPr>
          <a:xfrm>
            <a:off x="8145215"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da-DK"/>
              <a:t>Name</a:t>
            </a:r>
          </a:p>
          <a:p>
            <a:pPr lvl="1">
              <a:spcAft>
                <a:spcPts val="0"/>
              </a:spcAft>
            </a:pPr>
            <a:r>
              <a:rPr lang="da-DK"/>
              <a:t>About</a:t>
            </a:r>
          </a:p>
        </p:txBody>
      </p:sp>
      <p:sp>
        <p:nvSpPr>
          <p:cNvPr id="78" name="Picture Placeholder 94">
            <a:extLst>
              <a:ext uri="{FF2B5EF4-FFF2-40B4-BE49-F238E27FC236}">
                <a16:creationId xmlns:a16="http://schemas.microsoft.com/office/drawing/2014/main" id="{3937B1CB-EA79-487D-A0B5-541E4F137045}"/>
              </a:ext>
            </a:extLst>
          </p:cNvPr>
          <p:cNvSpPr>
            <a:spLocks noGrp="1"/>
          </p:cNvSpPr>
          <p:nvPr>
            <p:ph type="pic" sz="quarter" idx="59" hasCustomPrompt="1"/>
          </p:nvPr>
        </p:nvSpPr>
        <p:spPr>
          <a:xfrm>
            <a:off x="2593935"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79" name="Picture Placeholder 95">
            <a:extLst>
              <a:ext uri="{FF2B5EF4-FFF2-40B4-BE49-F238E27FC236}">
                <a16:creationId xmlns:a16="http://schemas.microsoft.com/office/drawing/2014/main" id="{F434DAE9-F644-48BF-BE05-57F5405AB165}"/>
              </a:ext>
            </a:extLst>
          </p:cNvPr>
          <p:cNvSpPr>
            <a:spLocks noGrp="1"/>
          </p:cNvSpPr>
          <p:nvPr>
            <p:ph type="pic" sz="quarter" idx="60" hasCustomPrompt="1"/>
          </p:nvPr>
        </p:nvSpPr>
        <p:spPr>
          <a:xfrm>
            <a:off x="2593935"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0" name="Picture Placeholder 96">
            <a:extLst>
              <a:ext uri="{FF2B5EF4-FFF2-40B4-BE49-F238E27FC236}">
                <a16:creationId xmlns:a16="http://schemas.microsoft.com/office/drawing/2014/main" id="{8C383E28-D584-47C0-8629-4C1D71871F8A}"/>
              </a:ext>
            </a:extLst>
          </p:cNvPr>
          <p:cNvSpPr>
            <a:spLocks noGrp="1"/>
          </p:cNvSpPr>
          <p:nvPr>
            <p:ph type="pic" sz="quarter" idx="61" hasCustomPrompt="1"/>
          </p:nvPr>
        </p:nvSpPr>
        <p:spPr>
          <a:xfrm>
            <a:off x="2593935"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1" name="Picture Placeholder 97">
            <a:extLst>
              <a:ext uri="{FF2B5EF4-FFF2-40B4-BE49-F238E27FC236}">
                <a16:creationId xmlns:a16="http://schemas.microsoft.com/office/drawing/2014/main" id="{E275C947-7B09-40FE-AC42-1C74BB93BC23}"/>
              </a:ext>
            </a:extLst>
          </p:cNvPr>
          <p:cNvSpPr>
            <a:spLocks noGrp="1"/>
          </p:cNvSpPr>
          <p:nvPr>
            <p:ph type="pic" sz="quarter" idx="62" hasCustomPrompt="1"/>
          </p:nvPr>
        </p:nvSpPr>
        <p:spPr>
          <a:xfrm>
            <a:off x="2593935"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2" name="Picture Placeholder 98">
            <a:extLst>
              <a:ext uri="{FF2B5EF4-FFF2-40B4-BE49-F238E27FC236}">
                <a16:creationId xmlns:a16="http://schemas.microsoft.com/office/drawing/2014/main" id="{83575FEB-E035-4977-B85B-B5A9D2D2D9D1}"/>
              </a:ext>
            </a:extLst>
          </p:cNvPr>
          <p:cNvSpPr>
            <a:spLocks noGrp="1"/>
          </p:cNvSpPr>
          <p:nvPr>
            <p:ph type="pic" sz="quarter" idx="63" hasCustomPrompt="1"/>
          </p:nvPr>
        </p:nvSpPr>
        <p:spPr>
          <a:xfrm>
            <a:off x="6337873"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3" name="Picture Placeholder 99">
            <a:extLst>
              <a:ext uri="{FF2B5EF4-FFF2-40B4-BE49-F238E27FC236}">
                <a16:creationId xmlns:a16="http://schemas.microsoft.com/office/drawing/2014/main" id="{D83CA983-5FDC-4FA4-B3D4-97CC82F38999}"/>
              </a:ext>
            </a:extLst>
          </p:cNvPr>
          <p:cNvSpPr>
            <a:spLocks noGrp="1"/>
          </p:cNvSpPr>
          <p:nvPr>
            <p:ph type="pic" sz="quarter" idx="64" hasCustomPrompt="1"/>
          </p:nvPr>
        </p:nvSpPr>
        <p:spPr>
          <a:xfrm>
            <a:off x="6337873"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4" name="Picture Placeholder 100">
            <a:extLst>
              <a:ext uri="{FF2B5EF4-FFF2-40B4-BE49-F238E27FC236}">
                <a16:creationId xmlns:a16="http://schemas.microsoft.com/office/drawing/2014/main" id="{D655CC6D-8C2C-4D99-B17F-C82E1E2D14D8}"/>
              </a:ext>
            </a:extLst>
          </p:cNvPr>
          <p:cNvSpPr>
            <a:spLocks noGrp="1"/>
          </p:cNvSpPr>
          <p:nvPr>
            <p:ph type="pic" sz="quarter" idx="65" hasCustomPrompt="1"/>
          </p:nvPr>
        </p:nvSpPr>
        <p:spPr>
          <a:xfrm>
            <a:off x="6337873"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5" name="Picture Placeholder 101">
            <a:extLst>
              <a:ext uri="{FF2B5EF4-FFF2-40B4-BE49-F238E27FC236}">
                <a16:creationId xmlns:a16="http://schemas.microsoft.com/office/drawing/2014/main" id="{C3B8A75F-3756-4446-8BF5-A453A529E99C}"/>
              </a:ext>
            </a:extLst>
          </p:cNvPr>
          <p:cNvSpPr>
            <a:spLocks noGrp="1"/>
          </p:cNvSpPr>
          <p:nvPr>
            <p:ph type="pic" sz="quarter" idx="66" hasCustomPrompt="1"/>
          </p:nvPr>
        </p:nvSpPr>
        <p:spPr>
          <a:xfrm>
            <a:off x="6337873"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6" name="Picture Placeholder 102">
            <a:extLst>
              <a:ext uri="{FF2B5EF4-FFF2-40B4-BE49-F238E27FC236}">
                <a16:creationId xmlns:a16="http://schemas.microsoft.com/office/drawing/2014/main" id="{14B4BCD0-5953-454C-B55B-4B7976D7B461}"/>
              </a:ext>
            </a:extLst>
          </p:cNvPr>
          <p:cNvSpPr>
            <a:spLocks noGrp="1"/>
          </p:cNvSpPr>
          <p:nvPr>
            <p:ph type="pic" sz="quarter" idx="67" hasCustomPrompt="1"/>
          </p:nvPr>
        </p:nvSpPr>
        <p:spPr>
          <a:xfrm>
            <a:off x="10081810"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7" name="Picture Placeholder 103">
            <a:extLst>
              <a:ext uri="{FF2B5EF4-FFF2-40B4-BE49-F238E27FC236}">
                <a16:creationId xmlns:a16="http://schemas.microsoft.com/office/drawing/2014/main" id="{739059EF-6DBF-437C-A608-518A2E0BBEDB}"/>
              </a:ext>
            </a:extLst>
          </p:cNvPr>
          <p:cNvSpPr>
            <a:spLocks noGrp="1"/>
          </p:cNvSpPr>
          <p:nvPr>
            <p:ph type="pic" sz="quarter" idx="68" hasCustomPrompt="1"/>
          </p:nvPr>
        </p:nvSpPr>
        <p:spPr>
          <a:xfrm>
            <a:off x="10081810"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8" name="Picture Placeholder 104">
            <a:extLst>
              <a:ext uri="{FF2B5EF4-FFF2-40B4-BE49-F238E27FC236}">
                <a16:creationId xmlns:a16="http://schemas.microsoft.com/office/drawing/2014/main" id="{E9EA5020-8026-4135-9F2C-6A5D9B09546A}"/>
              </a:ext>
            </a:extLst>
          </p:cNvPr>
          <p:cNvSpPr>
            <a:spLocks noGrp="1"/>
          </p:cNvSpPr>
          <p:nvPr>
            <p:ph type="pic" sz="quarter" idx="69" hasCustomPrompt="1"/>
          </p:nvPr>
        </p:nvSpPr>
        <p:spPr>
          <a:xfrm>
            <a:off x="10081810"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89" name="Picture Placeholder 105">
            <a:extLst>
              <a:ext uri="{FF2B5EF4-FFF2-40B4-BE49-F238E27FC236}">
                <a16:creationId xmlns:a16="http://schemas.microsoft.com/office/drawing/2014/main" id="{4545BC6B-EF35-4E9E-B8ED-EFA8CEB53FAA}"/>
              </a:ext>
            </a:extLst>
          </p:cNvPr>
          <p:cNvSpPr>
            <a:spLocks noGrp="1"/>
          </p:cNvSpPr>
          <p:nvPr>
            <p:ph type="pic" sz="quarter" idx="70" hasCustomPrompt="1"/>
          </p:nvPr>
        </p:nvSpPr>
        <p:spPr>
          <a:xfrm>
            <a:off x="10081810"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da-DK"/>
              <a:t>CS image here</a:t>
            </a:r>
          </a:p>
        </p:txBody>
      </p:sp>
      <p:sp>
        <p:nvSpPr>
          <p:cNvPr id="90" name="Title 1">
            <a:extLst>
              <a:ext uri="{FF2B5EF4-FFF2-40B4-BE49-F238E27FC236}">
                <a16:creationId xmlns:a16="http://schemas.microsoft.com/office/drawing/2014/main" id="{D78D2DC3-D22C-41D1-B4C1-E06B02478103}"/>
              </a:ext>
            </a:extLst>
          </p:cNvPr>
          <p:cNvSpPr>
            <a:spLocks noGrp="1"/>
          </p:cNvSpPr>
          <p:nvPr>
            <p:ph type="title"/>
          </p:nvPr>
        </p:nvSpPr>
        <p:spPr>
          <a:xfrm>
            <a:off x="554211" y="512645"/>
            <a:ext cx="11085483" cy="792282"/>
          </a:xfrm>
        </p:spPr>
        <p:txBody>
          <a:bodyPr/>
          <a:lstStyle/>
          <a:p>
            <a:r>
              <a:rPr lang="da-DK"/>
              <a:t>Click to edit Master title style</a:t>
            </a:r>
          </a:p>
        </p:txBody>
      </p:sp>
      <p:cxnSp>
        <p:nvCxnSpPr>
          <p:cNvPr id="91" name="Straight Connector 90">
            <a:extLst>
              <a:ext uri="{FF2B5EF4-FFF2-40B4-BE49-F238E27FC236}">
                <a16:creationId xmlns:a16="http://schemas.microsoft.com/office/drawing/2014/main" id="{714C3C27-FB38-4C6C-89BB-C0DD5344B46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0038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123F-DDFC-D745-B171-BE5AD1F53B16}"/>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3" name="Straight Connector 2">
            <a:extLst>
              <a:ext uri="{FF2B5EF4-FFF2-40B4-BE49-F238E27FC236}">
                <a16:creationId xmlns:a16="http://schemas.microsoft.com/office/drawing/2014/main" id="{C70BDFA9-AA29-8A44-B987-83A3202DA04A}"/>
              </a:ext>
            </a:extLst>
          </p:cNvPr>
          <p:cNvCxnSpPr>
            <a:cxnSpLocks/>
          </p:cNvCxnSpPr>
          <p:nvPr userDrawn="1"/>
        </p:nvCxnSpPr>
        <p:spPr>
          <a:xfrm>
            <a:off x="5207620" y="4102216"/>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4640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ase Study Content">
    <p:spTree>
      <p:nvGrpSpPr>
        <p:cNvPr id="1" name=""/>
        <p:cNvGrpSpPr/>
        <p:nvPr/>
      </p:nvGrpSpPr>
      <p:grpSpPr>
        <a:xfrm>
          <a:off x="0" y="0"/>
          <a:ext cx="0" cy="0"/>
          <a:chOff x="0" y="0"/>
          <a:chExt cx="0" cy="0"/>
        </a:xfrm>
      </p:grpSpPr>
      <p:sp>
        <p:nvSpPr>
          <p:cNvPr id="31" name="Picture Placeholder 33">
            <a:extLst>
              <a:ext uri="{FF2B5EF4-FFF2-40B4-BE49-F238E27FC236}">
                <a16:creationId xmlns:a16="http://schemas.microsoft.com/office/drawing/2014/main" id="{30232972-23B7-4FFB-9F35-2CA3FBA857FC}"/>
              </a:ext>
            </a:extLst>
          </p:cNvPr>
          <p:cNvSpPr>
            <a:spLocks noGrp="1"/>
          </p:cNvSpPr>
          <p:nvPr>
            <p:ph type="pic" sz="quarter" idx="21"/>
          </p:nvPr>
        </p:nvSpPr>
        <p:spPr>
          <a:xfrm>
            <a:off x="0" y="0"/>
            <a:ext cx="4151819" cy="6858000"/>
          </a:xfrm>
          <a:custGeom>
            <a:avLst/>
            <a:gdLst>
              <a:gd name="connsiteX0" fmla="*/ 0 w 9906001"/>
              <a:gd name="connsiteY0" fmla="*/ 0 h 2736157"/>
              <a:gd name="connsiteX1" fmla="*/ 7715250 w 9906001"/>
              <a:gd name="connsiteY1" fmla="*/ 0 h 2736157"/>
              <a:gd name="connsiteX2" fmla="*/ 7715250 w 9906001"/>
              <a:gd name="connsiteY2" fmla="*/ 1 h 2736157"/>
              <a:gd name="connsiteX3" fmla="*/ 9906000 w 9906001"/>
              <a:gd name="connsiteY3" fmla="*/ 1 h 2736157"/>
              <a:gd name="connsiteX4" fmla="*/ 9906000 w 9906001"/>
              <a:gd name="connsiteY4" fmla="*/ 47626 h 2736157"/>
              <a:gd name="connsiteX5" fmla="*/ 9906001 w 9906001"/>
              <a:gd name="connsiteY5" fmla="*/ 47626 h 2736157"/>
              <a:gd name="connsiteX6" fmla="*/ 9906001 w 9906001"/>
              <a:gd name="connsiteY6" fmla="*/ 2181404 h 2736157"/>
              <a:gd name="connsiteX7" fmla="*/ 9906000 w 9906001"/>
              <a:gd name="connsiteY7" fmla="*/ 2181404 h 2736157"/>
              <a:gd name="connsiteX8" fmla="*/ 9906000 w 9906001"/>
              <a:gd name="connsiteY8" fmla="*/ 2400301 h 2736157"/>
              <a:gd name="connsiteX9" fmla="*/ 9906000 w 9906001"/>
              <a:gd name="connsiteY9" fmla="*/ 2719389 h 2736157"/>
              <a:gd name="connsiteX10" fmla="*/ 9906000 w 9906001"/>
              <a:gd name="connsiteY10" fmla="*/ 2736157 h 2736157"/>
              <a:gd name="connsiteX11" fmla="*/ 0 w 9906001"/>
              <a:gd name="connsiteY11" fmla="*/ 2736157 h 2736157"/>
              <a:gd name="connsiteX12" fmla="*/ 0 w 9906001"/>
              <a:gd name="connsiteY12" fmla="*/ 2719389 h 2736157"/>
              <a:gd name="connsiteX13" fmla="*/ 0 w 9906001"/>
              <a:gd name="connsiteY13" fmla="*/ 2400301 h 2736157"/>
              <a:gd name="connsiteX14" fmla="*/ 0 w 9906001"/>
              <a:gd name="connsiteY14" fmla="*/ 2152651 h 2736157"/>
              <a:gd name="connsiteX15" fmla="*/ 0 w 9906001"/>
              <a:gd name="connsiteY15" fmla="*/ 2028826 h 2736157"/>
              <a:gd name="connsiteX16" fmla="*/ 0 w 9906001"/>
              <a:gd name="connsiteY16" fmla="*/ 1862668 h 2736157"/>
              <a:gd name="connsiteX17" fmla="*/ 0 w 9906001"/>
              <a:gd name="connsiteY17" fmla="*/ 1200151 h 273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06001" h="2736157">
                <a:moveTo>
                  <a:pt x="0" y="0"/>
                </a:moveTo>
                <a:lnTo>
                  <a:pt x="7715250" y="0"/>
                </a:lnTo>
                <a:lnTo>
                  <a:pt x="7715250" y="1"/>
                </a:lnTo>
                <a:lnTo>
                  <a:pt x="9906000" y="1"/>
                </a:lnTo>
                <a:lnTo>
                  <a:pt x="9906000" y="47626"/>
                </a:lnTo>
                <a:lnTo>
                  <a:pt x="9906001" y="47626"/>
                </a:lnTo>
                <a:lnTo>
                  <a:pt x="9906001" y="2181404"/>
                </a:lnTo>
                <a:lnTo>
                  <a:pt x="9906000" y="2181404"/>
                </a:lnTo>
                <a:lnTo>
                  <a:pt x="9906000" y="2400301"/>
                </a:lnTo>
                <a:lnTo>
                  <a:pt x="9906000" y="2719389"/>
                </a:lnTo>
                <a:lnTo>
                  <a:pt x="9906000" y="2736157"/>
                </a:lnTo>
                <a:lnTo>
                  <a:pt x="0" y="2736157"/>
                </a:lnTo>
                <a:lnTo>
                  <a:pt x="0" y="2719389"/>
                </a:lnTo>
                <a:lnTo>
                  <a:pt x="0" y="2400301"/>
                </a:lnTo>
                <a:lnTo>
                  <a:pt x="0" y="2152651"/>
                </a:lnTo>
                <a:lnTo>
                  <a:pt x="0" y="2028826"/>
                </a:lnTo>
                <a:lnTo>
                  <a:pt x="0" y="1862668"/>
                </a:lnTo>
                <a:lnTo>
                  <a:pt x="0" y="1200151"/>
                </a:lnTo>
                <a:close/>
              </a:path>
            </a:pathLst>
          </a:custGeom>
          <a:solidFill>
            <a:schemeClr val="accent6"/>
          </a:solidFill>
        </p:spPr>
        <p:txBody>
          <a:bodyPr wrap="square" anchor="ctr">
            <a:noAutofit/>
          </a:bodyPr>
          <a:lstStyle>
            <a:lvl1pPr algn="ctr">
              <a:defRPr>
                <a:solidFill>
                  <a:schemeClr val="accent4"/>
                </a:solidFill>
              </a:defRPr>
            </a:lvl1pPr>
          </a:lstStyle>
          <a:p>
            <a:pPr lvl="0" algn="ctr"/>
            <a:r>
              <a:rPr lang="da-DK"/>
              <a:t>Click icon to add picture</a:t>
            </a:r>
          </a:p>
        </p:txBody>
      </p:sp>
      <p:sp>
        <p:nvSpPr>
          <p:cNvPr id="32" name="Text Placeholder 10">
            <a:extLst>
              <a:ext uri="{FF2B5EF4-FFF2-40B4-BE49-F238E27FC236}">
                <a16:creationId xmlns:a16="http://schemas.microsoft.com/office/drawing/2014/main" id="{37325AF0-D5FF-4A49-A2AF-8D800AEABD58}"/>
              </a:ext>
            </a:extLst>
          </p:cNvPr>
          <p:cNvSpPr>
            <a:spLocks noGrp="1"/>
          </p:cNvSpPr>
          <p:nvPr>
            <p:ph type="body" sz="quarter" idx="20"/>
          </p:nvPr>
        </p:nvSpPr>
        <p:spPr>
          <a:xfrm>
            <a:off x="4299120" y="2564809"/>
            <a:ext cx="7340574" cy="3206005"/>
          </a:xfrm>
          <a:prstGeom prst="rect">
            <a:avLst/>
          </a:prstGeom>
          <a:solidFill>
            <a:schemeClr val="bg1"/>
          </a:solidFill>
          <a:ln>
            <a:noFill/>
          </a:ln>
        </p:spPr>
        <p:txBody>
          <a:bodyPr lIns="0" tIns="0" rIns="0" bIns="0" numCol="2" spcCol="180000">
            <a:noAutofit/>
          </a:bodyPr>
          <a:lstStyle>
            <a:lvl1pPr>
              <a:lnSpc>
                <a:spcPct val="100000"/>
              </a:lnSpc>
              <a:spcAft>
                <a:spcPts val="600"/>
              </a:spcAft>
              <a:defRPr sz="1000" b="0">
                <a:solidFill>
                  <a:schemeClr val="accent1"/>
                </a:solidFill>
              </a:defRPr>
            </a:lvl1pPr>
            <a:lvl2pPr marL="90461" indent="-90461">
              <a:lnSpc>
                <a:spcPct val="100000"/>
              </a:lnSpc>
              <a:spcAft>
                <a:spcPts val="600"/>
              </a:spcAft>
              <a:buClr>
                <a:srgbClr val="EE2F66"/>
              </a:buClr>
              <a:buFont typeface="Arial" panose="020B0604020202020204" pitchFamily="34" charset="0"/>
              <a:buChar char="•"/>
              <a:defRPr sz="1000" b="0" cap="none" baseline="0">
                <a:solidFill>
                  <a:schemeClr val="accent1"/>
                </a:solidFill>
              </a:defRPr>
            </a:lvl2pPr>
            <a:lvl3pPr>
              <a:lnSpc>
                <a:spcPct val="100000"/>
              </a:lnSpc>
              <a:defRPr sz="800">
                <a:solidFill>
                  <a:schemeClr val="accent1"/>
                </a:solidFill>
              </a:defRPr>
            </a:lvl3pPr>
            <a:lvl4pPr marL="0" indent="0">
              <a:spcBef>
                <a:spcPts val="0"/>
              </a:spcBef>
              <a:spcAft>
                <a:spcPts val="800"/>
              </a:spcAft>
              <a:buNone/>
              <a:defRPr sz="1100"/>
            </a:lvl4pPr>
            <a:lvl5pPr marL="0" indent="0">
              <a:spcBef>
                <a:spcPts val="0"/>
              </a:spcBef>
              <a:spcAft>
                <a:spcPts val="800"/>
              </a:spcAft>
              <a:buFont typeface="Arial" panose="020B0604020202020204" pitchFamily="34" charset="0"/>
              <a:buNone/>
              <a:defRPr sz="1100"/>
            </a:lvl5pPr>
            <a:lvl6pPr marL="0" indent="0">
              <a:lnSpc>
                <a:spcPct val="100000"/>
              </a:lnSpc>
              <a:spcBef>
                <a:spcPts val="0"/>
              </a:spcBef>
              <a:spcAft>
                <a:spcPts val="800"/>
              </a:spcAft>
              <a:buNone/>
              <a:defRPr/>
            </a:lvl6pPr>
            <a:lvl7pPr marL="0" indent="0">
              <a:lnSpc>
                <a:spcPct val="100000"/>
              </a:lnSpc>
              <a:spcBef>
                <a:spcPts val="0"/>
              </a:spcBef>
              <a:spcAft>
                <a:spcPts val="800"/>
              </a:spcAft>
              <a:buNone/>
              <a:defRPr sz="1100"/>
            </a:lvl7pPr>
            <a:lvl8pPr marL="0" indent="0">
              <a:lnSpc>
                <a:spcPct val="100000"/>
              </a:lnSpc>
              <a:spcBef>
                <a:spcPts val="0"/>
              </a:spcBef>
              <a:spcAft>
                <a:spcPts val="800"/>
              </a:spcAft>
              <a:buNone/>
              <a:defRPr sz="1100"/>
            </a:lvl8pPr>
            <a:lvl9pPr marL="0" indent="0">
              <a:lnSpc>
                <a:spcPct val="100000"/>
              </a:lnSpc>
              <a:spcBef>
                <a:spcPts val="0"/>
              </a:spcBef>
              <a:spcAft>
                <a:spcPts val="800"/>
              </a:spcAft>
              <a:buNone/>
              <a:defRPr sz="1100"/>
            </a:lvl9pPr>
          </a:lstStyle>
          <a:p>
            <a:pPr lvl="0"/>
            <a:r>
              <a:rPr lang="da-DK"/>
              <a:t>Click to edit Master text styles</a:t>
            </a:r>
          </a:p>
          <a:p>
            <a:pPr lvl="1"/>
            <a:r>
              <a:rPr lang="da-DK"/>
              <a:t>2</a:t>
            </a:r>
          </a:p>
          <a:p>
            <a:pPr lvl="2"/>
            <a:r>
              <a:rPr lang="da-DK"/>
              <a:t>Footnote</a:t>
            </a:r>
          </a:p>
        </p:txBody>
      </p:sp>
      <p:sp>
        <p:nvSpPr>
          <p:cNvPr id="36" name="Text Placeholder 7">
            <a:extLst>
              <a:ext uri="{FF2B5EF4-FFF2-40B4-BE49-F238E27FC236}">
                <a16:creationId xmlns:a16="http://schemas.microsoft.com/office/drawing/2014/main" id="{BAAAE8C1-22F0-4587-9D97-9936CCBFA8EE}"/>
              </a:ext>
            </a:extLst>
          </p:cNvPr>
          <p:cNvSpPr>
            <a:spLocks noGrp="1"/>
          </p:cNvSpPr>
          <p:nvPr>
            <p:ph type="body" sz="quarter" idx="16" hasCustomPrompt="1"/>
          </p:nvPr>
        </p:nvSpPr>
        <p:spPr>
          <a:xfrm>
            <a:off x="4299120" y="512644"/>
            <a:ext cx="6435935" cy="972912"/>
          </a:xfrm>
          <a:prstGeom prst="rect">
            <a:avLst/>
          </a:prstGeom>
        </p:spPr>
        <p:txBody>
          <a:bodyPr rIns="0" anchor="b">
            <a:noAutofit/>
          </a:bodyPr>
          <a:lstStyle>
            <a:lvl1pPr marL="0" algn="l" defTabSz="1038995" rtl="0" eaLnBrk="1" latinLnBrk="0" hangingPunct="1">
              <a:lnSpc>
                <a:spcPct val="100000"/>
              </a:lnSpc>
              <a:spcBef>
                <a:spcPct val="0"/>
              </a:spcBef>
              <a:spcAft>
                <a:spcPts val="0"/>
              </a:spcAft>
              <a:buNone/>
              <a:tabLst>
                <a:tab pos="0" algn="l"/>
                <a:tab pos="2874101" algn="l"/>
              </a:tabLst>
              <a:defRPr lang="en-GB" sz="2799" b="0" kern="1200" cap="none" spc="0" baseline="0" dirty="0">
                <a:solidFill>
                  <a:schemeClr val="accent1"/>
                </a:solidFill>
                <a:latin typeface="+mj-lt"/>
                <a:ea typeface="+mj-ea"/>
                <a:cs typeface="+mj-cs"/>
              </a:defRPr>
            </a:lvl1pPr>
            <a:lvl2pPr>
              <a:lnSpc>
                <a:spcPct val="80000"/>
              </a:lnSpc>
              <a:spcBef>
                <a:spcPts val="0"/>
              </a:spcBef>
              <a:defRPr sz="4999" spc="-150">
                <a:solidFill>
                  <a:schemeClr val="accent4"/>
                </a:solidFill>
              </a:defRPr>
            </a:lvl2pPr>
          </a:lstStyle>
          <a:p>
            <a:pPr lvl="0"/>
            <a:r>
              <a:rPr lang="da-DK"/>
              <a:t>Click to edit title</a:t>
            </a:r>
          </a:p>
        </p:txBody>
      </p:sp>
      <p:sp>
        <p:nvSpPr>
          <p:cNvPr id="37" name="Text Placeholder 22">
            <a:extLst>
              <a:ext uri="{FF2B5EF4-FFF2-40B4-BE49-F238E27FC236}">
                <a16:creationId xmlns:a16="http://schemas.microsoft.com/office/drawing/2014/main" id="{B9A974BD-255E-42CE-9FD8-962803BF4B34}"/>
              </a:ext>
            </a:extLst>
          </p:cNvPr>
          <p:cNvSpPr>
            <a:spLocks noGrp="1"/>
          </p:cNvSpPr>
          <p:nvPr>
            <p:ph type="body" sz="quarter" idx="18" hasCustomPrompt="1"/>
          </p:nvPr>
        </p:nvSpPr>
        <p:spPr>
          <a:xfrm>
            <a:off x="4299120" y="1773503"/>
            <a:ext cx="7340574" cy="646855"/>
          </a:xfrm>
          <a:prstGeom prst="rect">
            <a:avLst/>
          </a:prstGeom>
        </p:spPr>
        <p:txBody>
          <a:bodyPr lIns="0" tIns="0" rIns="0" bIns="0" anchor="t">
            <a:noAutofit/>
          </a:bodyPr>
          <a:lstStyle>
            <a:lvl1pPr>
              <a:lnSpc>
                <a:spcPct val="100000"/>
              </a:lnSpc>
              <a:spcBef>
                <a:spcPts val="0"/>
              </a:spcBef>
              <a:spcAft>
                <a:spcPts val="0"/>
              </a:spcAft>
              <a:defRPr lang="en-GB" sz="1600" b="0" kern="1200" cap="none" baseline="0" dirty="0">
                <a:solidFill>
                  <a:srgbClr val="64778A"/>
                </a:solidFill>
                <a:latin typeface="+mn-lt"/>
                <a:ea typeface="+mn-ea"/>
                <a:cs typeface="+mn-cs"/>
              </a:defRPr>
            </a:lvl1pPr>
          </a:lstStyle>
          <a:p>
            <a:pPr marL="0" lvl="0" indent="0" algn="l" defTabSz="203831" rtl="0" eaLnBrk="1" latinLnBrk="0" hangingPunct="1">
              <a:lnSpc>
                <a:spcPct val="100000"/>
              </a:lnSpc>
              <a:spcBef>
                <a:spcPts val="0"/>
              </a:spcBef>
              <a:spcAft>
                <a:spcPts val="0"/>
              </a:spcAft>
              <a:buClrTx/>
              <a:buFont typeface="Arial" panose="020B0604020202020204" pitchFamily="34" charset="0"/>
              <a:buNone/>
            </a:pPr>
            <a:r>
              <a:rPr lang="da-DK"/>
              <a:t>Click to edit subtitle</a:t>
            </a:r>
          </a:p>
        </p:txBody>
      </p:sp>
      <p:cxnSp>
        <p:nvCxnSpPr>
          <p:cNvPr id="15" name="Straight Connector 14">
            <a:extLst>
              <a:ext uri="{FF2B5EF4-FFF2-40B4-BE49-F238E27FC236}">
                <a16:creationId xmlns:a16="http://schemas.microsoft.com/office/drawing/2014/main" id="{B11524BB-F4BC-4AEB-94A0-BB503C2C4FA8}"/>
              </a:ext>
            </a:extLst>
          </p:cNvPr>
          <p:cNvCxnSpPr>
            <a:cxnSpLocks/>
          </p:cNvCxnSpPr>
          <p:nvPr userDrawn="1"/>
        </p:nvCxnSpPr>
        <p:spPr>
          <a:xfrm>
            <a:off x="4299119" y="1629986"/>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pic>
        <p:nvPicPr>
          <p:cNvPr id="16" name="Picture 24">
            <a:extLst>
              <a:ext uri="{FF2B5EF4-FFF2-40B4-BE49-F238E27FC236}">
                <a16:creationId xmlns:a16="http://schemas.microsoft.com/office/drawing/2014/main" id="{35BB38C2-63E4-4A16-81BD-B427A3040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2310" y="512644"/>
            <a:ext cx="647970" cy="571956"/>
          </a:xfrm>
          <a:prstGeom prst="rect">
            <a:avLst/>
          </a:prstGeom>
        </p:spPr>
      </p:pic>
      <p:cxnSp>
        <p:nvCxnSpPr>
          <p:cNvPr id="17" name="Straight Connector 16">
            <a:extLst>
              <a:ext uri="{FF2B5EF4-FFF2-40B4-BE49-F238E27FC236}">
                <a16:creationId xmlns:a16="http://schemas.microsoft.com/office/drawing/2014/main" id="{6F6302C9-0C6D-4FA3-9AD4-CCD74ACB75B6}"/>
              </a:ext>
            </a:extLst>
          </p:cNvPr>
          <p:cNvCxnSpPr>
            <a:cxnSpLocks/>
          </p:cNvCxnSpPr>
          <p:nvPr userDrawn="1"/>
        </p:nvCxnSpPr>
        <p:spPr>
          <a:xfrm>
            <a:off x="4299120" y="5914331"/>
            <a:ext cx="7340574" cy="0"/>
          </a:xfrm>
          <a:prstGeom prst="line">
            <a:avLst/>
          </a:prstGeom>
          <a:ln>
            <a:solidFill>
              <a:srgbClr val="A2B3C9"/>
            </a:solidFill>
          </a:ln>
        </p:spPr>
        <p:style>
          <a:lnRef idx="1">
            <a:schemeClr val="accent1"/>
          </a:lnRef>
          <a:fillRef idx="0">
            <a:schemeClr val="accent1"/>
          </a:fillRef>
          <a:effectRef idx="0">
            <a:schemeClr val="accent1"/>
          </a:effectRef>
          <a:fontRef idx="minor">
            <a:schemeClr val="tx1"/>
          </a:fontRef>
        </p:style>
      </p:cxnSp>
      <p:sp>
        <p:nvSpPr>
          <p:cNvPr id="20" name="txtFooter">
            <a:extLst>
              <a:ext uri="{FF2B5EF4-FFF2-40B4-BE49-F238E27FC236}">
                <a16:creationId xmlns:a16="http://schemas.microsoft.com/office/drawing/2014/main" id="{5F8AD539-E423-45B2-A905-228146744851}"/>
              </a:ext>
            </a:extLst>
          </p:cNvPr>
          <p:cNvSpPr txBox="1"/>
          <p:nvPr userDrawn="1"/>
        </p:nvSpPr>
        <p:spPr>
          <a:xfrm>
            <a:off x="4299119"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accent5"/>
                </a:solidFill>
              </a:rPr>
              <a:t>© PA Knowledge Limited  |     </a:t>
            </a:r>
            <a:endParaRPr lang="da-DK" sz="1799"/>
          </a:p>
        </p:txBody>
      </p:sp>
      <p:sp>
        <p:nvSpPr>
          <p:cNvPr id="21" name="Rectangle 20" descr="{&quot;templafy&quot;:{&quot;id&quot;:&quot;6f3df21f-5977-4a30-a7a7-b9f1af891adc&quot;}}">
            <a:extLst>
              <a:ext uri="{FF2B5EF4-FFF2-40B4-BE49-F238E27FC236}">
                <a16:creationId xmlns:a16="http://schemas.microsoft.com/office/drawing/2014/main" id="{F20CF9DC-5B12-4927-98D5-BD3DBD780223}"/>
              </a:ext>
            </a:extLst>
          </p:cNvPr>
          <p:cNvSpPr/>
          <p:nvPr userDrawn="1"/>
        </p:nvSpPr>
        <p:spPr>
          <a:xfrm>
            <a:off x="5548862"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rgbClr val="9AB1C5"/>
              </a:solidFill>
            </a:endParaRPr>
          </a:p>
        </p:txBody>
      </p:sp>
      <p:pic>
        <p:nvPicPr>
          <p:cNvPr id="3" name="Graphic 2">
            <a:extLst>
              <a:ext uri="{FF2B5EF4-FFF2-40B4-BE49-F238E27FC236}">
                <a16:creationId xmlns:a16="http://schemas.microsoft.com/office/drawing/2014/main" id="{3DC6DE4B-62F5-4C88-9A00-7FB96E9FB80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0209" y="6055545"/>
            <a:ext cx="1871513" cy="323925"/>
          </a:xfrm>
          <a:prstGeom prst="rect">
            <a:avLst/>
          </a:prstGeom>
        </p:spPr>
      </p:pic>
    </p:spTree>
    <p:extLst>
      <p:ext uri="{BB962C8B-B14F-4D97-AF65-F5344CB8AC3E}">
        <p14:creationId xmlns:p14="http://schemas.microsoft.com/office/powerpoint/2010/main" val="2411089723"/>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Image + Text 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469278E-0127-48E4-B124-96B0AEF055BD}"/>
              </a:ext>
            </a:extLst>
          </p:cNvPr>
          <p:cNvSpPr>
            <a:spLocks noGrp="1"/>
          </p:cNvSpPr>
          <p:nvPr>
            <p:ph type="pic" sz="quarter" idx="27"/>
          </p:nvPr>
        </p:nvSpPr>
        <p:spPr>
          <a:xfrm>
            <a:off x="3359862" y="0"/>
            <a:ext cx="8832136" cy="6858000"/>
          </a:xfrm>
          <a:prstGeom prst="rect">
            <a:avLst/>
          </a:prstGeom>
          <a:solidFill>
            <a:schemeClr val="accent6"/>
          </a:solidFill>
        </p:spPr>
        <p:txBody>
          <a:bodyPr wrap="square" anchor="ctr">
            <a:noAutofit/>
          </a:bodyPr>
          <a:lstStyle>
            <a:lvl1pPr algn="ctr">
              <a:defRPr/>
            </a:lvl1pPr>
          </a:lstStyle>
          <a:p>
            <a:endParaRPr lang="da-DK"/>
          </a:p>
        </p:txBody>
      </p:sp>
      <p:sp>
        <p:nvSpPr>
          <p:cNvPr id="2" name="Title 1">
            <a:extLst>
              <a:ext uri="{FF2B5EF4-FFF2-40B4-BE49-F238E27FC236}">
                <a16:creationId xmlns:a16="http://schemas.microsoft.com/office/drawing/2014/main" id="{C4998444-3E2E-49E6-BAB5-492E71C48939}"/>
              </a:ext>
            </a:extLst>
          </p:cNvPr>
          <p:cNvSpPr>
            <a:spLocks noGrp="1"/>
          </p:cNvSpPr>
          <p:nvPr>
            <p:ph type="title"/>
          </p:nvPr>
        </p:nvSpPr>
        <p:spPr>
          <a:xfrm>
            <a:off x="554211" y="512645"/>
            <a:ext cx="2662815" cy="792282"/>
          </a:xfrm>
        </p:spPr>
        <p:txBody>
          <a:bodyPr/>
          <a:lstStyle>
            <a:lvl1pPr>
              <a:defRPr sz="2399"/>
            </a:lvl1pPr>
          </a:lstStyle>
          <a:p>
            <a:r>
              <a:rPr lang="da-DK"/>
              <a:t>Click to edit Master title style</a:t>
            </a:r>
          </a:p>
        </p:txBody>
      </p:sp>
      <p:cxnSp>
        <p:nvCxnSpPr>
          <p:cNvPr id="6" name="Straight Connector 5">
            <a:extLst>
              <a:ext uri="{FF2B5EF4-FFF2-40B4-BE49-F238E27FC236}">
                <a16:creationId xmlns:a16="http://schemas.microsoft.com/office/drawing/2014/main" id="{C907166C-BF46-4A42-88C8-4A809512797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D96F6BD-24B8-4BD2-A834-883957701F03}"/>
              </a:ext>
            </a:extLst>
          </p:cNvPr>
          <p:cNvSpPr>
            <a:spLocks noGrp="1"/>
          </p:cNvSpPr>
          <p:nvPr>
            <p:ph idx="1"/>
          </p:nvPr>
        </p:nvSpPr>
        <p:spPr>
          <a:xfrm>
            <a:off x="556116" y="1634557"/>
            <a:ext cx="2660910" cy="4534437"/>
          </a:xfrm>
        </p:spPr>
        <p:txBody>
          <a:bodyPr>
            <a:noAutofit/>
          </a:bodyPr>
          <a:lstStyle>
            <a:lvl5pPr>
              <a:defRPr/>
            </a:lvl5pPr>
            <a:lvl6pPr>
              <a:defRPr baseline="0"/>
            </a:lvl6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1" name="Rectangle 10" descr="{&quot;templafy&quot;:{&quot;id&quot;:&quot;51fff153-4612-40ae-aebb-5d50b968a32a&quot;}}">
            <a:extLst>
              <a:ext uri="{FF2B5EF4-FFF2-40B4-BE49-F238E27FC236}">
                <a16:creationId xmlns:a16="http://schemas.microsoft.com/office/drawing/2014/main" id="{E85933CF-2E07-4D4E-9911-F315F4A8C593}"/>
              </a:ext>
            </a:extLst>
          </p:cNvPr>
          <p:cNvSpPr/>
          <p:nvPr userDrawn="1"/>
        </p:nvSpPr>
        <p:spPr>
          <a:xfrm>
            <a:off x="554210" y="6286832"/>
            <a:ext cx="2660910"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rgbClr val="9AB1C5"/>
              </a:solidFill>
            </a:endParaRPr>
          </a:p>
        </p:txBody>
      </p:sp>
      <p:sp>
        <p:nvSpPr>
          <p:cNvPr id="12" name="txtFooter">
            <a:extLst>
              <a:ext uri="{FF2B5EF4-FFF2-40B4-BE49-F238E27FC236}">
                <a16:creationId xmlns:a16="http://schemas.microsoft.com/office/drawing/2014/main" id="{DAF82FC6-854A-4F64-8369-1D067ABB701E}"/>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accent5"/>
                </a:solidFill>
              </a:rPr>
              <a:t>© PA Knowledge Limited  |     </a:t>
            </a:r>
            <a:endParaRPr lang="da-DK" sz="1799"/>
          </a:p>
        </p:txBody>
      </p:sp>
    </p:spTree>
    <p:extLst>
      <p:ext uri="{BB962C8B-B14F-4D97-AF65-F5344CB8AC3E}">
        <p14:creationId xmlns:p14="http://schemas.microsoft.com/office/powerpoint/2010/main" val="39954148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Image + Text B">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469278E-0127-48E4-B124-96B0AEF055BD}"/>
              </a:ext>
            </a:extLst>
          </p:cNvPr>
          <p:cNvSpPr>
            <a:spLocks noGrp="1"/>
          </p:cNvSpPr>
          <p:nvPr>
            <p:ph type="pic" sz="quarter" idx="27"/>
          </p:nvPr>
        </p:nvSpPr>
        <p:spPr>
          <a:xfrm>
            <a:off x="3359862" y="0"/>
            <a:ext cx="8832136" cy="6858000"/>
          </a:xfrm>
          <a:prstGeom prst="rect">
            <a:avLst/>
          </a:prstGeom>
          <a:solidFill>
            <a:schemeClr val="accent6"/>
          </a:solidFill>
        </p:spPr>
        <p:txBody>
          <a:bodyPr wrap="square" anchor="ctr">
            <a:noAutofit/>
          </a:bodyPr>
          <a:lstStyle>
            <a:lvl1pPr algn="ctr">
              <a:defRPr/>
            </a:lvl1pPr>
          </a:lstStyle>
          <a:p>
            <a:endParaRPr lang="da-DK"/>
          </a:p>
        </p:txBody>
      </p:sp>
      <p:sp>
        <p:nvSpPr>
          <p:cNvPr id="2" name="Title 1">
            <a:extLst>
              <a:ext uri="{FF2B5EF4-FFF2-40B4-BE49-F238E27FC236}">
                <a16:creationId xmlns:a16="http://schemas.microsoft.com/office/drawing/2014/main" id="{C4998444-3E2E-49E6-BAB5-492E71C48939}"/>
              </a:ext>
            </a:extLst>
          </p:cNvPr>
          <p:cNvSpPr>
            <a:spLocks noGrp="1"/>
          </p:cNvSpPr>
          <p:nvPr>
            <p:ph type="title"/>
          </p:nvPr>
        </p:nvSpPr>
        <p:spPr>
          <a:xfrm>
            <a:off x="554211" y="512645"/>
            <a:ext cx="2662815" cy="792282"/>
          </a:xfrm>
        </p:spPr>
        <p:txBody>
          <a:bodyPr/>
          <a:lstStyle>
            <a:lvl1pPr>
              <a:defRPr sz="2399">
                <a:solidFill>
                  <a:schemeClr val="bg1"/>
                </a:solidFill>
              </a:defRPr>
            </a:lvl1pPr>
          </a:lstStyle>
          <a:p>
            <a:r>
              <a:rPr lang="da-DK"/>
              <a:t>Click to edit Master title style</a:t>
            </a:r>
          </a:p>
        </p:txBody>
      </p:sp>
      <p:cxnSp>
        <p:nvCxnSpPr>
          <p:cNvPr id="6" name="Straight Connector 5">
            <a:extLst>
              <a:ext uri="{FF2B5EF4-FFF2-40B4-BE49-F238E27FC236}">
                <a16:creationId xmlns:a16="http://schemas.microsoft.com/office/drawing/2014/main" id="{C907166C-BF46-4A42-88C8-4A809512797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D96F6BD-24B8-4BD2-A834-883957701F03}"/>
              </a:ext>
            </a:extLst>
          </p:cNvPr>
          <p:cNvSpPr>
            <a:spLocks noGrp="1"/>
          </p:cNvSpPr>
          <p:nvPr>
            <p:ph idx="1"/>
          </p:nvPr>
        </p:nvSpPr>
        <p:spPr>
          <a:xfrm>
            <a:off x="556116" y="1634557"/>
            <a:ext cx="2660910" cy="4534437"/>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1" name="Rectangle 10" descr="{&quot;templafy&quot;:{&quot;id&quot;:&quot;b8f82546-d426-4794-9c51-f1a3fa895ef4&quot;}}">
            <a:extLst>
              <a:ext uri="{FF2B5EF4-FFF2-40B4-BE49-F238E27FC236}">
                <a16:creationId xmlns:a16="http://schemas.microsoft.com/office/drawing/2014/main" id="{9BA48053-1A5D-4A47-AE95-11FBDA3C42CE}"/>
              </a:ext>
            </a:extLst>
          </p:cNvPr>
          <p:cNvSpPr/>
          <p:nvPr userDrawn="1"/>
        </p:nvSpPr>
        <p:spPr>
          <a:xfrm>
            <a:off x="554210" y="6286832"/>
            <a:ext cx="2660910"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rgbClr val="9AB1C5"/>
              </a:solidFill>
            </a:endParaRPr>
          </a:p>
        </p:txBody>
      </p:sp>
      <p:sp>
        <p:nvSpPr>
          <p:cNvPr id="12" name="txtFooter">
            <a:extLst>
              <a:ext uri="{FF2B5EF4-FFF2-40B4-BE49-F238E27FC236}">
                <a16:creationId xmlns:a16="http://schemas.microsoft.com/office/drawing/2014/main" id="{1FF39E47-53E5-4AB9-B168-678733F8FD7F}"/>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da-DK" sz="800">
                <a:solidFill>
                  <a:schemeClr val="accent5"/>
                </a:solidFill>
              </a:rPr>
              <a:t>© PA Knowledge Limited  |     </a:t>
            </a:r>
            <a:endParaRPr lang="da-DK" sz="1799"/>
          </a:p>
        </p:txBody>
      </p:sp>
    </p:spTree>
    <p:extLst>
      <p:ext uri="{BB962C8B-B14F-4D97-AF65-F5344CB8AC3E}">
        <p14:creationId xmlns:p14="http://schemas.microsoft.com/office/powerpoint/2010/main" val="1522150344"/>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mage + Text C">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2FC57C-6C3E-4567-9A08-B612CC955A17}"/>
              </a:ext>
            </a:extLst>
          </p:cNvPr>
          <p:cNvSpPr/>
          <p:nvPr userDrawn="1"/>
        </p:nvSpPr>
        <p:spPr>
          <a:xfrm>
            <a:off x="552306" y="693578"/>
            <a:ext cx="11087388" cy="5470845"/>
          </a:xfrm>
          <a:prstGeom prst="roundRect">
            <a:avLst>
              <a:gd name="adj" fmla="val 14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p>
        </p:txBody>
      </p:sp>
      <p:sp>
        <p:nvSpPr>
          <p:cNvPr id="10" name="plcSlideNumber">
            <a:extLst>
              <a:ext uri="{FF2B5EF4-FFF2-40B4-BE49-F238E27FC236}">
                <a16:creationId xmlns:a16="http://schemas.microsoft.com/office/drawing/2014/main" id="{9FA52A4F-B311-4C3E-9D9A-670BEFBE303C}"/>
              </a:ext>
            </a:extLst>
          </p:cNvPr>
          <p:cNvSpPr>
            <a:spLocks noGrp="1"/>
          </p:cNvSpPr>
          <p:nvPr userDrawn="1"/>
        </p:nvSpPr>
        <p:spPr>
          <a:xfrm>
            <a:off x="5667222" y="6553347"/>
            <a:ext cx="857555"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accent5"/>
                </a:solidFill>
              </a:rPr>
              <a:pPr algn="ctr"/>
              <a:t>‹#›</a:t>
            </a:fld>
            <a:endParaRPr lang="da-DK" sz="800">
              <a:solidFill>
                <a:schemeClr val="accent5"/>
              </a:solidFill>
            </a:endParaRPr>
          </a:p>
        </p:txBody>
      </p:sp>
      <p:sp>
        <p:nvSpPr>
          <p:cNvPr id="12" name="Picture Placeholder 11">
            <a:extLst>
              <a:ext uri="{FF2B5EF4-FFF2-40B4-BE49-F238E27FC236}">
                <a16:creationId xmlns:a16="http://schemas.microsoft.com/office/drawing/2014/main" id="{A249E0E7-0F3D-441A-BCEF-D742D32F9410}"/>
              </a:ext>
            </a:extLst>
          </p:cNvPr>
          <p:cNvSpPr>
            <a:spLocks noGrp="1"/>
          </p:cNvSpPr>
          <p:nvPr>
            <p:ph type="pic" sz="quarter" idx="27"/>
          </p:nvPr>
        </p:nvSpPr>
        <p:spPr>
          <a:xfrm>
            <a:off x="3359862" y="693578"/>
            <a:ext cx="8279832" cy="5470845"/>
          </a:xfrm>
          <a:custGeom>
            <a:avLst/>
            <a:gdLst>
              <a:gd name="connsiteX0" fmla="*/ 0 w 8281988"/>
              <a:gd name="connsiteY0" fmla="*/ 0 h 5472112"/>
              <a:gd name="connsiteX1" fmla="*/ 8205105 w 8281988"/>
              <a:gd name="connsiteY1" fmla="*/ 0 h 5472112"/>
              <a:gd name="connsiteX2" fmla="*/ 8281988 w 8281988"/>
              <a:gd name="connsiteY2" fmla="*/ 76883 h 5472112"/>
              <a:gd name="connsiteX3" fmla="*/ 8281988 w 8281988"/>
              <a:gd name="connsiteY3" fmla="*/ 5395229 h 5472112"/>
              <a:gd name="connsiteX4" fmla="*/ 8205105 w 8281988"/>
              <a:gd name="connsiteY4" fmla="*/ 5472112 h 5472112"/>
              <a:gd name="connsiteX5" fmla="*/ 0 w 8281988"/>
              <a:gd name="connsiteY5" fmla="*/ 5472112 h 54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1988" h="5472112">
                <a:moveTo>
                  <a:pt x="0" y="0"/>
                </a:moveTo>
                <a:lnTo>
                  <a:pt x="8205105" y="0"/>
                </a:lnTo>
                <a:cubicBezTo>
                  <a:pt x="8247566" y="0"/>
                  <a:pt x="8281988" y="34422"/>
                  <a:pt x="8281988" y="76883"/>
                </a:cubicBezTo>
                <a:lnTo>
                  <a:pt x="8281988" y="5395229"/>
                </a:lnTo>
                <a:cubicBezTo>
                  <a:pt x="8281988" y="5437690"/>
                  <a:pt x="8247566" y="5472112"/>
                  <a:pt x="8205105" y="5472112"/>
                </a:cubicBezTo>
                <a:lnTo>
                  <a:pt x="0" y="5472112"/>
                </a:lnTo>
                <a:close/>
              </a:path>
            </a:pathLst>
          </a:custGeom>
          <a:solidFill>
            <a:schemeClr val="accent6"/>
          </a:solidFill>
        </p:spPr>
        <p:txBody>
          <a:bodyPr wrap="square" anchor="ctr">
            <a:noAutofit/>
          </a:bodyPr>
          <a:lstStyle>
            <a:lvl1pPr algn="ctr">
              <a:defRPr/>
            </a:lvl1pPr>
          </a:lstStyle>
          <a:p>
            <a:endParaRPr lang="da-DK"/>
          </a:p>
        </p:txBody>
      </p:sp>
      <p:sp>
        <p:nvSpPr>
          <p:cNvPr id="13" name="Title 1">
            <a:extLst>
              <a:ext uri="{FF2B5EF4-FFF2-40B4-BE49-F238E27FC236}">
                <a16:creationId xmlns:a16="http://schemas.microsoft.com/office/drawing/2014/main" id="{F51C6C8C-C286-4F88-AB7F-D3B0B7A93F6A}"/>
              </a:ext>
            </a:extLst>
          </p:cNvPr>
          <p:cNvSpPr>
            <a:spLocks noGrp="1"/>
          </p:cNvSpPr>
          <p:nvPr>
            <p:ph type="title"/>
          </p:nvPr>
        </p:nvSpPr>
        <p:spPr>
          <a:xfrm>
            <a:off x="773611" y="896998"/>
            <a:ext cx="2443415" cy="792282"/>
          </a:xfrm>
        </p:spPr>
        <p:txBody>
          <a:bodyPr/>
          <a:lstStyle>
            <a:lvl1pPr>
              <a:defRPr sz="1999">
                <a:solidFill>
                  <a:schemeClr val="bg1"/>
                </a:solidFill>
              </a:defRPr>
            </a:lvl1pPr>
          </a:lstStyle>
          <a:p>
            <a:r>
              <a:rPr lang="da-DK"/>
              <a:t>Click to edit Master title style</a:t>
            </a:r>
          </a:p>
        </p:txBody>
      </p:sp>
      <p:cxnSp>
        <p:nvCxnSpPr>
          <p:cNvPr id="14" name="Straight Connector 13">
            <a:extLst>
              <a:ext uri="{FF2B5EF4-FFF2-40B4-BE49-F238E27FC236}">
                <a16:creationId xmlns:a16="http://schemas.microsoft.com/office/drawing/2014/main" id="{0C50824C-0ADC-4AFB-8811-11F2D443B63C}"/>
              </a:ext>
            </a:extLst>
          </p:cNvPr>
          <p:cNvCxnSpPr>
            <a:cxnSpLocks/>
          </p:cNvCxnSpPr>
          <p:nvPr userDrawn="1"/>
        </p:nvCxnSpPr>
        <p:spPr>
          <a:xfrm>
            <a:off x="773609" y="185927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B06C9CD-3287-4D22-ABE7-8CB7607A7AF4}"/>
              </a:ext>
            </a:extLst>
          </p:cNvPr>
          <p:cNvSpPr>
            <a:spLocks noGrp="1"/>
          </p:cNvSpPr>
          <p:nvPr>
            <p:ph idx="1"/>
          </p:nvPr>
        </p:nvSpPr>
        <p:spPr>
          <a:xfrm>
            <a:off x="775515" y="2018911"/>
            <a:ext cx="2441511" cy="394209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Tree>
    <p:extLst>
      <p:ext uri="{BB962C8B-B14F-4D97-AF65-F5344CB8AC3E}">
        <p14:creationId xmlns:p14="http://schemas.microsoft.com/office/powerpoint/2010/main" val="287698798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514738" y="1512840"/>
            <a:ext cx="11220929" cy="369332"/>
            <a:chOff x="1797664" y="2085631"/>
            <a:chExt cx="11220928"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3333">
                <a:tabLst>
                  <a:tab pos="9511110" algn="l"/>
                </a:tabLst>
              </a:pPr>
              <a:r>
                <a:rPr lang="da-DK" sz="1400"/>
                <a:t>&lt;TEXT&gt;</a:t>
              </a:r>
              <a:endParaRPr lang="da-DK" sz="1799"/>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da-DK" sz="1400"/>
                <a:t>&lt;N&gt;</a:t>
              </a:r>
              <a:endParaRPr lang="da-DK" sz="1799"/>
            </a:p>
          </p:txBody>
        </p:sp>
        <p:sp>
          <p:nvSpPr>
            <p:cNvPr id="22" name="Slide Number" hidden="1"/>
            <p:cNvSpPr txBox="1">
              <a:spLocks/>
            </p:cNvSpPr>
            <p:nvPr userDrawn="1"/>
          </p:nvSpPr>
          <p:spPr>
            <a:xfrm>
              <a:off x="12381598" y="2085631"/>
              <a:ext cx="636994" cy="369332"/>
            </a:xfrm>
            <a:prstGeom prst="rect">
              <a:avLst/>
            </a:prstGeom>
            <a:noFill/>
          </p:spPr>
          <p:txBody>
            <a:bodyPr wrap="none" rtlCol="0" anchor="ctr">
              <a:noAutofit/>
            </a:bodyPr>
            <a:lstStyle/>
            <a:p>
              <a:pPr algn="r"/>
              <a:r>
                <a:rPr lang="da-DK" sz="1400"/>
                <a:t>&lt;P&gt;</a:t>
              </a:r>
              <a:endParaRPr lang="da-DK" sz="1799"/>
            </a:p>
          </p:txBody>
        </p:sp>
        <p:sp>
          <p:nvSpPr>
            <p:cNvPr id="24" name="Timeslot" hidden="1"/>
            <p:cNvSpPr txBox="1">
              <a:spLocks/>
            </p:cNvSpPr>
            <p:nvPr userDrawn="1"/>
          </p:nvSpPr>
          <p:spPr>
            <a:xfrm>
              <a:off x="9186141" y="2085631"/>
              <a:ext cx="1257061" cy="369332"/>
            </a:xfrm>
            <a:prstGeom prst="rect">
              <a:avLst/>
            </a:prstGeom>
            <a:noFill/>
          </p:spPr>
          <p:txBody>
            <a:bodyPr wrap="none" rtlCol="0" anchor="ctr">
              <a:noAutofit/>
            </a:bodyPr>
            <a:lstStyle/>
            <a:p>
              <a:pPr algn="l"/>
              <a:r>
                <a:rPr lang="da-DK" sz="1400"/>
                <a:t>&lt;TIMESLOT&gt;</a:t>
              </a:r>
              <a:endParaRPr lang="da-DK" sz="1799"/>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da-DK" sz="1400"/>
                <a:t>&lt;RESPONSIBLE&gt;</a:t>
              </a:r>
              <a:endParaRPr lang="da-DK" sz="1799"/>
            </a:p>
          </p:txBody>
        </p:sp>
        <p:sp>
          <p:nvSpPr>
            <p:cNvPr id="29" name="Duration" hidden="1"/>
            <p:cNvSpPr txBox="1">
              <a:spLocks/>
            </p:cNvSpPr>
            <p:nvPr userDrawn="1"/>
          </p:nvSpPr>
          <p:spPr>
            <a:xfrm>
              <a:off x="11049857" y="2085631"/>
              <a:ext cx="684723" cy="369332"/>
            </a:xfrm>
            <a:prstGeom prst="rect">
              <a:avLst/>
            </a:prstGeom>
            <a:noFill/>
          </p:spPr>
          <p:txBody>
            <a:bodyPr wrap="none" rtlCol="0" anchor="ctr">
              <a:noAutofit/>
            </a:bodyPr>
            <a:lstStyle/>
            <a:p>
              <a:pPr algn="l"/>
              <a:r>
                <a:rPr lang="da-DK" sz="1400"/>
                <a:t>&lt;DURATION&gt;</a:t>
              </a:r>
              <a:endParaRPr lang="da-DK" sz="1799"/>
            </a:p>
          </p:txBody>
        </p:sp>
      </p:grpSp>
      <p:grpSp>
        <p:nvGrpSpPr>
          <p:cNvPr id="4" name="SP Agenda Section Highlight" hidden="1"/>
          <p:cNvGrpSpPr>
            <a:grpSpLocks/>
          </p:cNvGrpSpPr>
          <p:nvPr userDrawn="1"/>
        </p:nvGrpSpPr>
        <p:grpSpPr>
          <a:xfrm>
            <a:off x="514737" y="2044172"/>
            <a:ext cx="11220929" cy="369332"/>
            <a:chOff x="1797664" y="2616963"/>
            <a:chExt cx="11220930"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3333">
                <a:tabLst>
                  <a:tab pos="9511110" algn="l"/>
                </a:tabLst>
              </a:pPr>
              <a:r>
                <a:rPr lang="da-DK" sz="1400" b="1"/>
                <a:t>&lt;TEXT&gt;</a:t>
              </a:r>
              <a:endParaRPr lang="da-DK" sz="1799"/>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da-DK" sz="1400" b="1"/>
                <a:t>&lt;N&gt;</a:t>
              </a:r>
              <a:endParaRPr lang="da-DK" sz="1799"/>
            </a:p>
          </p:txBody>
        </p:sp>
        <p:sp>
          <p:nvSpPr>
            <p:cNvPr id="34" name="Slide Number" hidden="1"/>
            <p:cNvSpPr txBox="1">
              <a:spLocks/>
            </p:cNvSpPr>
            <p:nvPr userDrawn="1"/>
          </p:nvSpPr>
          <p:spPr>
            <a:xfrm>
              <a:off x="12381600" y="2616963"/>
              <a:ext cx="636994" cy="369332"/>
            </a:xfrm>
            <a:prstGeom prst="rect">
              <a:avLst/>
            </a:prstGeom>
            <a:grpFill/>
          </p:spPr>
          <p:txBody>
            <a:bodyPr wrap="none" rtlCol="0" anchor="ctr">
              <a:noAutofit/>
            </a:bodyPr>
            <a:lstStyle/>
            <a:p>
              <a:pPr algn="r"/>
              <a:r>
                <a:rPr lang="da-DK" sz="1400" b="1"/>
                <a:t>&lt;P&gt;</a:t>
              </a:r>
              <a:endParaRPr lang="da-DK" sz="1799"/>
            </a:p>
          </p:txBody>
        </p:sp>
        <p:sp>
          <p:nvSpPr>
            <p:cNvPr id="35" name="Timeslot" hidden="1"/>
            <p:cNvSpPr txBox="1">
              <a:spLocks/>
            </p:cNvSpPr>
            <p:nvPr userDrawn="1"/>
          </p:nvSpPr>
          <p:spPr>
            <a:xfrm>
              <a:off x="9178685" y="2616963"/>
              <a:ext cx="1257061" cy="369332"/>
            </a:xfrm>
            <a:prstGeom prst="rect">
              <a:avLst/>
            </a:prstGeom>
            <a:grpFill/>
          </p:spPr>
          <p:txBody>
            <a:bodyPr wrap="none" rtlCol="0" anchor="ctr">
              <a:noAutofit/>
            </a:bodyPr>
            <a:lstStyle/>
            <a:p>
              <a:pPr algn="l"/>
              <a:r>
                <a:rPr lang="da-DK" sz="1400" b="1"/>
                <a:t>&lt;TIMESLOT&gt;</a:t>
              </a:r>
              <a:endParaRPr lang="da-DK" sz="1799"/>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da-DK" sz="1400" b="1"/>
                <a:t>&lt;RESPONSIBLE&gt;</a:t>
              </a:r>
              <a:endParaRPr lang="da-DK" sz="1799"/>
            </a:p>
          </p:txBody>
        </p:sp>
        <p:sp>
          <p:nvSpPr>
            <p:cNvPr id="37" name="Duration" hidden="1"/>
            <p:cNvSpPr txBox="1">
              <a:spLocks/>
            </p:cNvSpPr>
            <p:nvPr userDrawn="1"/>
          </p:nvSpPr>
          <p:spPr>
            <a:xfrm>
              <a:off x="11049859" y="2616963"/>
              <a:ext cx="684723" cy="369332"/>
            </a:xfrm>
            <a:prstGeom prst="rect">
              <a:avLst/>
            </a:prstGeom>
            <a:grpFill/>
          </p:spPr>
          <p:txBody>
            <a:bodyPr wrap="none" rtlCol="0" anchor="ctr">
              <a:noAutofit/>
            </a:bodyPr>
            <a:lstStyle/>
            <a:p>
              <a:pPr algn="l"/>
              <a:r>
                <a:rPr lang="da-DK" sz="1400" b="1"/>
                <a:t>&lt;DURATION&gt;</a:t>
              </a:r>
              <a:endParaRPr lang="da-DK" sz="1799"/>
            </a:p>
          </p:txBody>
        </p:sp>
      </p:grpSp>
      <p:grpSp>
        <p:nvGrpSpPr>
          <p:cNvPr id="8" name="SP Agenda Subsection" hidden="1"/>
          <p:cNvGrpSpPr>
            <a:grpSpLocks/>
          </p:cNvGrpSpPr>
          <p:nvPr userDrawn="1"/>
        </p:nvGrpSpPr>
        <p:grpSpPr>
          <a:xfrm>
            <a:off x="982878" y="2575504"/>
            <a:ext cx="10752788" cy="369332"/>
            <a:chOff x="2265804" y="3155687"/>
            <a:chExt cx="10752786"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3333">
                <a:tabLst>
                  <a:tab pos="9511110" algn="l"/>
                </a:tabLst>
              </a:pPr>
              <a:r>
                <a:rPr lang="da-DK" sz="1400"/>
                <a:t>&lt;TEXT&gt;</a:t>
              </a:r>
              <a:endParaRPr lang="da-DK" sz="1799"/>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da-DK" sz="1400"/>
                <a:t>&lt;N&gt;</a:t>
              </a:r>
              <a:endParaRPr lang="da-DK" sz="1799"/>
            </a:p>
          </p:txBody>
        </p:sp>
        <p:sp>
          <p:nvSpPr>
            <p:cNvPr id="41" name="Slide Number" hidden="1"/>
            <p:cNvSpPr txBox="1">
              <a:spLocks/>
            </p:cNvSpPr>
            <p:nvPr userDrawn="1"/>
          </p:nvSpPr>
          <p:spPr>
            <a:xfrm>
              <a:off x="12381596" y="3155687"/>
              <a:ext cx="636994" cy="369332"/>
            </a:xfrm>
            <a:prstGeom prst="rect">
              <a:avLst/>
            </a:prstGeom>
            <a:noFill/>
          </p:spPr>
          <p:txBody>
            <a:bodyPr wrap="none" rtlCol="0" anchor="ctr">
              <a:noAutofit/>
            </a:bodyPr>
            <a:lstStyle/>
            <a:p>
              <a:pPr algn="r"/>
              <a:r>
                <a:rPr lang="da-DK" sz="1400"/>
                <a:t>&lt;P&gt;</a:t>
              </a:r>
              <a:endParaRPr lang="da-DK" sz="1799"/>
            </a:p>
          </p:txBody>
        </p:sp>
        <p:sp>
          <p:nvSpPr>
            <p:cNvPr id="42" name="Timeslot" hidden="1"/>
            <p:cNvSpPr txBox="1">
              <a:spLocks/>
            </p:cNvSpPr>
            <p:nvPr userDrawn="1"/>
          </p:nvSpPr>
          <p:spPr>
            <a:xfrm>
              <a:off x="9186141" y="3155687"/>
              <a:ext cx="1257061" cy="369332"/>
            </a:xfrm>
            <a:prstGeom prst="rect">
              <a:avLst/>
            </a:prstGeom>
            <a:noFill/>
          </p:spPr>
          <p:txBody>
            <a:bodyPr wrap="none" rtlCol="0" anchor="ctr">
              <a:noAutofit/>
            </a:bodyPr>
            <a:lstStyle/>
            <a:p>
              <a:pPr algn="l"/>
              <a:r>
                <a:rPr lang="da-DK" sz="1400"/>
                <a:t>&lt;TIMESLOT&gt;</a:t>
              </a:r>
              <a:endParaRPr lang="da-DK" sz="1799"/>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da-DK" sz="1400"/>
                <a:t>&lt;RESPONSIBLE&gt;</a:t>
              </a:r>
              <a:endParaRPr lang="da-DK" sz="1799"/>
            </a:p>
          </p:txBody>
        </p:sp>
        <p:sp>
          <p:nvSpPr>
            <p:cNvPr id="44" name="Duration" hidden="1"/>
            <p:cNvSpPr txBox="1">
              <a:spLocks/>
            </p:cNvSpPr>
            <p:nvPr userDrawn="1"/>
          </p:nvSpPr>
          <p:spPr>
            <a:xfrm>
              <a:off x="11049855" y="3155687"/>
              <a:ext cx="684723" cy="369332"/>
            </a:xfrm>
            <a:prstGeom prst="rect">
              <a:avLst/>
            </a:prstGeom>
            <a:noFill/>
          </p:spPr>
          <p:txBody>
            <a:bodyPr wrap="none" rtlCol="0" anchor="ctr">
              <a:noAutofit/>
            </a:bodyPr>
            <a:lstStyle/>
            <a:p>
              <a:pPr algn="l"/>
              <a:r>
                <a:rPr lang="da-DK" sz="1400"/>
                <a:t>&lt;DURATION&gt;</a:t>
              </a:r>
              <a:endParaRPr lang="da-DK" sz="1799"/>
            </a:p>
          </p:txBody>
        </p:sp>
      </p:grpSp>
      <p:grpSp>
        <p:nvGrpSpPr>
          <p:cNvPr id="9" name="SP Agenda Subsection Highlight" hidden="1"/>
          <p:cNvGrpSpPr>
            <a:grpSpLocks/>
          </p:cNvGrpSpPr>
          <p:nvPr userDrawn="1"/>
        </p:nvGrpSpPr>
        <p:grpSpPr>
          <a:xfrm>
            <a:off x="982877" y="3106836"/>
            <a:ext cx="10752789" cy="369332"/>
            <a:chOff x="2265804" y="3694411"/>
            <a:chExt cx="10752789"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3333">
                <a:tabLst>
                  <a:tab pos="9511110" algn="l"/>
                </a:tabLst>
              </a:pPr>
              <a:r>
                <a:rPr lang="da-DK" sz="1400" b="1"/>
                <a:t>&lt;TEXT&gt;</a:t>
              </a:r>
              <a:endParaRPr lang="da-DK" sz="1799"/>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da-DK" sz="1400" b="1"/>
                <a:t>&lt;N&gt;</a:t>
              </a:r>
              <a:endParaRPr lang="da-DK" sz="1799"/>
            </a:p>
          </p:txBody>
        </p:sp>
        <p:sp>
          <p:nvSpPr>
            <p:cNvPr id="48" name="Slide Number" hidden="1"/>
            <p:cNvSpPr txBox="1">
              <a:spLocks/>
            </p:cNvSpPr>
            <p:nvPr userDrawn="1"/>
          </p:nvSpPr>
          <p:spPr>
            <a:xfrm>
              <a:off x="12381599" y="3694411"/>
              <a:ext cx="636994" cy="369332"/>
            </a:xfrm>
            <a:prstGeom prst="rect">
              <a:avLst/>
            </a:prstGeom>
            <a:grpFill/>
          </p:spPr>
          <p:txBody>
            <a:bodyPr wrap="none" rtlCol="0" anchor="ctr">
              <a:noAutofit/>
            </a:bodyPr>
            <a:lstStyle/>
            <a:p>
              <a:pPr algn="r"/>
              <a:r>
                <a:rPr lang="da-DK" sz="1400" b="1"/>
                <a:t>&lt;P&gt;</a:t>
              </a:r>
              <a:endParaRPr lang="da-DK" sz="1799"/>
            </a:p>
          </p:txBody>
        </p:sp>
        <p:sp>
          <p:nvSpPr>
            <p:cNvPr id="49" name="Timeslot" hidden="1"/>
            <p:cNvSpPr txBox="1">
              <a:spLocks/>
            </p:cNvSpPr>
            <p:nvPr userDrawn="1"/>
          </p:nvSpPr>
          <p:spPr>
            <a:xfrm>
              <a:off x="9186143" y="3694411"/>
              <a:ext cx="1257061" cy="369332"/>
            </a:xfrm>
            <a:prstGeom prst="rect">
              <a:avLst/>
            </a:prstGeom>
            <a:grpFill/>
          </p:spPr>
          <p:txBody>
            <a:bodyPr wrap="none" rtlCol="0" anchor="ctr">
              <a:noAutofit/>
            </a:bodyPr>
            <a:lstStyle/>
            <a:p>
              <a:pPr algn="l"/>
              <a:r>
                <a:rPr lang="da-DK" sz="1400" b="1"/>
                <a:t>&lt;TIMESLOT&gt;</a:t>
              </a:r>
              <a:endParaRPr lang="da-DK" sz="1799"/>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da-DK" sz="1400" b="1"/>
                <a:t>&lt;RESPONSIBLE&gt;</a:t>
              </a:r>
              <a:endParaRPr lang="da-DK" sz="1799"/>
            </a:p>
          </p:txBody>
        </p:sp>
        <p:sp>
          <p:nvSpPr>
            <p:cNvPr id="51" name="Duration" hidden="1"/>
            <p:cNvSpPr txBox="1">
              <a:spLocks/>
            </p:cNvSpPr>
            <p:nvPr userDrawn="1"/>
          </p:nvSpPr>
          <p:spPr>
            <a:xfrm>
              <a:off x="11059559" y="3694411"/>
              <a:ext cx="684723" cy="369332"/>
            </a:xfrm>
            <a:prstGeom prst="rect">
              <a:avLst/>
            </a:prstGeom>
            <a:grpFill/>
          </p:spPr>
          <p:txBody>
            <a:bodyPr wrap="none" rtlCol="0" anchor="ctr">
              <a:noAutofit/>
            </a:bodyPr>
            <a:lstStyle/>
            <a:p>
              <a:pPr algn="l"/>
              <a:r>
                <a:rPr lang="da-DK" sz="1400" b="1"/>
                <a:t>&lt;DURATION&gt;</a:t>
              </a:r>
              <a:endParaRPr lang="da-DK" sz="1799"/>
            </a:p>
          </p:txBody>
        </p:sp>
      </p:grpSp>
      <p:sp>
        <p:nvSpPr>
          <p:cNvPr id="2" name="Title 1">
            <a:extLst>
              <a:ext uri="{FF2B5EF4-FFF2-40B4-BE49-F238E27FC236}">
                <a16:creationId xmlns:a16="http://schemas.microsoft.com/office/drawing/2014/main" id="{F9E98EAC-E0D3-2C7E-275E-00A94D6C0A80}"/>
              </a:ext>
            </a:extLst>
          </p:cNvPr>
          <p:cNvSpPr>
            <a:spLocks noGrp="1"/>
          </p:cNvSpPr>
          <p:nvPr>
            <p:ph type="title" idx="10" hasCustomPrompt="1"/>
          </p:nvPr>
        </p:nvSpPr>
        <p:spPr/>
        <p:txBody>
          <a:bodyPr/>
          <a:lstStyle/>
          <a:p>
            <a:r>
              <a:rPr lang="da-DK"/>
              <a:t>Agenda</a:t>
            </a:r>
          </a:p>
        </p:txBody>
      </p:sp>
      <p:cxnSp>
        <p:nvCxnSpPr>
          <p:cNvPr id="5" name="Straight Connector 4">
            <a:extLst>
              <a:ext uri="{FF2B5EF4-FFF2-40B4-BE49-F238E27FC236}">
                <a16:creationId xmlns:a16="http://schemas.microsoft.com/office/drawing/2014/main" id="{602A5387-A2F9-BBCA-06A0-814F3EC9A10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422346"/>
      </p:ext>
    </p:extLst>
  </p:cSld>
  <p:clrMapOvr>
    <a:masterClrMapping/>
  </p:clrMapOvr>
  <p:transition>
    <p:fade/>
  </p:transition>
  <p:extLst>
    <p:ext uri="{DCECCB84-F9BA-43D5-87BE-67443E8EF086}">
      <p15:sldGuideLst xmlns:p15="http://schemas.microsoft.com/office/powerpoint/2012/main">
        <p15:guide id="2" pos="1164">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SP Divider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7EABE088-8B6D-39F3-4945-480CC48B91B6}"/>
              </a:ext>
            </a:extLst>
          </p:cNvPr>
          <p:cNvSpPr>
            <a:spLocks noGrp="1"/>
          </p:cNvSpPr>
          <p:nvPr>
            <p:ph type="pic" sz="quarter" idx="24"/>
          </p:nvPr>
        </p:nvSpPr>
        <p:spPr>
          <a:xfrm>
            <a:off x="4371742" y="1"/>
            <a:ext cx="7820257" cy="6858000"/>
          </a:xfrm>
          <a:custGeom>
            <a:avLst/>
            <a:gdLst>
              <a:gd name="connsiteX0" fmla="*/ 103786 w 7897812"/>
              <a:gd name="connsiteY0" fmla="*/ 0 h 6859588"/>
              <a:gd name="connsiteX1" fmla="*/ 7897812 w 7897812"/>
              <a:gd name="connsiteY1" fmla="*/ 0 h 6859588"/>
              <a:gd name="connsiteX2" fmla="*/ 7897812 w 7897812"/>
              <a:gd name="connsiteY2" fmla="*/ 6859588 h 6859588"/>
              <a:gd name="connsiteX3" fmla="*/ 103786 w 7897812"/>
              <a:gd name="connsiteY3" fmla="*/ 6859588 h 6859588"/>
              <a:gd name="connsiteX4" fmla="*/ 0 w 7897812"/>
              <a:gd name="connsiteY4" fmla="*/ 6755802 h 6859588"/>
              <a:gd name="connsiteX5" fmla="*/ 0 w 7897812"/>
              <a:gd name="connsiteY5" fmla="*/ 103786 h 6859588"/>
              <a:gd name="connsiteX6" fmla="*/ 103786 w 7897812"/>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12" h="6859588">
                <a:moveTo>
                  <a:pt x="103786" y="0"/>
                </a:moveTo>
                <a:lnTo>
                  <a:pt x="7897812" y="0"/>
                </a:lnTo>
                <a:lnTo>
                  <a:pt x="7897812"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da-DK"/>
          </a:p>
        </p:txBody>
      </p:sp>
      <p:grpSp>
        <p:nvGrpSpPr>
          <p:cNvPr id="18" name="SP Agenda Subsection" hidden="1">
            <a:extLst>
              <a:ext uri="{FF2B5EF4-FFF2-40B4-BE49-F238E27FC236}">
                <a16:creationId xmlns:a16="http://schemas.microsoft.com/office/drawing/2014/main" id="{91D61CFA-1A29-4B89-8F49-1E216E25DD2B}"/>
              </a:ext>
            </a:extLst>
          </p:cNvPr>
          <p:cNvGrpSpPr>
            <a:grpSpLocks/>
          </p:cNvGrpSpPr>
          <p:nvPr userDrawn="1"/>
        </p:nvGrpSpPr>
        <p:grpSpPr>
          <a:xfrm>
            <a:off x="507747" y="1138825"/>
            <a:ext cx="9204500" cy="4580351"/>
            <a:chOff x="1487502" y="-1420184"/>
            <a:chExt cx="5424761" cy="4580353"/>
          </a:xfrm>
        </p:grpSpPr>
        <p:sp>
          <p:nvSpPr>
            <p:cNvPr id="26" name="Section Title" hidden="1">
              <a:extLst>
                <a:ext uri="{FF2B5EF4-FFF2-40B4-BE49-F238E27FC236}">
                  <a16:creationId xmlns:a16="http://schemas.microsoft.com/office/drawing/2014/main" id="{8BF45C0E-D24F-4800-98B2-20E0A3AC8C3F}"/>
                </a:ext>
              </a:extLst>
            </p:cNvPr>
            <p:cNvSpPr txBox="1">
              <a:spLocks/>
            </p:cNvSpPr>
            <p:nvPr userDrawn="1"/>
          </p:nvSpPr>
          <p:spPr>
            <a:xfrm>
              <a:off x="1502265" y="1133876"/>
              <a:ext cx="2032418" cy="2026293"/>
            </a:xfrm>
            <a:prstGeom prst="rect">
              <a:avLst/>
            </a:prstGeom>
            <a:noFill/>
          </p:spPr>
          <p:txBody>
            <a:bodyPr wrap="square" lIns="0" tIns="0" rIns="0" bIns="0" rtlCol="0" anchor="t" anchorCtr="0">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defTabSz="6782146">
                <a:tabLst>
                  <a:tab pos="6911329" algn="l"/>
                </a:tabLst>
              </a:pPr>
              <a:r>
                <a:rPr lang="da-DK" sz="2319" b="0">
                  <a:solidFill>
                    <a:schemeClr val="tx1"/>
                  </a:solidFill>
                </a:rPr>
                <a:t>&lt;Text&gt;</a:t>
              </a:r>
              <a:endParaRPr lang="da-DK" sz="1999"/>
            </a:p>
          </p:txBody>
        </p:sp>
        <p:sp>
          <p:nvSpPr>
            <p:cNvPr id="27" name="Section Number" hidden="1">
              <a:extLst>
                <a:ext uri="{FF2B5EF4-FFF2-40B4-BE49-F238E27FC236}">
                  <a16:creationId xmlns:a16="http://schemas.microsoft.com/office/drawing/2014/main" id="{B36140C3-09D5-4D3F-906D-270C63E34027}"/>
                </a:ext>
              </a:extLst>
            </p:cNvPr>
            <p:cNvSpPr txBox="1">
              <a:spLocks/>
            </p:cNvSpPr>
            <p:nvPr userDrawn="1"/>
          </p:nvSpPr>
          <p:spPr>
            <a:xfrm>
              <a:off x="1487502" y="-1420184"/>
              <a:ext cx="2564793" cy="1769306"/>
            </a:xfrm>
            <a:prstGeom prst="rect">
              <a:avLst/>
            </a:prstGeom>
            <a:noFill/>
          </p:spPr>
          <p:txBody>
            <a:bodyPr wrap="square" lIns="0" tIns="0" rIns="0" bIns="0" rtlCol="0" anchor="t" anchorCtr="0">
              <a:sp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11497" b="0">
                  <a:solidFill>
                    <a:schemeClr val="accent4"/>
                  </a:solidFill>
                </a:rPr>
                <a:t>&lt;N&gt;</a:t>
              </a:r>
              <a:endParaRPr lang="da-DK" sz="1999"/>
            </a:p>
          </p:txBody>
        </p:sp>
        <p:sp>
          <p:nvSpPr>
            <p:cNvPr id="28"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r"/>
              <a:r>
                <a:rPr lang="da-DK" sz="727">
                  <a:solidFill>
                    <a:srgbClr val="000000">
                      <a:alpha val="0"/>
                    </a:srgbClr>
                  </a:solidFill>
                </a:rPr>
                <a:t>&lt;P&gt;</a:t>
              </a:r>
              <a:endParaRPr lang="da-DK" sz="1999"/>
            </a:p>
          </p:txBody>
        </p:sp>
        <p:sp>
          <p:nvSpPr>
            <p:cNvPr id="29"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727">
                  <a:solidFill>
                    <a:srgbClr val="000000">
                      <a:alpha val="0"/>
                    </a:srgbClr>
                  </a:solidFill>
                </a:rPr>
                <a:t>&lt;TIMESLOT&gt;</a:t>
              </a:r>
              <a:endParaRPr lang="da-DK" sz="1999"/>
            </a:p>
          </p:txBody>
        </p:sp>
        <p:sp>
          <p:nvSpPr>
            <p:cNvPr id="30"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727">
                  <a:solidFill>
                    <a:srgbClr val="000000">
                      <a:alpha val="0"/>
                    </a:srgbClr>
                  </a:solidFill>
                </a:rPr>
                <a:t>&lt;RESPONSIBLE&gt;</a:t>
              </a:r>
              <a:endParaRPr lang="da-DK" sz="1999"/>
            </a:p>
          </p:txBody>
        </p:sp>
        <p:sp>
          <p:nvSpPr>
            <p:cNvPr id="31"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727">
                  <a:solidFill>
                    <a:srgbClr val="000000">
                      <a:alpha val="0"/>
                    </a:srgbClr>
                  </a:solidFill>
                </a:rPr>
                <a:t>&lt;DURATION&gt;</a:t>
              </a:r>
              <a:endParaRPr lang="da-DK" sz="1999"/>
            </a:p>
          </p:txBody>
        </p:sp>
      </p:grpSp>
      <p:grpSp>
        <p:nvGrpSpPr>
          <p:cNvPr id="19" name="SP Agenda Section" hidden="1">
            <a:extLst>
              <a:ext uri="{FF2B5EF4-FFF2-40B4-BE49-F238E27FC236}">
                <a16:creationId xmlns:a16="http://schemas.microsoft.com/office/drawing/2014/main" id="{06FD337F-F2F8-CE43-2082-ABBCBC3DC644}"/>
              </a:ext>
            </a:extLst>
          </p:cNvPr>
          <p:cNvGrpSpPr>
            <a:grpSpLocks/>
          </p:cNvGrpSpPr>
          <p:nvPr userDrawn="1"/>
        </p:nvGrpSpPr>
        <p:grpSpPr>
          <a:xfrm>
            <a:off x="507747" y="1138825"/>
            <a:ext cx="9204500" cy="4580351"/>
            <a:chOff x="1487502" y="-1420184"/>
            <a:chExt cx="5424761" cy="4580353"/>
          </a:xfrm>
        </p:grpSpPr>
        <p:sp>
          <p:nvSpPr>
            <p:cNvPr id="20" name="Section Title" hidden="1">
              <a:extLst>
                <a:ext uri="{FF2B5EF4-FFF2-40B4-BE49-F238E27FC236}">
                  <a16:creationId xmlns:a16="http://schemas.microsoft.com/office/drawing/2014/main" id="{4EC433BD-6D26-6BAF-8276-87E53C19383B}"/>
                </a:ext>
              </a:extLst>
            </p:cNvPr>
            <p:cNvSpPr txBox="1">
              <a:spLocks/>
            </p:cNvSpPr>
            <p:nvPr userDrawn="1"/>
          </p:nvSpPr>
          <p:spPr>
            <a:xfrm>
              <a:off x="1502265" y="1133876"/>
              <a:ext cx="2032418" cy="2026293"/>
            </a:xfrm>
            <a:prstGeom prst="rect">
              <a:avLst/>
            </a:prstGeom>
            <a:noFill/>
          </p:spPr>
          <p:txBody>
            <a:bodyPr wrap="square" lIns="0" tIns="0" rIns="0" bIns="0" rtlCol="0" anchor="t" anchorCtr="0">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defTabSz="6782146">
                <a:tabLst>
                  <a:tab pos="6911329" algn="l"/>
                </a:tabLst>
              </a:pPr>
              <a:r>
                <a:rPr lang="da-DK" sz="2319" b="0">
                  <a:solidFill>
                    <a:schemeClr val="tx1"/>
                  </a:solidFill>
                </a:rPr>
                <a:t>&lt;Text&gt;</a:t>
              </a:r>
              <a:endParaRPr lang="da-DK" sz="1999"/>
            </a:p>
          </p:txBody>
        </p:sp>
        <p:sp>
          <p:nvSpPr>
            <p:cNvPr id="21" name="Section Number" hidden="1">
              <a:extLst>
                <a:ext uri="{FF2B5EF4-FFF2-40B4-BE49-F238E27FC236}">
                  <a16:creationId xmlns:a16="http://schemas.microsoft.com/office/drawing/2014/main" id="{609A0FE4-3D90-F7F1-5430-7472A19B4084}"/>
                </a:ext>
              </a:extLst>
            </p:cNvPr>
            <p:cNvSpPr txBox="1">
              <a:spLocks/>
            </p:cNvSpPr>
            <p:nvPr userDrawn="1"/>
          </p:nvSpPr>
          <p:spPr>
            <a:xfrm>
              <a:off x="1487502" y="-1420184"/>
              <a:ext cx="2564793" cy="1769306"/>
            </a:xfrm>
            <a:prstGeom prst="rect">
              <a:avLst/>
            </a:prstGeom>
            <a:noFill/>
          </p:spPr>
          <p:txBody>
            <a:bodyPr wrap="square" lIns="0" tIns="0" rIns="0" bIns="0" rtlCol="0" anchor="t" anchorCtr="0">
              <a:sp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11497" b="0">
                  <a:solidFill>
                    <a:schemeClr val="accent4"/>
                  </a:solidFill>
                </a:rPr>
                <a:t>&lt;N&gt;</a:t>
              </a:r>
              <a:endParaRPr lang="da-DK" sz="1999"/>
            </a:p>
          </p:txBody>
        </p:sp>
        <p:sp>
          <p:nvSpPr>
            <p:cNvPr id="22" name="Slide Number" hidden="1">
              <a:extLst>
                <a:ext uri="{FF2B5EF4-FFF2-40B4-BE49-F238E27FC236}">
                  <a16:creationId xmlns:a16="http://schemas.microsoft.com/office/drawing/2014/main" id="{FD0D5BD8-DB57-52AF-55D0-EC7D489625AA}"/>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r"/>
              <a:r>
                <a:rPr lang="da-DK" sz="727">
                  <a:solidFill>
                    <a:srgbClr val="000000">
                      <a:alpha val="0"/>
                    </a:srgbClr>
                  </a:solidFill>
                </a:rPr>
                <a:t>&lt;P&gt;</a:t>
              </a:r>
              <a:endParaRPr lang="da-DK" sz="1999"/>
            </a:p>
          </p:txBody>
        </p:sp>
        <p:sp>
          <p:nvSpPr>
            <p:cNvPr id="23" name="Timeslot" hidden="1">
              <a:extLst>
                <a:ext uri="{FF2B5EF4-FFF2-40B4-BE49-F238E27FC236}">
                  <a16:creationId xmlns:a16="http://schemas.microsoft.com/office/drawing/2014/main" id="{3049E68B-D225-1F22-8C8A-E13EF6CA4DF2}"/>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727">
                  <a:solidFill>
                    <a:srgbClr val="000000">
                      <a:alpha val="0"/>
                    </a:srgbClr>
                  </a:solidFill>
                </a:rPr>
                <a:t>&lt;TIMESLOT&gt;</a:t>
              </a:r>
              <a:endParaRPr lang="da-DK" sz="1999"/>
            </a:p>
          </p:txBody>
        </p:sp>
        <p:sp>
          <p:nvSpPr>
            <p:cNvPr id="24" name="Responsible" hidden="1">
              <a:extLst>
                <a:ext uri="{FF2B5EF4-FFF2-40B4-BE49-F238E27FC236}">
                  <a16:creationId xmlns:a16="http://schemas.microsoft.com/office/drawing/2014/main" id="{96D2C55E-A7FE-CF69-589A-22E70EA33D15}"/>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727">
                  <a:solidFill>
                    <a:srgbClr val="000000">
                      <a:alpha val="0"/>
                    </a:srgbClr>
                  </a:solidFill>
                </a:rPr>
                <a:t>&lt;RESPONSIBLE&gt;</a:t>
              </a:r>
              <a:endParaRPr lang="da-DK" sz="1999"/>
            </a:p>
          </p:txBody>
        </p:sp>
        <p:sp>
          <p:nvSpPr>
            <p:cNvPr id="25" name="Duration" hidden="1">
              <a:extLst>
                <a:ext uri="{FF2B5EF4-FFF2-40B4-BE49-F238E27FC236}">
                  <a16:creationId xmlns:a16="http://schemas.microsoft.com/office/drawing/2014/main" id="{BC95E34A-2CD3-8A60-060C-7201E34FB8BB}"/>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da-DK" sz="727">
                  <a:solidFill>
                    <a:srgbClr val="000000">
                      <a:alpha val="0"/>
                    </a:srgbClr>
                  </a:solidFill>
                </a:rPr>
                <a:t>&lt;DURATION&gt;</a:t>
              </a:r>
              <a:endParaRPr lang="da-DK" sz="1999"/>
            </a:p>
          </p:txBody>
        </p:sp>
      </p:grpSp>
      <p:cxnSp>
        <p:nvCxnSpPr>
          <p:cNvPr id="3" name="Straight Connector 2">
            <a:extLst>
              <a:ext uri="{FF2B5EF4-FFF2-40B4-BE49-F238E27FC236}">
                <a16:creationId xmlns:a16="http://schemas.microsoft.com/office/drawing/2014/main" id="{03651545-213D-0CB2-E591-80FE84BFF906}"/>
              </a:ext>
            </a:extLst>
          </p:cNvPr>
          <p:cNvCxnSpPr>
            <a:cxnSpLocks/>
          </p:cNvCxnSpPr>
          <p:nvPr userDrawn="1"/>
        </p:nvCxnSpPr>
        <p:spPr>
          <a:xfrm>
            <a:off x="558401"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10142"/>
      </p:ext>
    </p:extLst>
  </p:cSld>
  <p:clrMapOvr>
    <a:masterClrMapping/>
  </p:clrMapOvr>
  <p:transition>
    <p:fade/>
  </p:transition>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6/5/23</a:t>
            </a:fld>
            <a:endParaRPr lang="en-US"/>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14517266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359716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654666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511576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6405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03114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0565362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6955039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087281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041854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7815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6/5/23</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2224473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7" y="217448"/>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27878927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3" y="217448"/>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1637097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4" y="959006"/>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4"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4"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29"/>
            <a:ext cx="5508702"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2399568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282C04-60D5-E440-8A22-D1AB48DF37A1}"/>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4" name="Straight Connector 3">
            <a:extLst>
              <a:ext uri="{FF2B5EF4-FFF2-40B4-BE49-F238E27FC236}">
                <a16:creationId xmlns:a16="http://schemas.microsoft.com/office/drawing/2014/main" id="{86AC1D9F-6BBB-7C45-A50A-15795B9F8B5C}"/>
              </a:ext>
            </a:extLst>
          </p:cNvPr>
          <p:cNvCxnSpPr>
            <a:cxnSpLocks/>
          </p:cNvCxnSpPr>
          <p:nvPr userDrawn="1"/>
        </p:nvCxnSpPr>
        <p:spPr>
          <a:xfrm>
            <a:off x="5207620" y="3990706"/>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2338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29"/>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29"/>
            <a:ext cx="5872976" cy="6423103"/>
          </a:xfrm>
        </p:spPr>
      </p:sp>
      <p:sp>
        <p:nvSpPr>
          <p:cNvPr id="8" name="Title 7"/>
          <p:cNvSpPr>
            <a:spLocks noGrp="1"/>
          </p:cNvSpPr>
          <p:nvPr>
            <p:ph type="title" hasCustomPrompt="1"/>
          </p:nvPr>
        </p:nvSpPr>
        <p:spPr>
          <a:xfrm>
            <a:off x="630722" y="959006"/>
            <a:ext cx="5212522"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2"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7" y="5977053"/>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8965789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0"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dirty="0"/>
            </a:lvl2pPr>
            <a:lvl3pPr marL="1143000" indent="-228600">
              <a:buClr>
                <a:srgbClr val="3CB2AC"/>
              </a:buClr>
              <a:buFont typeface="Arial" panose="020B0604020202020204" pitchFamily="34" charset="0"/>
              <a:buChar char="•"/>
              <a:defRPr lang="nb-NO" dirty="0"/>
            </a:lvl3pPr>
            <a:lvl4pPr marL="1600200" indent="-228600">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1502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800" indent="-228600">
              <a:buFont typeface="Wingdings" pitchFamily="2" charset="2"/>
              <a:buChar char="§"/>
              <a:defRPr lang="nb-NO" b="0" noProof="0" dirty="0"/>
            </a:lvl2pPr>
            <a:lvl3pPr marL="1143000" indent="-228600">
              <a:buFont typeface="Arial" panose="020B0604020202020204" pitchFamily="34" charset="0"/>
              <a:buChar char="•"/>
              <a:defRPr lang="nb-NO" b="0" noProof="0" dirty="0"/>
            </a:lvl3pPr>
            <a:lvl4pPr marL="1600200" indent="-228600">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4726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2371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5893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334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6"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2"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8"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4"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17955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92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9554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2466667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548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8807065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5245556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25829604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6983474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0588812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08926" y="171483"/>
            <a:ext cx="3663873" cy="6515033"/>
          </a:xfrm>
          <a:prstGeom prst="rect">
            <a:avLst/>
          </a:prstGeom>
        </p:spPr>
      </p:pic>
    </p:spTree>
    <p:extLst>
      <p:ext uri="{BB962C8B-B14F-4D97-AF65-F5344CB8AC3E}">
        <p14:creationId xmlns:p14="http://schemas.microsoft.com/office/powerpoint/2010/main" val="35705860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670159" y="1043182"/>
            <a:ext cx="7258370" cy="6155782"/>
          </a:xfrm>
          <a:prstGeom prst="rect">
            <a:avLst/>
          </a:prstGeom>
        </p:spPr>
      </p:pic>
    </p:spTree>
    <p:extLst>
      <p:ext uri="{BB962C8B-B14F-4D97-AF65-F5344CB8AC3E}">
        <p14:creationId xmlns:p14="http://schemas.microsoft.com/office/powerpoint/2010/main" val="12359498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9134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de-DE"/>
              <a:t>Dateiname</a:t>
            </a:r>
          </a:p>
        </p:txBody>
      </p:sp>
      <p:sp>
        <p:nvSpPr>
          <p:cNvPr id="3" name="Foliennummernplatzhalter 2"/>
          <p:cNvSpPr>
            <a:spLocks noGrp="1"/>
          </p:cNvSpPr>
          <p:nvPr>
            <p:ph type="sldNum" sz="quarter" idx="11"/>
          </p:nvPr>
        </p:nvSpPr>
        <p:spPr/>
        <p:txBody>
          <a:bodyPr/>
          <a:lstStyle/>
          <a:p>
            <a:fld id="{A03FD901-DC8B-4A10-8EEB-0527312799F9}" type="slidenum">
              <a:rPr lang="de-DE"/>
              <a:pPr/>
              <a:t>‹#›</a:t>
            </a:fld>
            <a:endParaRPr lang="de-DE"/>
          </a:p>
        </p:txBody>
      </p:sp>
    </p:spTree>
    <p:extLst>
      <p:ext uri="{BB962C8B-B14F-4D97-AF65-F5344CB8AC3E}">
        <p14:creationId xmlns:p14="http://schemas.microsoft.com/office/powerpoint/2010/main" val="22978510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vice Mock up B">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6183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7374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31E7-593C-875B-2FAE-AE0103C5C3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28E76A50-F4A0-33D7-0ED8-F06BFF6E8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4ED3E357-3F92-46A8-6B02-328C4DD238D7}"/>
              </a:ext>
            </a:extLst>
          </p:cNvPr>
          <p:cNvSpPr>
            <a:spLocks noGrp="1"/>
          </p:cNvSpPr>
          <p:nvPr>
            <p:ph type="dt" sz="half" idx="10"/>
          </p:nvPr>
        </p:nvSpPr>
        <p:spPr/>
        <p:txBody>
          <a:bodyPr/>
          <a:lstStyle/>
          <a:p>
            <a:fld id="{3E510843-43CF-4D1D-8324-DF7AD802D1E8}" type="datetimeFigureOut">
              <a:rPr lang="nb-NO" smtClean="0"/>
              <a:t>05.06.2023</a:t>
            </a:fld>
            <a:endParaRPr lang="nb-NO"/>
          </a:p>
        </p:txBody>
      </p:sp>
      <p:sp>
        <p:nvSpPr>
          <p:cNvPr id="5" name="Footer Placeholder 4">
            <a:extLst>
              <a:ext uri="{FF2B5EF4-FFF2-40B4-BE49-F238E27FC236}">
                <a16:creationId xmlns:a16="http://schemas.microsoft.com/office/drawing/2014/main" id="{65C8BDFD-C0A2-0953-C853-580CD1C1BA8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389D28B-84DD-B8D3-559A-E5CF9CED65B5}"/>
              </a:ext>
            </a:extLst>
          </p:cNvPr>
          <p:cNvSpPr>
            <a:spLocks noGrp="1"/>
          </p:cNvSpPr>
          <p:nvPr>
            <p:ph type="sldNum" sz="quarter" idx="12"/>
          </p:nvPr>
        </p:nvSpPr>
        <p:spPr/>
        <p:txBody>
          <a:bodyPr/>
          <a:lstStyle/>
          <a:p>
            <a:fld id="{0EF20375-F144-449F-9D19-28D6A6823FCB}" type="slidenum">
              <a:rPr lang="nb-NO" smtClean="0"/>
              <a:t>‹#›</a:t>
            </a:fld>
            <a:endParaRPr lang="nb-NO"/>
          </a:p>
        </p:txBody>
      </p:sp>
    </p:spTree>
    <p:extLst>
      <p:ext uri="{BB962C8B-B14F-4D97-AF65-F5344CB8AC3E}">
        <p14:creationId xmlns:p14="http://schemas.microsoft.com/office/powerpoint/2010/main" val="10052374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81F7D7D-66C9-7847-9844-046A48550914}"/>
              </a:ext>
            </a:extLst>
          </p:cNvPr>
          <p:cNvSpPr/>
          <p:nvPr userDrawn="1"/>
        </p:nvSpPr>
        <p:spPr>
          <a:xfrm>
            <a:off x="409076" y="409996"/>
            <a:ext cx="11373848" cy="11113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8" name="Rektangel 7">
            <a:extLst>
              <a:ext uri="{FF2B5EF4-FFF2-40B4-BE49-F238E27FC236}">
                <a16:creationId xmlns:a16="http://schemas.microsoft.com/office/drawing/2014/main" id="{C37322A6-1351-DC47-8B4A-E2375F1C991D}"/>
              </a:ext>
            </a:extLst>
          </p:cNvPr>
          <p:cNvSpPr/>
          <p:nvPr userDrawn="1"/>
        </p:nvSpPr>
        <p:spPr>
          <a:xfrm>
            <a:off x="409076" y="1704720"/>
            <a:ext cx="11373848" cy="43679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 name="Title 1"/>
          <p:cNvSpPr>
            <a:spLocks noGrp="1"/>
          </p:cNvSpPr>
          <p:nvPr>
            <p:ph type="ctrTitle"/>
          </p:nvPr>
        </p:nvSpPr>
        <p:spPr>
          <a:xfrm>
            <a:off x="856093" y="2506649"/>
            <a:ext cx="9144000" cy="1844703"/>
          </a:xfrm>
        </p:spPr>
        <p:txBody>
          <a:bodyPr lIns="0" anchor="b">
            <a:noAutofit/>
          </a:bodyPr>
          <a:lstStyle>
            <a:lvl1pPr algn="l">
              <a:defRPr sz="5867"/>
            </a:lvl1pPr>
          </a:lstStyle>
          <a:p>
            <a:r>
              <a:rPr lang="nb-NO"/>
              <a:t>Klikk for å redigere tittelstil</a:t>
            </a:r>
            <a:endParaRPr lang="en-US"/>
          </a:p>
        </p:txBody>
      </p:sp>
      <p:sp>
        <p:nvSpPr>
          <p:cNvPr id="3" name="Subtitle 2"/>
          <p:cNvSpPr>
            <a:spLocks noGrp="1"/>
          </p:cNvSpPr>
          <p:nvPr>
            <p:ph type="subTitle" idx="1"/>
          </p:nvPr>
        </p:nvSpPr>
        <p:spPr>
          <a:xfrm>
            <a:off x="856093" y="4382547"/>
            <a:ext cx="9144000" cy="555291"/>
          </a:xfrm>
        </p:spPr>
        <p:txBody>
          <a:bodyPr lIns="0">
            <a:noAutofit/>
          </a:bodyPr>
          <a:lstStyle>
            <a:lvl1pPr marL="0" indent="0" algn="l">
              <a:buNone/>
              <a:defRPr sz="2933"/>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pic>
        <p:nvPicPr>
          <p:cNvPr id="14" name="Bilde 13">
            <a:extLst>
              <a:ext uri="{FF2B5EF4-FFF2-40B4-BE49-F238E27FC236}">
                <a16:creationId xmlns:a16="http://schemas.microsoft.com/office/drawing/2014/main" id="{A0625E27-D489-B64D-9D57-BC3DD2E8F9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3136" y="485218"/>
            <a:ext cx="1283505" cy="698801"/>
          </a:xfrm>
          <a:prstGeom prst="rect">
            <a:avLst/>
          </a:prstGeom>
        </p:spPr>
      </p:pic>
      <p:pic>
        <p:nvPicPr>
          <p:cNvPr id="17" name="Bilde 16" descr="Et bilde som inneholder tekst&#10;&#10;Automatisk generert beskrivelse">
            <a:extLst>
              <a:ext uri="{FF2B5EF4-FFF2-40B4-BE49-F238E27FC236}">
                <a16:creationId xmlns:a16="http://schemas.microsoft.com/office/drawing/2014/main" id="{E196B94B-B309-BE40-BE4D-F090B5EA24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7843" y="785312"/>
            <a:ext cx="1733827" cy="398707"/>
          </a:xfrm>
          <a:prstGeom prst="rect">
            <a:avLst/>
          </a:prstGeom>
        </p:spPr>
      </p:pic>
      <p:pic>
        <p:nvPicPr>
          <p:cNvPr id="18" name="Bilde 17">
            <a:extLst>
              <a:ext uri="{FF2B5EF4-FFF2-40B4-BE49-F238E27FC236}">
                <a16:creationId xmlns:a16="http://schemas.microsoft.com/office/drawing/2014/main" id="{01611242-D2E6-8945-932B-6E2A4B5B42F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8160" r="40442"/>
          <a:stretch/>
        </p:blipFill>
        <p:spPr>
          <a:xfrm>
            <a:off x="838200" y="6205885"/>
            <a:ext cx="6816256" cy="546099"/>
          </a:xfrm>
          <a:prstGeom prst="rect">
            <a:avLst/>
          </a:prstGeom>
        </p:spPr>
      </p:pic>
      <p:sp>
        <p:nvSpPr>
          <p:cNvPr id="5" name="Plassholder for tekst 4">
            <a:extLst>
              <a:ext uri="{FF2B5EF4-FFF2-40B4-BE49-F238E27FC236}">
                <a16:creationId xmlns:a16="http://schemas.microsoft.com/office/drawing/2014/main" id="{E9D1EBA2-EAEE-4F4B-A51B-8C84F18EBC38}"/>
              </a:ext>
            </a:extLst>
          </p:cNvPr>
          <p:cNvSpPr>
            <a:spLocks noGrp="1"/>
          </p:cNvSpPr>
          <p:nvPr>
            <p:ph type="body" sz="quarter" idx="10" hasCustomPrompt="1"/>
          </p:nvPr>
        </p:nvSpPr>
        <p:spPr>
          <a:xfrm>
            <a:off x="838200" y="5066415"/>
            <a:ext cx="6512984" cy="647700"/>
          </a:xfrm>
        </p:spPr>
        <p:txBody>
          <a:bodyPr lIns="0">
            <a:noAutofit/>
          </a:bodyPr>
          <a:lstStyle>
            <a:lvl1pPr marL="0" indent="0">
              <a:buNone/>
              <a:defRPr lang="nb-NO" sz="2133" b="0" i="0" u="none" strike="noStrike" smtClean="0">
                <a:effectLst/>
              </a:defRPr>
            </a:lvl1pPr>
            <a:lvl2pPr marL="457189" indent="0">
              <a:buNone/>
              <a:defRPr sz="2133"/>
            </a:lvl2pPr>
            <a:lvl3pPr marL="914377" indent="0">
              <a:buNone/>
              <a:defRPr sz="2133"/>
            </a:lvl3pPr>
            <a:lvl4pPr marL="1371566" indent="0">
              <a:buNone/>
              <a:defRPr sz="2133"/>
            </a:lvl4pPr>
            <a:lvl5pPr marL="1828754" indent="0">
              <a:buNone/>
              <a:defRPr sz="2133"/>
            </a:lvl5pPr>
          </a:lstStyle>
          <a:p>
            <a:pPr lvl="0"/>
            <a:r>
              <a:rPr lang="nb-NO" b="0" i="0" u="none" strike="noStrike">
                <a:solidFill>
                  <a:srgbClr val="000000"/>
                </a:solidFill>
                <a:effectLst/>
                <a:latin typeface="Calibri" panose="020F0502020204030204" pitchFamily="34" charset="0"/>
              </a:rPr>
              <a:t>Navn, tittel, dato</a:t>
            </a:r>
            <a:endParaRPr lang="nb-NO"/>
          </a:p>
        </p:txBody>
      </p:sp>
      <p:cxnSp>
        <p:nvCxnSpPr>
          <p:cNvPr id="10" name="Rett linje 9">
            <a:extLst>
              <a:ext uri="{FF2B5EF4-FFF2-40B4-BE49-F238E27FC236}">
                <a16:creationId xmlns:a16="http://schemas.microsoft.com/office/drawing/2014/main" id="{5F3BDBE9-DB5A-CF4D-9670-986B1DDE8CDD}"/>
              </a:ext>
            </a:extLst>
          </p:cNvPr>
          <p:cNvCxnSpPr/>
          <p:nvPr userDrawn="1"/>
        </p:nvCxnSpPr>
        <p:spPr>
          <a:xfrm>
            <a:off x="838200" y="4954419"/>
            <a:ext cx="10515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31538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b-NO"/>
              <a:t>Klikk for å redigere tittelstil</a:t>
            </a:r>
            <a:endParaRPr lang="en-US"/>
          </a:p>
        </p:txBody>
      </p:sp>
      <p:sp>
        <p:nvSpPr>
          <p:cNvPr id="3" name="Content Placeholder 2"/>
          <p:cNvSpPr>
            <a:spLocks noGrp="1"/>
          </p:cNvSpPr>
          <p:nvPr>
            <p:ph idx="1"/>
          </p:nvPr>
        </p:nvSpPr>
        <p:spPr>
          <a:xfrm>
            <a:off x="838200" y="1825626"/>
            <a:ext cx="10515600" cy="39599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cxnSp>
        <p:nvCxnSpPr>
          <p:cNvPr id="10" name="Rett linje 9">
            <a:extLst>
              <a:ext uri="{FF2B5EF4-FFF2-40B4-BE49-F238E27FC236}">
                <a16:creationId xmlns:a16="http://schemas.microsoft.com/office/drawing/2014/main" id="{95FF66FE-480C-D249-B34A-EE90E136B7D3}"/>
              </a:ext>
            </a:extLst>
          </p:cNvPr>
          <p:cNvCxnSpPr/>
          <p:nvPr userDrawn="1"/>
        </p:nvCxnSpPr>
        <p:spPr>
          <a:xfrm>
            <a:off x="838200" y="6070948"/>
            <a:ext cx="10515600" cy="0"/>
          </a:xfrm>
          <a:prstGeom prst="line">
            <a:avLst/>
          </a:prstGeom>
        </p:spPr>
        <p:style>
          <a:lnRef idx="1">
            <a:schemeClr val="dk1"/>
          </a:lnRef>
          <a:fillRef idx="0">
            <a:schemeClr val="dk1"/>
          </a:fillRef>
          <a:effectRef idx="0">
            <a:schemeClr val="dk1"/>
          </a:effectRef>
          <a:fontRef idx="minor">
            <a:schemeClr val="tx1"/>
          </a:fontRef>
        </p:style>
      </p:cxnSp>
      <p:pic>
        <p:nvPicPr>
          <p:cNvPr id="11" name="Bilde 10">
            <a:extLst>
              <a:ext uri="{FF2B5EF4-FFF2-40B4-BE49-F238E27FC236}">
                <a16:creationId xmlns:a16="http://schemas.microsoft.com/office/drawing/2014/main" id="{DB7CB9E2-A0DB-C943-A7F2-F76C5E2E8E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160" r="40442"/>
          <a:stretch/>
        </p:blipFill>
        <p:spPr>
          <a:xfrm>
            <a:off x="838200" y="6205885"/>
            <a:ext cx="6816256" cy="546099"/>
          </a:xfrm>
          <a:prstGeom prst="rect">
            <a:avLst/>
          </a:prstGeom>
        </p:spPr>
      </p:pic>
      <p:sp>
        <p:nvSpPr>
          <p:cNvPr id="13" name="Footer Placeholder 4">
            <a:extLst>
              <a:ext uri="{FF2B5EF4-FFF2-40B4-BE49-F238E27FC236}">
                <a16:creationId xmlns:a16="http://schemas.microsoft.com/office/drawing/2014/main" id="{ABF43DBE-C4CC-774B-AB0C-A58450DA352F}"/>
              </a:ext>
            </a:extLst>
          </p:cNvPr>
          <p:cNvSpPr>
            <a:spLocks noGrp="1"/>
          </p:cNvSpPr>
          <p:nvPr>
            <p:ph type="ftr" sz="quarter" idx="3"/>
          </p:nvPr>
        </p:nvSpPr>
        <p:spPr>
          <a:xfrm>
            <a:off x="8671121" y="6356351"/>
            <a:ext cx="2613297" cy="365125"/>
          </a:xfrm>
          <a:prstGeom prst="rect">
            <a:avLst/>
          </a:prstGeom>
        </p:spPr>
        <p:txBody>
          <a:bodyPr vert="horz" lIns="91440" tIns="45720" rIns="91440" bIns="45720" rtlCol="0" anchor="ctr"/>
          <a:lstStyle>
            <a:lvl1pPr algn="r">
              <a:defRPr sz="1067">
                <a:solidFill>
                  <a:schemeClr val="tx1"/>
                </a:solidFill>
              </a:defRPr>
            </a:lvl1pPr>
          </a:lstStyle>
          <a:p>
            <a:r>
              <a:rPr lang="nb-NO"/>
              <a:t>Kunnskapskommunen  |</a:t>
            </a:r>
          </a:p>
        </p:txBody>
      </p:sp>
      <p:sp>
        <p:nvSpPr>
          <p:cNvPr id="14" name="Slide Number Placeholder 5">
            <a:extLst>
              <a:ext uri="{FF2B5EF4-FFF2-40B4-BE49-F238E27FC236}">
                <a16:creationId xmlns:a16="http://schemas.microsoft.com/office/drawing/2014/main" id="{5BD49F6A-2AD5-A34B-8F66-37D61FA6AB82}"/>
              </a:ext>
            </a:extLst>
          </p:cNvPr>
          <p:cNvSpPr>
            <a:spLocks noGrp="1"/>
          </p:cNvSpPr>
          <p:nvPr>
            <p:ph type="sldNum" sz="quarter" idx="4"/>
          </p:nvPr>
        </p:nvSpPr>
        <p:spPr>
          <a:xfrm>
            <a:off x="11025238" y="6356351"/>
            <a:ext cx="328561" cy="365125"/>
          </a:xfrm>
          <a:prstGeom prst="rect">
            <a:avLst/>
          </a:prstGeom>
        </p:spPr>
        <p:txBody>
          <a:bodyPr vert="horz" lIns="0" tIns="45720" rIns="0" bIns="45720" rtlCol="0" anchor="ctr"/>
          <a:lstStyle>
            <a:lvl1pPr algn="r">
              <a:defRPr sz="1067">
                <a:solidFill>
                  <a:schemeClr val="tx1"/>
                </a:solidFill>
              </a:defRPr>
            </a:lvl1pPr>
          </a:lstStyle>
          <a:p>
            <a:fld id="{D9E6E913-8BED-49ED-8863-31EBAC00510F}" type="slidenum">
              <a:rPr lang="nb-NO" smtClean="0"/>
              <a:pPr/>
              <a:t>‹#›</a:t>
            </a:fld>
            <a:endParaRPr lang="nb-NO"/>
          </a:p>
        </p:txBody>
      </p:sp>
    </p:spTree>
    <p:extLst>
      <p:ext uri="{BB962C8B-B14F-4D97-AF65-F5344CB8AC3E}">
        <p14:creationId xmlns:p14="http://schemas.microsoft.com/office/powerpoint/2010/main" val="7478051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1" y="1825626"/>
            <a:ext cx="5024561" cy="39599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Content Placeholder 2">
            <a:extLst>
              <a:ext uri="{FF2B5EF4-FFF2-40B4-BE49-F238E27FC236}">
                <a16:creationId xmlns:a16="http://schemas.microsoft.com/office/drawing/2014/main" id="{B33B1DE2-79C1-B14C-8500-A55A365DBFBD}"/>
              </a:ext>
            </a:extLst>
          </p:cNvPr>
          <p:cNvSpPr>
            <a:spLocks noGrp="1"/>
          </p:cNvSpPr>
          <p:nvPr>
            <p:ph sz="half" idx="13"/>
          </p:nvPr>
        </p:nvSpPr>
        <p:spPr>
          <a:xfrm>
            <a:off x="6329902" y="1825626"/>
            <a:ext cx="5024561" cy="39599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cxnSp>
        <p:nvCxnSpPr>
          <p:cNvPr id="11" name="Rett linje 10">
            <a:extLst>
              <a:ext uri="{FF2B5EF4-FFF2-40B4-BE49-F238E27FC236}">
                <a16:creationId xmlns:a16="http://schemas.microsoft.com/office/drawing/2014/main" id="{67531F75-2872-6E4F-AFAB-5ACB98DFF0A5}"/>
              </a:ext>
            </a:extLst>
          </p:cNvPr>
          <p:cNvCxnSpPr/>
          <p:nvPr userDrawn="1"/>
        </p:nvCxnSpPr>
        <p:spPr>
          <a:xfrm>
            <a:off x="838200" y="6070948"/>
            <a:ext cx="10515600" cy="0"/>
          </a:xfrm>
          <a:prstGeom prst="line">
            <a:avLst/>
          </a:prstGeom>
        </p:spPr>
        <p:style>
          <a:lnRef idx="1">
            <a:schemeClr val="dk1"/>
          </a:lnRef>
          <a:fillRef idx="0">
            <a:schemeClr val="dk1"/>
          </a:fillRef>
          <a:effectRef idx="0">
            <a:schemeClr val="dk1"/>
          </a:effectRef>
          <a:fontRef idx="minor">
            <a:schemeClr val="tx1"/>
          </a:fontRef>
        </p:style>
      </p:cxnSp>
      <p:pic>
        <p:nvPicPr>
          <p:cNvPr id="12" name="Bilde 11">
            <a:extLst>
              <a:ext uri="{FF2B5EF4-FFF2-40B4-BE49-F238E27FC236}">
                <a16:creationId xmlns:a16="http://schemas.microsoft.com/office/drawing/2014/main" id="{090958A5-8BA4-C949-9DA6-A8ED883406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160" r="40442"/>
          <a:stretch/>
        </p:blipFill>
        <p:spPr>
          <a:xfrm>
            <a:off x="838200" y="6205885"/>
            <a:ext cx="6816256" cy="546099"/>
          </a:xfrm>
          <a:prstGeom prst="rect">
            <a:avLst/>
          </a:prstGeom>
        </p:spPr>
      </p:pic>
      <p:sp>
        <p:nvSpPr>
          <p:cNvPr id="14" name="Footer Placeholder 4">
            <a:extLst>
              <a:ext uri="{FF2B5EF4-FFF2-40B4-BE49-F238E27FC236}">
                <a16:creationId xmlns:a16="http://schemas.microsoft.com/office/drawing/2014/main" id="{4D428A0A-EB4A-FF43-A071-E9FC31114FA9}"/>
              </a:ext>
            </a:extLst>
          </p:cNvPr>
          <p:cNvSpPr>
            <a:spLocks noGrp="1"/>
          </p:cNvSpPr>
          <p:nvPr>
            <p:ph type="ftr" sz="quarter" idx="3"/>
          </p:nvPr>
        </p:nvSpPr>
        <p:spPr>
          <a:xfrm>
            <a:off x="8671121" y="6356351"/>
            <a:ext cx="2613297" cy="365125"/>
          </a:xfrm>
          <a:prstGeom prst="rect">
            <a:avLst/>
          </a:prstGeom>
        </p:spPr>
        <p:txBody>
          <a:bodyPr vert="horz" lIns="91440" tIns="45720" rIns="91440" bIns="45720" rtlCol="0" anchor="ctr"/>
          <a:lstStyle>
            <a:lvl1pPr algn="r">
              <a:defRPr sz="1067">
                <a:solidFill>
                  <a:schemeClr val="tx1"/>
                </a:solidFill>
              </a:defRPr>
            </a:lvl1pPr>
          </a:lstStyle>
          <a:p>
            <a:r>
              <a:rPr lang="nb-NO"/>
              <a:t>Kunnskapskommunen  |</a:t>
            </a:r>
          </a:p>
        </p:txBody>
      </p:sp>
      <p:sp>
        <p:nvSpPr>
          <p:cNvPr id="15" name="Slide Number Placeholder 5">
            <a:extLst>
              <a:ext uri="{FF2B5EF4-FFF2-40B4-BE49-F238E27FC236}">
                <a16:creationId xmlns:a16="http://schemas.microsoft.com/office/drawing/2014/main" id="{949B8E72-BC28-8C44-9413-7D0D3312CA73}"/>
              </a:ext>
            </a:extLst>
          </p:cNvPr>
          <p:cNvSpPr>
            <a:spLocks noGrp="1"/>
          </p:cNvSpPr>
          <p:nvPr>
            <p:ph type="sldNum" sz="quarter" idx="4"/>
          </p:nvPr>
        </p:nvSpPr>
        <p:spPr>
          <a:xfrm>
            <a:off x="11025238" y="6356351"/>
            <a:ext cx="328561" cy="365125"/>
          </a:xfrm>
          <a:prstGeom prst="rect">
            <a:avLst/>
          </a:prstGeom>
        </p:spPr>
        <p:txBody>
          <a:bodyPr vert="horz" lIns="0" tIns="45720" rIns="0" bIns="45720" rtlCol="0" anchor="ctr"/>
          <a:lstStyle>
            <a:lvl1pPr algn="r">
              <a:defRPr sz="1067">
                <a:solidFill>
                  <a:schemeClr val="tx1"/>
                </a:solidFill>
              </a:defRPr>
            </a:lvl1pPr>
          </a:lstStyle>
          <a:p>
            <a:fld id="{D9E6E913-8BED-49ED-8863-31EBAC00510F}" type="slidenum">
              <a:rPr lang="nb-NO" smtClean="0"/>
              <a:pPr/>
              <a:t>‹#›</a:t>
            </a:fld>
            <a:endParaRPr lang="nb-NO"/>
          </a:p>
        </p:txBody>
      </p:sp>
    </p:spTree>
    <p:extLst>
      <p:ext uri="{BB962C8B-B14F-4D97-AF65-F5344CB8AC3E}">
        <p14:creationId xmlns:p14="http://schemas.microsoft.com/office/powerpoint/2010/main" val="7412540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cxnSp>
        <p:nvCxnSpPr>
          <p:cNvPr id="5" name="Rett linje 4">
            <a:extLst>
              <a:ext uri="{FF2B5EF4-FFF2-40B4-BE49-F238E27FC236}">
                <a16:creationId xmlns:a16="http://schemas.microsoft.com/office/drawing/2014/main" id="{220A40D4-E0F2-4C4E-92A4-E8C86995F026}"/>
              </a:ext>
            </a:extLst>
          </p:cNvPr>
          <p:cNvCxnSpPr/>
          <p:nvPr userDrawn="1"/>
        </p:nvCxnSpPr>
        <p:spPr>
          <a:xfrm>
            <a:off x="838200" y="6070948"/>
            <a:ext cx="10515600" cy="0"/>
          </a:xfrm>
          <a:prstGeom prst="line">
            <a:avLst/>
          </a:prstGeom>
        </p:spPr>
        <p:style>
          <a:lnRef idx="1">
            <a:schemeClr val="dk1"/>
          </a:lnRef>
          <a:fillRef idx="0">
            <a:schemeClr val="dk1"/>
          </a:fillRef>
          <a:effectRef idx="0">
            <a:schemeClr val="dk1"/>
          </a:effectRef>
          <a:fontRef idx="minor">
            <a:schemeClr val="tx1"/>
          </a:fontRef>
        </p:style>
      </p:cxnSp>
      <p:pic>
        <p:nvPicPr>
          <p:cNvPr id="6" name="Bilde 5">
            <a:extLst>
              <a:ext uri="{FF2B5EF4-FFF2-40B4-BE49-F238E27FC236}">
                <a16:creationId xmlns:a16="http://schemas.microsoft.com/office/drawing/2014/main" id="{422C61AC-1DAF-AD46-930B-83AA82CD1E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160" r="40442"/>
          <a:stretch/>
        </p:blipFill>
        <p:spPr>
          <a:xfrm>
            <a:off x="838200" y="6205885"/>
            <a:ext cx="6816256" cy="546099"/>
          </a:xfrm>
          <a:prstGeom prst="rect">
            <a:avLst/>
          </a:prstGeom>
        </p:spPr>
      </p:pic>
      <p:sp>
        <p:nvSpPr>
          <p:cNvPr id="10" name="Footer Placeholder 4">
            <a:extLst>
              <a:ext uri="{FF2B5EF4-FFF2-40B4-BE49-F238E27FC236}">
                <a16:creationId xmlns:a16="http://schemas.microsoft.com/office/drawing/2014/main" id="{67DD5AD9-A676-E14D-8947-1AEC6C573ED4}"/>
              </a:ext>
            </a:extLst>
          </p:cNvPr>
          <p:cNvSpPr>
            <a:spLocks noGrp="1"/>
          </p:cNvSpPr>
          <p:nvPr>
            <p:ph type="ftr" sz="quarter" idx="3"/>
          </p:nvPr>
        </p:nvSpPr>
        <p:spPr>
          <a:xfrm>
            <a:off x="8671121" y="6356351"/>
            <a:ext cx="2613297" cy="365125"/>
          </a:xfrm>
          <a:prstGeom prst="rect">
            <a:avLst/>
          </a:prstGeom>
        </p:spPr>
        <p:txBody>
          <a:bodyPr vert="horz" lIns="91440" tIns="45720" rIns="91440" bIns="45720" rtlCol="0" anchor="ctr"/>
          <a:lstStyle>
            <a:lvl1pPr algn="r">
              <a:defRPr sz="1067">
                <a:solidFill>
                  <a:schemeClr val="tx1"/>
                </a:solidFill>
              </a:defRPr>
            </a:lvl1pPr>
          </a:lstStyle>
          <a:p>
            <a:r>
              <a:rPr lang="nb-NO"/>
              <a:t>Kunnskapskommunen  |</a:t>
            </a:r>
          </a:p>
        </p:txBody>
      </p:sp>
      <p:sp>
        <p:nvSpPr>
          <p:cNvPr id="11" name="Slide Number Placeholder 5">
            <a:extLst>
              <a:ext uri="{FF2B5EF4-FFF2-40B4-BE49-F238E27FC236}">
                <a16:creationId xmlns:a16="http://schemas.microsoft.com/office/drawing/2014/main" id="{8F494AAC-1430-2549-BF39-87F94F82613E}"/>
              </a:ext>
            </a:extLst>
          </p:cNvPr>
          <p:cNvSpPr>
            <a:spLocks noGrp="1"/>
          </p:cNvSpPr>
          <p:nvPr>
            <p:ph type="sldNum" sz="quarter" idx="4"/>
          </p:nvPr>
        </p:nvSpPr>
        <p:spPr>
          <a:xfrm>
            <a:off x="11025238" y="6356351"/>
            <a:ext cx="328561" cy="365125"/>
          </a:xfrm>
          <a:prstGeom prst="rect">
            <a:avLst/>
          </a:prstGeom>
        </p:spPr>
        <p:txBody>
          <a:bodyPr vert="horz" lIns="0" tIns="45720" rIns="0" bIns="45720" rtlCol="0" anchor="ctr"/>
          <a:lstStyle>
            <a:lvl1pPr algn="r">
              <a:defRPr sz="1067">
                <a:solidFill>
                  <a:schemeClr val="tx1"/>
                </a:solidFill>
              </a:defRPr>
            </a:lvl1pPr>
          </a:lstStyle>
          <a:p>
            <a:fld id="{D9E6E913-8BED-49ED-8863-31EBAC00510F}" type="slidenum">
              <a:rPr lang="nb-NO" smtClean="0"/>
              <a:pPr/>
              <a:t>‹#›</a:t>
            </a:fld>
            <a:endParaRPr lang="nb-NO"/>
          </a:p>
        </p:txBody>
      </p:sp>
    </p:spTree>
    <p:extLst>
      <p:ext uri="{BB962C8B-B14F-4D97-AF65-F5344CB8AC3E}">
        <p14:creationId xmlns:p14="http://schemas.microsoft.com/office/powerpoint/2010/main" val="42835556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1"/>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4760" y="1"/>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5" y="1886855"/>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2" y="4223637"/>
            <a:ext cx="1575131" cy="215444"/>
          </a:xfrm>
          <a:prstGeom prst="rect">
            <a:avLst/>
          </a:prstGeom>
        </p:spPr>
        <p:txBody>
          <a:bodyPr lIns="0" tIns="0" rIns="0" bIns="0">
            <a:spAutoFit/>
          </a:bodyPr>
          <a:lstStyle>
            <a:lvl1pPr marL="0" indent="0">
              <a:buNone/>
              <a:defRPr sz="1251">
                <a:solidFill>
                  <a:schemeClr val="accent4"/>
                </a:solidFill>
              </a:defRPr>
            </a:lvl1pPr>
          </a:lstStyle>
          <a:p>
            <a:pPr lvl="0"/>
            <a:r>
              <a:rPr lang="nb-NO"/>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4" y="2108851"/>
            <a:ext cx="7807127" cy="1600780"/>
          </a:xfrm>
        </p:spPr>
        <p:txBody>
          <a:bodyPr lIns="0" tIns="0" rIns="0" bIns="0" anchor="b" anchorCtr="0">
            <a:spAutoFit/>
          </a:bodyPr>
          <a:lstStyle>
            <a:lvl1pPr marL="0" indent="0">
              <a:lnSpc>
                <a:spcPct val="100000"/>
              </a:lnSpc>
              <a:spcBef>
                <a:spcPts val="0"/>
              </a:spcBef>
              <a:spcAft>
                <a:spcPts val="0"/>
              </a:spcAft>
              <a:buNone/>
              <a:defRPr sz="5201">
                <a:solidFill>
                  <a:schemeClr val="accent1"/>
                </a:solidFill>
              </a:defRPr>
            </a:lvl1pPr>
          </a:lstStyle>
          <a:p>
            <a:pPr lvl="0"/>
            <a:r>
              <a:rPr lang="nb-NO"/>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4" y="3772329"/>
            <a:ext cx="7807127" cy="415547"/>
          </a:xfrm>
        </p:spPr>
        <p:txBody>
          <a:bodyPr lIns="0" tIns="0" rIns="0" bIns="0">
            <a:spAutoFit/>
          </a:bodyPr>
          <a:lstStyle>
            <a:lvl1pPr marL="0" indent="0">
              <a:lnSpc>
                <a:spcPct val="100000"/>
              </a:lnSpc>
              <a:spcBef>
                <a:spcPts val="0"/>
              </a:spcBef>
              <a:spcAft>
                <a:spcPts val="0"/>
              </a:spcAft>
              <a:buNone/>
              <a:defRPr sz="2701">
                <a:solidFill>
                  <a:schemeClr val="accent4"/>
                </a:solidFill>
              </a:defRPr>
            </a:lvl1pPr>
          </a:lstStyle>
          <a:p>
            <a:pPr lvl="0"/>
            <a:r>
              <a:rPr lang="nb-NO"/>
              <a:t>Klikk for å redigere tekststiler i malen</a:t>
            </a:r>
          </a:p>
        </p:txBody>
      </p:sp>
    </p:spTree>
    <p:extLst>
      <p:ext uri="{BB962C8B-B14F-4D97-AF65-F5344CB8AC3E}">
        <p14:creationId xmlns:p14="http://schemas.microsoft.com/office/powerpoint/2010/main" val="985685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4" y="1886855"/>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5" y="291671"/>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1"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4" y="2108851"/>
            <a:ext cx="7807127" cy="1600780"/>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4" y="3772329"/>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7828559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1"/>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5" y="1886855"/>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1" cy="134889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1787634" y="2108851"/>
            <a:ext cx="7807127" cy="1600780"/>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1787634" y="3772329"/>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2225157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1"/>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5" y="1886855"/>
            <a:ext cx="11611163" cy="4681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1" cy="134889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1787634" y="2108851"/>
            <a:ext cx="7807127" cy="1600780"/>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1787634" y="3772329"/>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5530190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1"/>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5" y="1886855"/>
            <a:ext cx="11611163" cy="4681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1" cy="134889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1787634" y="2108851"/>
            <a:ext cx="7807127" cy="1600780"/>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1787634" y="3772329"/>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142036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589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1"/>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5" y="1886855"/>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1"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4" y="2108851"/>
            <a:ext cx="7807127" cy="1600780"/>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4" y="3772329"/>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16512277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5" y="291671"/>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1"/>
          </a:p>
        </p:txBody>
      </p:sp>
      <p:sp>
        <p:nvSpPr>
          <p:cNvPr id="2" name="Title 1"/>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1"/>
            <a:ext cx="10515600" cy="423243"/>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015459" y="2177397"/>
            <a:ext cx="10515600"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33968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015339" y="1363701"/>
            <a:ext cx="10515600" cy="423243"/>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015459" y="2177397"/>
            <a:ext cx="10515600"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271825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60" y="1505163"/>
            <a:ext cx="10160523" cy="4554527"/>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endParaRPr lang="en-US"/>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Tree>
    <p:extLst>
      <p:ext uri="{BB962C8B-B14F-4D97-AF65-F5344CB8AC3E}">
        <p14:creationId xmlns:p14="http://schemas.microsoft.com/office/powerpoint/2010/main" val="33173888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60" y="1886854"/>
            <a:ext cx="10160523" cy="4172835"/>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endParaRPr lang="en-US"/>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015339" y="1363701"/>
            <a:ext cx="10515600" cy="423243"/>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Tree>
    <p:extLst>
      <p:ext uri="{BB962C8B-B14F-4D97-AF65-F5344CB8AC3E}">
        <p14:creationId xmlns:p14="http://schemas.microsoft.com/office/powerpoint/2010/main" val="19214813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7" y="2304555"/>
            <a:ext cx="5012505" cy="3753904"/>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endParaRPr lang="en-US"/>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015339" y="1363701"/>
            <a:ext cx="10515600" cy="423243"/>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015459" y="2177397"/>
            <a:ext cx="4652655"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16233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1"/>
            <a:ext cx="5005277" cy="5352688"/>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015459" y="718428"/>
            <a:ext cx="4652655" cy="1288195"/>
          </a:xfrm>
        </p:spPr>
        <p:txBody>
          <a:bodyPr wrap="square">
            <a:normAutofit/>
          </a:bodyPr>
          <a:lstStyle>
            <a:lvl1pPr>
              <a:defRPr/>
            </a:lvl1pPr>
          </a:lstStyle>
          <a:p>
            <a:r>
              <a:rPr lang="nb-NO"/>
              <a:t>Klikk for å redigere tittelstil</a:t>
            </a:r>
            <a:endParaRPr lang="en-US"/>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015339" y="2016562"/>
            <a:ext cx="4652655" cy="846556"/>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015459" y="3000723"/>
            <a:ext cx="4652655" cy="281782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050573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1"/>
            <a:ext cx="5005277" cy="5352688"/>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015460" y="705771"/>
            <a:ext cx="5005277" cy="5352688"/>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p>
        </p:txBody>
      </p:sp>
    </p:spTree>
    <p:extLst>
      <p:ext uri="{BB962C8B-B14F-4D97-AF65-F5344CB8AC3E}">
        <p14:creationId xmlns:p14="http://schemas.microsoft.com/office/powerpoint/2010/main" val="12264758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2192000" cy="6858000"/>
          </a:xfrm>
          <a:solidFill>
            <a:schemeClr val="bg1">
              <a:lumMod val="65000"/>
            </a:schemeClr>
          </a:solidFill>
        </p:spPr>
        <p:txBody>
          <a:bodyPr anchor="t"/>
          <a:lstStyle>
            <a:lvl1pPr marL="0" indent="0" algn="ctr">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nb-NO"/>
              <a:t>Klikk på ikonet for å legge til et bilde</a:t>
            </a:r>
          </a:p>
        </p:txBody>
      </p:sp>
    </p:spTree>
    <p:extLst>
      <p:ext uri="{BB962C8B-B14F-4D97-AF65-F5344CB8AC3E}">
        <p14:creationId xmlns:p14="http://schemas.microsoft.com/office/powerpoint/2010/main" val="12620506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015458" y="1825626"/>
            <a:ext cx="4896969" cy="39929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6634092" y="1825626"/>
            <a:ext cx="4896969" cy="39929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78374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765031-003E-8545-92D2-0BA520FDB48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AD874051-E71B-5B4C-8E1B-77F5FF8DE2E6}"/>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240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015458" y="1363702"/>
            <a:ext cx="4896969" cy="846556"/>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6634092" y="1363702"/>
            <a:ext cx="4896969" cy="846556"/>
          </a:xfrm>
        </p:spPr>
        <p:txBody>
          <a:bodyPr wrap="square">
            <a:spAutoFit/>
          </a:bodyPr>
          <a:lstStyle>
            <a:lvl1pPr marL="0" indent="0">
              <a:lnSpc>
                <a:spcPct val="100000"/>
              </a:lnSpc>
              <a:spcAft>
                <a:spcPts val="0"/>
              </a:spcAft>
              <a:buNone/>
              <a:defRPr sz="2751">
                <a:solidFill>
                  <a:schemeClr val="accent4"/>
                </a:solidFill>
              </a:defRPr>
            </a:lvl1pPr>
            <a:lvl2pPr marL="360063" indent="0">
              <a:buNone/>
              <a:defRPr/>
            </a:lvl2pPr>
          </a:lstStyle>
          <a:p>
            <a:pPr lvl="0"/>
            <a:r>
              <a:rPr lang="nb-NO"/>
              <a:t>Klikk for å redigere tekststiler i malen</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015458" y="2177397"/>
            <a:ext cx="4896969"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6634092" y="2177397"/>
            <a:ext cx="4896969"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259739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015459" y="718429"/>
            <a:ext cx="10515600" cy="644097"/>
          </a:xfrm>
        </p:spPr>
        <p:txBody>
          <a:bodyPr>
            <a:spAutoFit/>
          </a:bodyPr>
          <a:lstStyle>
            <a:lvl1pPr>
              <a:defRPr/>
            </a:lvl1pPr>
          </a:lstStyle>
          <a:p>
            <a:r>
              <a:rPr lang="nb-NO"/>
              <a:t>Klikk for å redigere tittelstil</a:t>
            </a:r>
            <a:endParaRPr lang="en-US"/>
          </a:p>
        </p:txBody>
      </p:sp>
    </p:spTree>
    <p:extLst>
      <p:ext uri="{BB962C8B-B14F-4D97-AF65-F5344CB8AC3E}">
        <p14:creationId xmlns:p14="http://schemas.microsoft.com/office/powerpoint/2010/main" val="35507643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419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05.06.2023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7" name="Plassholder for tittel 1">
            <a:extLst>
              <a:ext uri="{FF2B5EF4-FFF2-40B4-BE49-F238E27FC236}">
                <a16:creationId xmlns:a16="http://schemas.microsoft.com/office/drawing/2014/main" id="{2B002019-D3B1-4712-A60C-F85C361B3B14}"/>
              </a:ext>
            </a:extLst>
          </p:cNvPr>
          <p:cNvSpPr>
            <a:spLocks noGrp="1"/>
          </p:cNvSpPr>
          <p:nvPr>
            <p:ph type="title"/>
          </p:nvPr>
        </p:nvSpPr>
        <p:spPr>
          <a:xfrm>
            <a:off x="838200" y="365128"/>
            <a:ext cx="10515600" cy="1325563"/>
          </a:xfrm>
          <a:prstGeom prst="rect">
            <a:avLst/>
          </a:prstGeom>
        </p:spPr>
        <p:txBody>
          <a:bodyPr vert="horz" lIns="91440" tIns="45720" rIns="91440" bIns="45720" rtlCol="0" anchor="t">
            <a:normAutofit/>
          </a:bodyPr>
          <a:lstStyle/>
          <a:p>
            <a:r>
              <a:rPr lang="nb-NO"/>
              <a:t>Klikk for å redigere tittelstil</a:t>
            </a:r>
          </a:p>
        </p:txBody>
      </p:sp>
      <p:sp>
        <p:nvSpPr>
          <p:cNvPr id="8" name="Plassholder for tekst 2">
            <a:extLst>
              <a:ext uri="{FF2B5EF4-FFF2-40B4-BE49-F238E27FC236}">
                <a16:creationId xmlns:a16="http://schemas.microsoft.com/office/drawing/2014/main" id="{29689DCA-AF68-4788-B75C-7398CD841A0B}"/>
              </a:ext>
            </a:extLst>
          </p:cNvPr>
          <p:cNvSpPr>
            <a:spLocks noGrp="1"/>
          </p:cNvSpPr>
          <p:nvPr>
            <p:ph idx="1"/>
          </p:nvPr>
        </p:nvSpPr>
        <p:spPr>
          <a:xfrm>
            <a:off x="838200" y="1825629"/>
            <a:ext cx="10515600" cy="366077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83070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87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4" y="959006"/>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4"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4"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29"/>
            <a:ext cx="5508702"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252564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9A74D-84A1-C942-B90E-201F71C1331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37189D70-52F6-D04A-8CB4-80111A99B12A}"/>
              </a:ext>
            </a:extLst>
          </p:cNvPr>
          <p:cNvCxnSpPr>
            <a:cxnSpLocks/>
          </p:cNvCxnSpPr>
          <p:nvPr userDrawn="1"/>
        </p:nvCxnSpPr>
        <p:spPr>
          <a:xfrm>
            <a:off x="5207620" y="3968403"/>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464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847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312D70-1AB1-A14C-9B6D-967B8D6A8434}"/>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96939467-01B0-F24A-AF37-91F762AE9F61}"/>
              </a:ext>
            </a:extLst>
          </p:cNvPr>
          <p:cNvCxnSpPr>
            <a:cxnSpLocks/>
          </p:cNvCxnSpPr>
          <p:nvPr userDrawn="1"/>
        </p:nvCxnSpPr>
        <p:spPr>
          <a:xfrm>
            <a:off x="5207620" y="3968403"/>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48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782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756507-D0F5-5242-B7E7-534196FC666A}"/>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4" name="Straight Connector 3">
            <a:extLst>
              <a:ext uri="{FF2B5EF4-FFF2-40B4-BE49-F238E27FC236}">
                <a16:creationId xmlns:a16="http://schemas.microsoft.com/office/drawing/2014/main" id="{B89346BD-223F-6A4A-BCA9-B774E427BBC1}"/>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48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21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B2847B-73C1-6C49-A2FC-DA0F39CB6B45}"/>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A9847223-0705-2742-8489-950531F5ED11}"/>
              </a:ext>
            </a:extLst>
          </p:cNvPr>
          <p:cNvCxnSpPr>
            <a:cxnSpLocks/>
          </p:cNvCxnSpPr>
          <p:nvPr userDrawn="1"/>
        </p:nvCxnSpPr>
        <p:spPr>
          <a:xfrm>
            <a:off x="5207620" y="3968404"/>
            <a:ext cx="1776761" cy="0"/>
          </a:xfrm>
          <a:prstGeom prst="line">
            <a:avLst/>
          </a:prstGeom>
          <a:ln w="127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531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841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4CC527-1A68-AB4D-8F42-B764764416FA}"/>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solidFill>
                  <a:srgbClr val="33334F"/>
                </a:solidFill>
              </a:defRPr>
            </a:lvl1pPr>
          </a:lstStyle>
          <a:p>
            <a:r>
              <a:rPr lang="nb-NO"/>
              <a:t>KAPITTEL INNDELING</a:t>
            </a:r>
          </a:p>
        </p:txBody>
      </p:sp>
      <p:cxnSp>
        <p:nvCxnSpPr>
          <p:cNvPr id="5" name="Straight Connector 4">
            <a:extLst>
              <a:ext uri="{FF2B5EF4-FFF2-40B4-BE49-F238E27FC236}">
                <a16:creationId xmlns:a16="http://schemas.microsoft.com/office/drawing/2014/main" id="{9CADE1C6-7BA2-054C-9D58-47FE0FF4A91C}"/>
              </a:ext>
            </a:extLst>
          </p:cNvPr>
          <p:cNvCxnSpPr>
            <a:cxnSpLocks/>
          </p:cNvCxnSpPr>
          <p:nvPr userDrawn="1"/>
        </p:nvCxnSpPr>
        <p:spPr>
          <a:xfrm>
            <a:off x="5207620" y="3990706"/>
            <a:ext cx="1776761" cy="0"/>
          </a:xfrm>
          <a:prstGeom prst="line">
            <a:avLst/>
          </a:prstGeom>
          <a:ln w="12700">
            <a:solidFill>
              <a:srgbClr val="3333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95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82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29"/>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29"/>
            <a:ext cx="5872976" cy="6423103"/>
          </a:xfrm>
        </p:spPr>
      </p:sp>
      <p:sp>
        <p:nvSpPr>
          <p:cNvPr id="8" name="Title 7"/>
          <p:cNvSpPr>
            <a:spLocks noGrp="1"/>
          </p:cNvSpPr>
          <p:nvPr>
            <p:ph type="title" hasCustomPrompt="1"/>
          </p:nvPr>
        </p:nvSpPr>
        <p:spPr>
          <a:xfrm>
            <a:off x="630722" y="959006"/>
            <a:ext cx="5212522"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2"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7" y="5977053"/>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638748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282C04-60D5-E440-8A22-D1AB48DF37A1}"/>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nb-NO"/>
              <a:t>Kapittel inndeling</a:t>
            </a:r>
          </a:p>
        </p:txBody>
      </p:sp>
      <p:cxnSp>
        <p:nvCxnSpPr>
          <p:cNvPr id="4" name="Straight Connector 3">
            <a:extLst>
              <a:ext uri="{FF2B5EF4-FFF2-40B4-BE49-F238E27FC236}">
                <a16:creationId xmlns:a16="http://schemas.microsoft.com/office/drawing/2014/main" id="{CD0D3C14-85DB-EA41-9896-310662A260B7}"/>
              </a:ext>
            </a:extLst>
          </p:cNvPr>
          <p:cNvCxnSpPr>
            <a:cxnSpLocks/>
          </p:cNvCxnSpPr>
          <p:nvPr userDrawn="1"/>
        </p:nvCxnSpPr>
        <p:spPr>
          <a:xfrm>
            <a:off x="5207620" y="3968404"/>
            <a:ext cx="1776761" cy="0"/>
          </a:xfrm>
          <a:prstGeom prst="line">
            <a:avLst/>
          </a:prstGeom>
          <a:ln w="127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85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575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1" y="2766222"/>
            <a:ext cx="10515600" cy="1325563"/>
          </a:xfrm>
          <a:prstGeom prst="rect">
            <a:avLst/>
          </a:prstGeom>
        </p:spPr>
        <p:txBody>
          <a:bodyPr>
            <a:normAutofit/>
          </a:bodyPr>
          <a:lstStyle>
            <a:lvl1pPr algn="ctr">
              <a:defRPr sz="2641" spc="198"/>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2"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952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837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DF5E-C43A-4EEA-91D9-DE4E4525C088}"/>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6CA443EB-5445-4501-9DF8-2F54738AD2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2DAF5BD-EAA5-423B-9D61-AB532FD3A8A3}"/>
              </a:ext>
            </a:extLst>
          </p:cNvPr>
          <p:cNvSpPr>
            <a:spLocks noGrp="1"/>
          </p:cNvSpPr>
          <p:nvPr>
            <p:ph type="dt" sz="half" idx="10"/>
          </p:nvPr>
        </p:nvSpPr>
        <p:spPr/>
        <p:txBody>
          <a:bodyPr/>
          <a:lstStyle/>
          <a:p>
            <a:fld id="{17D90A8D-D346-4698-8115-4C3CF84B2480}" type="datetimeFigureOut">
              <a:rPr lang="nb-NO" smtClean="0"/>
              <a:t>05.06.2023</a:t>
            </a:fld>
            <a:endParaRPr lang="nb-NO"/>
          </a:p>
        </p:txBody>
      </p:sp>
      <p:sp>
        <p:nvSpPr>
          <p:cNvPr id="5" name="Footer Placeholder 4">
            <a:extLst>
              <a:ext uri="{FF2B5EF4-FFF2-40B4-BE49-F238E27FC236}">
                <a16:creationId xmlns:a16="http://schemas.microsoft.com/office/drawing/2014/main" id="{2A4383A8-A9F1-4F13-88B0-59E37C7E821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FEF0E77-6487-4909-AF54-6C66EA514A4C}"/>
              </a:ext>
            </a:extLst>
          </p:cNvPr>
          <p:cNvSpPr>
            <a:spLocks noGrp="1"/>
          </p:cNvSpPr>
          <p:nvPr>
            <p:ph type="sldNum" sz="quarter" idx="12"/>
          </p:nvPr>
        </p:nvSpPr>
        <p:spPr/>
        <p:txBody>
          <a:bodyPr/>
          <a:lstStyle/>
          <a:p>
            <a:fld id="{2ADA8CCD-C437-4B13-BDA5-E376D74A0616}" type="slidenum">
              <a:rPr lang="nb-NO" smtClean="0"/>
              <a:t>‹#›</a:t>
            </a:fld>
            <a:endParaRPr lang="nb-NO"/>
          </a:p>
        </p:txBody>
      </p:sp>
    </p:spTree>
    <p:extLst>
      <p:ext uri="{BB962C8B-B14F-4D97-AF65-F5344CB8AC3E}">
        <p14:creationId xmlns:p14="http://schemas.microsoft.com/office/powerpoint/2010/main" val="1047042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1" y="2766222"/>
            <a:ext cx="10515600" cy="1325563"/>
          </a:xfrm>
          <a:prstGeom prst="rect">
            <a:avLst/>
          </a:prstGeom>
        </p:spPr>
        <p:txBody>
          <a:bodyPr>
            <a:normAutofit/>
          </a:bodyPr>
          <a:lstStyle>
            <a:lvl1pPr algn="ctr">
              <a:defRPr sz="2641" spc="198"/>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2"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9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512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DF5E-C43A-4EEA-91D9-DE4E4525C088}"/>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6CA443EB-5445-4501-9DF8-2F54738AD2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2DAF5BD-EAA5-423B-9D61-AB532FD3A8A3}"/>
              </a:ext>
            </a:extLst>
          </p:cNvPr>
          <p:cNvSpPr>
            <a:spLocks noGrp="1"/>
          </p:cNvSpPr>
          <p:nvPr>
            <p:ph type="dt" sz="half" idx="10"/>
          </p:nvPr>
        </p:nvSpPr>
        <p:spPr/>
        <p:txBody>
          <a:bodyPr/>
          <a:lstStyle/>
          <a:p>
            <a:fld id="{17D90A8D-D346-4698-8115-4C3CF84B2480}" type="datetimeFigureOut">
              <a:rPr lang="nb-NO" smtClean="0"/>
              <a:t>05.06.2023</a:t>
            </a:fld>
            <a:endParaRPr lang="nb-NO"/>
          </a:p>
        </p:txBody>
      </p:sp>
      <p:sp>
        <p:nvSpPr>
          <p:cNvPr id="5" name="Footer Placeholder 4">
            <a:extLst>
              <a:ext uri="{FF2B5EF4-FFF2-40B4-BE49-F238E27FC236}">
                <a16:creationId xmlns:a16="http://schemas.microsoft.com/office/drawing/2014/main" id="{2A4383A8-A9F1-4F13-88B0-59E37C7E821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FEF0E77-6487-4909-AF54-6C66EA514A4C}"/>
              </a:ext>
            </a:extLst>
          </p:cNvPr>
          <p:cNvSpPr>
            <a:spLocks noGrp="1"/>
          </p:cNvSpPr>
          <p:nvPr>
            <p:ph type="sldNum" sz="quarter" idx="12"/>
          </p:nvPr>
        </p:nvSpPr>
        <p:spPr/>
        <p:txBody>
          <a:bodyPr/>
          <a:lstStyle/>
          <a:p>
            <a:fld id="{2ADA8CCD-C437-4B13-BDA5-E376D74A0616}" type="slidenum">
              <a:rPr lang="nb-NO" smtClean="0"/>
              <a:t>‹#›</a:t>
            </a:fld>
            <a:endParaRPr lang="nb-NO"/>
          </a:p>
        </p:txBody>
      </p:sp>
    </p:spTree>
    <p:extLst>
      <p:ext uri="{BB962C8B-B14F-4D97-AF65-F5344CB8AC3E}">
        <p14:creationId xmlns:p14="http://schemas.microsoft.com/office/powerpoint/2010/main" val="2994739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7" y="217448"/>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897487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3" y="217448"/>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40015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0"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dirty="0"/>
            </a:lvl2pPr>
            <a:lvl3pPr marL="1143000" indent="-228600">
              <a:buClr>
                <a:srgbClr val="3CB2AC"/>
              </a:buClr>
              <a:buFont typeface="Arial" panose="020B0604020202020204" pitchFamily="34" charset="0"/>
              <a:buChar char="•"/>
              <a:defRPr lang="nb-NO" dirty="0"/>
            </a:lvl3pPr>
            <a:lvl4pPr marL="1600200" indent="-228600">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65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4" y="959006"/>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4"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4"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29"/>
            <a:ext cx="5508702"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1437354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29"/>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29"/>
            <a:ext cx="5872976" cy="6423103"/>
          </a:xfrm>
        </p:spPr>
      </p:sp>
      <p:sp>
        <p:nvSpPr>
          <p:cNvPr id="8" name="Title 7"/>
          <p:cNvSpPr>
            <a:spLocks noGrp="1"/>
          </p:cNvSpPr>
          <p:nvPr>
            <p:ph type="title" hasCustomPrompt="1"/>
          </p:nvPr>
        </p:nvSpPr>
        <p:spPr>
          <a:xfrm>
            <a:off x="630722" y="959006"/>
            <a:ext cx="5212522"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2"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7" y="5977053"/>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734725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0"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dirty="0"/>
            </a:lvl2pPr>
            <a:lvl3pPr marL="1143000" indent="-228600">
              <a:buClr>
                <a:srgbClr val="3CB2AC"/>
              </a:buClr>
              <a:buFont typeface="Arial" panose="020B0604020202020204" pitchFamily="34" charset="0"/>
              <a:buChar char="•"/>
              <a:defRPr lang="nb-NO" dirty="0"/>
            </a:lvl3pPr>
            <a:lvl4pPr marL="1600200" indent="-228600">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678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800" indent="-228600">
              <a:buFont typeface="Wingdings" pitchFamily="2" charset="2"/>
              <a:buChar char="§"/>
              <a:defRPr lang="nb-NO" b="0" noProof="0" dirty="0"/>
            </a:lvl2pPr>
            <a:lvl3pPr marL="1143000" indent="-228600">
              <a:buFont typeface="Arial" panose="020B0604020202020204" pitchFamily="34" charset="0"/>
              <a:buChar char="•"/>
              <a:defRPr lang="nb-NO" b="0" noProof="0" dirty="0"/>
            </a:lvl3pPr>
            <a:lvl4pPr marL="1600200" indent="-228600">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74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6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25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864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6"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2"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8"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4"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0324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022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1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800" indent="-228600">
              <a:buFont typeface="Wingdings" pitchFamily="2" charset="2"/>
              <a:buChar char="§"/>
              <a:defRPr lang="nb-NO" b="0" noProof="0" dirty="0"/>
            </a:lvl2pPr>
            <a:lvl3pPr marL="1143000" indent="-228600">
              <a:buFont typeface="Arial" panose="020B0604020202020204" pitchFamily="34" charset="0"/>
              <a:buChar char="•"/>
              <a:defRPr lang="nb-NO" b="0" noProof="0" dirty="0"/>
            </a:lvl3pPr>
            <a:lvl4pPr marL="1600200" indent="-228600">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90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732061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4191217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925443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26777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678634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781108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08926" y="171483"/>
            <a:ext cx="3663873" cy="6515033"/>
          </a:xfrm>
          <a:prstGeom prst="rect">
            <a:avLst/>
          </a:prstGeom>
        </p:spPr>
      </p:pic>
    </p:spTree>
    <p:extLst>
      <p:ext uri="{BB962C8B-B14F-4D97-AF65-F5344CB8AC3E}">
        <p14:creationId xmlns:p14="http://schemas.microsoft.com/office/powerpoint/2010/main" val="385349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670159" y="1043182"/>
            <a:ext cx="7258370" cy="6155782"/>
          </a:xfrm>
          <a:prstGeom prst="rect">
            <a:avLst/>
          </a:prstGeom>
        </p:spPr>
      </p:pic>
    </p:spTree>
    <p:extLst>
      <p:ext uri="{BB962C8B-B14F-4D97-AF65-F5344CB8AC3E}">
        <p14:creationId xmlns:p14="http://schemas.microsoft.com/office/powerpoint/2010/main" val="3067508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239949" y="1025913"/>
            <a:ext cx="11712102" cy="2403087"/>
          </a:xfrm>
        </p:spPr>
        <p:txBody>
          <a:bodyPr lIns="0" anchor="b">
            <a:normAutofit/>
          </a:bodyPr>
          <a:lstStyle>
            <a:lvl1pPr algn="ctr">
              <a:defRPr sz="4800" baseline="0">
                <a:solidFill>
                  <a:schemeClr val="tx1"/>
                </a:solidFill>
                <a:latin typeface="Arial" panose="020B0604020202020204" pitchFamily="34" charset="0"/>
                <a:cs typeface="Arial" panose="020B0604020202020204" pitchFamily="34" charset="0"/>
              </a:defRPr>
            </a:lvl1pPr>
          </a:lstStyle>
          <a:p>
            <a:r>
              <a:rPr lang="nb-NO" noProof="0"/>
              <a:t>Årsrapport 2021</a:t>
            </a:r>
          </a:p>
        </p:txBody>
      </p:sp>
      <p:pic>
        <p:nvPicPr>
          <p:cNvPr id="4100" name="Picture 4" descr="Behovsdrevet innovasjon">
            <a:extLst>
              <a:ext uri="{FF2B5EF4-FFF2-40B4-BE49-F238E27FC236}">
                <a16:creationId xmlns:a16="http://schemas.microsoft.com/office/drawing/2014/main" id="{860B01CA-F726-438E-840D-0FE018DBB0B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872" r="17408"/>
          <a:stretch/>
        </p:blipFill>
        <p:spPr bwMode="auto">
          <a:xfrm>
            <a:off x="517189" y="2110720"/>
            <a:ext cx="11157622" cy="43728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7A8DFE6-5DB5-488F-815F-C04443A9AC75}"/>
              </a:ext>
            </a:extLst>
          </p:cNvPr>
          <p:cNvPicPr>
            <a:picLocks noChangeAspect="1"/>
          </p:cNvPicPr>
          <p:nvPr userDrawn="1"/>
        </p:nvPicPr>
        <p:blipFill>
          <a:blip r:embed="rId3"/>
          <a:stretch>
            <a:fillRect/>
          </a:stretch>
        </p:blipFill>
        <p:spPr>
          <a:xfrm>
            <a:off x="5076825" y="798706"/>
            <a:ext cx="2038350" cy="1428750"/>
          </a:xfrm>
          <a:prstGeom prst="rect">
            <a:avLst/>
          </a:prstGeom>
        </p:spPr>
      </p:pic>
    </p:spTree>
    <p:extLst>
      <p:ext uri="{BB962C8B-B14F-4D97-AF65-F5344CB8AC3E}">
        <p14:creationId xmlns:p14="http://schemas.microsoft.com/office/powerpoint/2010/main" val="3784184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DFD146-9882-4AAF-B92F-E60D90F99132}" type="datetime1">
              <a:rPr lang="nb-NO" smtClean="0"/>
              <a:t>05.06.2023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F63FEA3-53FC-9149-B777-2803C1D1DE42}" type="slidenum">
              <a:rPr lang="nb-NO" smtClean="0"/>
              <a:t>‹#›</a:t>
            </a:fld>
            <a:endParaRPr lang="nb-NO"/>
          </a:p>
        </p:txBody>
      </p:sp>
    </p:spTree>
    <p:extLst>
      <p:ext uri="{BB962C8B-B14F-4D97-AF65-F5344CB8AC3E}">
        <p14:creationId xmlns:p14="http://schemas.microsoft.com/office/powerpoint/2010/main" val="124242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77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5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0D27E9E8-BB85-4C88-BF7D-D557F6F228E7}" type="datetimeFigureOut">
              <a:rPr lang="nb-NO" smtClean="0"/>
              <a:t>05.06.2023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9D7810A-C7CB-4D05-905C-FE42B537F9DF}" type="slidenum">
              <a:rPr lang="nb-NO" smtClean="0"/>
              <a:t>‹#›</a:t>
            </a:fld>
            <a:endParaRPr lang="nb-NO"/>
          </a:p>
        </p:txBody>
      </p:sp>
    </p:spTree>
    <p:extLst>
      <p:ext uri="{BB962C8B-B14F-4D97-AF65-F5344CB8AC3E}">
        <p14:creationId xmlns:p14="http://schemas.microsoft.com/office/powerpoint/2010/main" val="2246781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tx2"/>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82EE02C8-94DC-504A-9290-29BBC47635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9770" b="50000"/>
          <a:stretch/>
        </p:blipFill>
        <p:spPr>
          <a:xfrm>
            <a:off x="7342909" y="2031103"/>
            <a:ext cx="4849092" cy="4826898"/>
          </a:xfrm>
          <a:prstGeom prst="rect">
            <a:avLst/>
          </a:prstGeom>
        </p:spPr>
      </p:pic>
      <p:sp>
        <p:nvSpPr>
          <p:cNvPr id="2" name="Tittel 1">
            <a:extLst>
              <a:ext uri="{FF2B5EF4-FFF2-40B4-BE49-F238E27FC236}">
                <a16:creationId xmlns:a16="http://schemas.microsoft.com/office/drawing/2014/main" id="{1B92C26F-7F53-C14B-B289-0792A6608CAE}"/>
              </a:ext>
            </a:extLst>
          </p:cNvPr>
          <p:cNvSpPr>
            <a:spLocks noGrp="1"/>
          </p:cNvSpPr>
          <p:nvPr>
            <p:ph type="ctrTitle"/>
          </p:nvPr>
        </p:nvSpPr>
        <p:spPr>
          <a:xfrm>
            <a:off x="1448970" y="1122363"/>
            <a:ext cx="9134622" cy="1803717"/>
          </a:xfrm>
        </p:spPr>
        <p:txBody>
          <a:bodyPr anchor="b" anchorCtr="0">
            <a:normAutofit/>
          </a:bodyPr>
          <a:lstStyle>
            <a:lvl1pPr algn="l">
              <a:defRPr sz="4800" b="1">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6AE6A5A5-BED6-5143-86AB-460B6B37391D}"/>
              </a:ext>
            </a:extLst>
          </p:cNvPr>
          <p:cNvSpPr>
            <a:spLocks noGrp="1"/>
          </p:cNvSpPr>
          <p:nvPr>
            <p:ph type="subTitle" idx="1"/>
          </p:nvPr>
        </p:nvSpPr>
        <p:spPr>
          <a:xfrm>
            <a:off x="1448970" y="3602038"/>
            <a:ext cx="913462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3CE523-8A75-3248-9DA6-4FBCB7D88AF2}"/>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811DF22D-D0D4-0E48-B228-D7E1C05C9E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ACCF5C-1F08-8446-B3CB-BE8A4E8ED90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0" name="Bilde 9">
            <a:extLst>
              <a:ext uri="{FF2B5EF4-FFF2-40B4-BE49-F238E27FC236}">
                <a16:creationId xmlns:a16="http://schemas.microsoft.com/office/drawing/2014/main" id="{D10B956E-63C0-1E46-8925-B8B4702AF7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2696" y="548094"/>
            <a:ext cx="2616937" cy="317771"/>
          </a:xfrm>
          <a:prstGeom prst="rect">
            <a:avLst/>
          </a:prstGeom>
        </p:spPr>
      </p:pic>
    </p:spTree>
    <p:extLst>
      <p:ext uri="{BB962C8B-B14F-4D97-AF65-F5344CB8AC3E}">
        <p14:creationId xmlns:p14="http://schemas.microsoft.com/office/powerpoint/2010/main" val="2349682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C9FBA7-41E6-C943-9BCD-44F5EB46855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452C6F6-7C7E-0545-8053-554FFB3DB677}"/>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9F19BF38-7C0E-D742-A608-838B84032910}"/>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4D46AAD2-377D-CE4A-A78F-CC05DDAF1A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D7291D6-3B57-4443-854E-B16C15C9D3A8}"/>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480178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tellysbilde - Hvit">
    <p:bg>
      <p:bgPr>
        <a:solidFill>
          <a:schemeClr val="bg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E153C832-2D45-9242-963F-DAE9C7CFED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00" b="50029"/>
          <a:stretch/>
        </p:blipFill>
        <p:spPr>
          <a:xfrm>
            <a:off x="7355400" y="2024221"/>
            <a:ext cx="4836600" cy="4833779"/>
          </a:xfrm>
          <a:prstGeom prst="rect">
            <a:avLst/>
          </a:prstGeom>
        </p:spPr>
      </p:pic>
      <p:sp>
        <p:nvSpPr>
          <p:cNvPr id="2" name="Tittel 1">
            <a:extLst>
              <a:ext uri="{FF2B5EF4-FFF2-40B4-BE49-F238E27FC236}">
                <a16:creationId xmlns:a16="http://schemas.microsoft.com/office/drawing/2014/main" id="{1B92C26F-7F53-C14B-B289-0792A6608CAE}"/>
              </a:ext>
            </a:extLst>
          </p:cNvPr>
          <p:cNvSpPr>
            <a:spLocks noGrp="1"/>
          </p:cNvSpPr>
          <p:nvPr>
            <p:ph type="ctrTitle"/>
          </p:nvPr>
        </p:nvSpPr>
        <p:spPr>
          <a:xfrm>
            <a:off x="1448970" y="1122363"/>
            <a:ext cx="9134622" cy="1803717"/>
          </a:xfrm>
        </p:spPr>
        <p:txBody>
          <a:bodyPr anchor="b" anchorCtr="0">
            <a:normAutofit/>
          </a:bodyPr>
          <a:lstStyle>
            <a:lvl1pPr algn="l">
              <a:defRPr sz="4800" b="1">
                <a:solidFill>
                  <a:schemeClr val="tx2"/>
                </a:solidFill>
              </a:defRPr>
            </a:lvl1pPr>
          </a:lstStyle>
          <a:p>
            <a:r>
              <a:rPr lang="nb-NO"/>
              <a:t>Klikk for å redigere tittelstil</a:t>
            </a:r>
          </a:p>
        </p:txBody>
      </p:sp>
      <p:sp>
        <p:nvSpPr>
          <p:cNvPr id="3" name="Undertittel 2">
            <a:extLst>
              <a:ext uri="{FF2B5EF4-FFF2-40B4-BE49-F238E27FC236}">
                <a16:creationId xmlns:a16="http://schemas.microsoft.com/office/drawing/2014/main" id="{6AE6A5A5-BED6-5143-86AB-460B6B37391D}"/>
              </a:ext>
            </a:extLst>
          </p:cNvPr>
          <p:cNvSpPr>
            <a:spLocks noGrp="1"/>
          </p:cNvSpPr>
          <p:nvPr>
            <p:ph type="subTitle" idx="1"/>
          </p:nvPr>
        </p:nvSpPr>
        <p:spPr>
          <a:xfrm>
            <a:off x="1448970" y="3602038"/>
            <a:ext cx="9134622"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3CE523-8A75-3248-9DA6-4FBCB7D88AF2}"/>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811DF22D-D0D4-0E48-B228-D7E1C05C9E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ACCF5C-1F08-8446-B3CB-BE8A4E8ED90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1" name="Bilde 10">
            <a:extLst>
              <a:ext uri="{FF2B5EF4-FFF2-40B4-BE49-F238E27FC236}">
                <a16:creationId xmlns:a16="http://schemas.microsoft.com/office/drawing/2014/main" id="{5BB62509-F669-BD44-B908-490EA8EBFA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8023" y="548094"/>
            <a:ext cx="2616929" cy="317770"/>
          </a:xfrm>
          <a:prstGeom prst="rect">
            <a:avLst/>
          </a:prstGeom>
        </p:spPr>
      </p:pic>
    </p:spTree>
    <p:extLst>
      <p:ext uri="{BB962C8B-B14F-4D97-AF65-F5344CB8AC3E}">
        <p14:creationId xmlns:p14="http://schemas.microsoft.com/office/powerpoint/2010/main" val="1758392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tellysbilde - Lite k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92C26F-7F53-C14B-B289-0792A6608CAE}"/>
              </a:ext>
            </a:extLst>
          </p:cNvPr>
          <p:cNvSpPr>
            <a:spLocks noGrp="1"/>
          </p:cNvSpPr>
          <p:nvPr>
            <p:ph type="ctrTitle"/>
          </p:nvPr>
        </p:nvSpPr>
        <p:spPr>
          <a:xfrm>
            <a:off x="1448970" y="1122363"/>
            <a:ext cx="9134622" cy="1803717"/>
          </a:xfrm>
        </p:spPr>
        <p:txBody>
          <a:bodyPr anchor="b" anchorCtr="0">
            <a:normAutofit/>
          </a:bodyPr>
          <a:lstStyle>
            <a:lvl1pPr algn="l">
              <a:defRPr sz="4800" b="1">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6AE6A5A5-BED6-5143-86AB-460B6B37391D}"/>
              </a:ext>
            </a:extLst>
          </p:cNvPr>
          <p:cNvSpPr>
            <a:spLocks noGrp="1"/>
          </p:cNvSpPr>
          <p:nvPr>
            <p:ph type="subTitle" idx="1"/>
          </p:nvPr>
        </p:nvSpPr>
        <p:spPr>
          <a:xfrm>
            <a:off x="1448970" y="3602038"/>
            <a:ext cx="913462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3CE523-8A75-3248-9DA6-4FBCB7D88AF2}"/>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811DF22D-D0D4-0E48-B228-D7E1C05C9E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ACCF5C-1F08-8446-B3CB-BE8A4E8ED90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9" name="Bilde 8">
            <a:extLst>
              <a:ext uri="{FF2B5EF4-FFF2-40B4-BE49-F238E27FC236}">
                <a16:creationId xmlns:a16="http://schemas.microsoft.com/office/drawing/2014/main" id="{85F2CC8B-86E5-CE48-87B8-381F02CF4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2696" y="548094"/>
            <a:ext cx="2616937" cy="317771"/>
          </a:xfrm>
          <a:prstGeom prst="rect">
            <a:avLst/>
          </a:prstGeom>
        </p:spPr>
      </p:pic>
    </p:spTree>
    <p:extLst>
      <p:ext uri="{BB962C8B-B14F-4D97-AF65-F5344CB8AC3E}">
        <p14:creationId xmlns:p14="http://schemas.microsoft.com/office/powerpoint/2010/main" val="12066188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Deloverskrift - Outline">
    <p:bg>
      <p:bgPr>
        <a:solidFill>
          <a:schemeClr val="tx2"/>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C331E2E6-91A3-6B4D-81C7-7604413B37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2907" y="2031102"/>
            <a:ext cx="6068293" cy="6062219"/>
          </a:xfrm>
          <a:prstGeom prst="rect">
            <a:avLst/>
          </a:prstGeom>
        </p:spPr>
      </p:pic>
      <p:sp>
        <p:nvSpPr>
          <p:cNvPr id="2" name="Tittel 1">
            <a:extLst>
              <a:ext uri="{FF2B5EF4-FFF2-40B4-BE49-F238E27FC236}">
                <a16:creationId xmlns:a16="http://schemas.microsoft.com/office/drawing/2014/main" id="{60E85F30-75B4-FF42-AF80-20CFD766FE96}"/>
              </a:ext>
            </a:extLst>
          </p:cNvPr>
          <p:cNvSpPr>
            <a:spLocks noGrp="1"/>
          </p:cNvSpPr>
          <p:nvPr>
            <p:ph type="title"/>
          </p:nvPr>
        </p:nvSpPr>
        <p:spPr>
          <a:xfrm>
            <a:off x="831850" y="1709738"/>
            <a:ext cx="10515600" cy="2852737"/>
          </a:xfrm>
        </p:spPr>
        <p:txBody>
          <a:bodyPr anchor="b">
            <a:normAutofit/>
          </a:bodyPr>
          <a:lstStyle>
            <a:lvl1pPr>
              <a:defRPr sz="4800" b="1">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27604DED-0A22-4640-8B1A-EA0B4E547BD1}"/>
              </a:ext>
            </a:extLst>
          </p:cNvPr>
          <p:cNvSpPr>
            <a:spLocks noGrp="1"/>
          </p:cNvSpPr>
          <p:nvPr>
            <p:ph type="body" idx="1"/>
          </p:nvPr>
        </p:nvSpPr>
        <p:spPr>
          <a:xfrm>
            <a:off x="831850" y="4589463"/>
            <a:ext cx="10515600" cy="1500187"/>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38858EF4-CDD5-1440-86E1-4B7C7AA449BB}"/>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2F194CB1-9586-EF4B-BBB6-8D9442BF7A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4BB978-85C2-0D4E-9FC4-20CC0C33CF5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1" name="Bilde 10">
            <a:extLst>
              <a:ext uri="{FF2B5EF4-FFF2-40B4-BE49-F238E27FC236}">
                <a16:creationId xmlns:a16="http://schemas.microsoft.com/office/drawing/2014/main" id="{E5DF8E94-3194-7E40-B8D7-29E637D9E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098" y="6466365"/>
            <a:ext cx="1449683" cy="176033"/>
          </a:xfrm>
          <a:prstGeom prst="rect">
            <a:avLst/>
          </a:prstGeom>
        </p:spPr>
      </p:pic>
    </p:spTree>
    <p:extLst>
      <p:ext uri="{BB962C8B-B14F-4D97-AF65-F5344CB8AC3E}">
        <p14:creationId xmlns:p14="http://schemas.microsoft.com/office/powerpoint/2010/main" val="2520394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Deloverskrift - Kors">
    <p:bg>
      <p:bgPr>
        <a:solidFill>
          <a:schemeClr val="tx2"/>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C9D6672D-8C6A-0C4F-88CF-81912731AD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9770" b="50000"/>
          <a:stretch/>
        </p:blipFill>
        <p:spPr>
          <a:xfrm>
            <a:off x="7342909" y="2031103"/>
            <a:ext cx="4849092" cy="4826898"/>
          </a:xfrm>
          <a:prstGeom prst="rect">
            <a:avLst/>
          </a:prstGeom>
        </p:spPr>
      </p:pic>
      <p:sp>
        <p:nvSpPr>
          <p:cNvPr id="2" name="Tittel 1">
            <a:extLst>
              <a:ext uri="{FF2B5EF4-FFF2-40B4-BE49-F238E27FC236}">
                <a16:creationId xmlns:a16="http://schemas.microsoft.com/office/drawing/2014/main" id="{60E85F30-75B4-FF42-AF80-20CFD766FE96}"/>
              </a:ext>
            </a:extLst>
          </p:cNvPr>
          <p:cNvSpPr>
            <a:spLocks noGrp="1"/>
          </p:cNvSpPr>
          <p:nvPr>
            <p:ph type="title"/>
          </p:nvPr>
        </p:nvSpPr>
        <p:spPr>
          <a:xfrm>
            <a:off x="831850" y="1709738"/>
            <a:ext cx="10515600" cy="2852737"/>
          </a:xfrm>
        </p:spPr>
        <p:txBody>
          <a:bodyPr anchor="b">
            <a:normAutofit/>
          </a:bodyPr>
          <a:lstStyle>
            <a:lvl1pPr>
              <a:defRPr sz="4800" b="1">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27604DED-0A22-4640-8B1A-EA0B4E547BD1}"/>
              </a:ext>
            </a:extLst>
          </p:cNvPr>
          <p:cNvSpPr>
            <a:spLocks noGrp="1"/>
          </p:cNvSpPr>
          <p:nvPr>
            <p:ph type="body" idx="1"/>
          </p:nvPr>
        </p:nvSpPr>
        <p:spPr>
          <a:xfrm>
            <a:off x="831850" y="4589463"/>
            <a:ext cx="10515600" cy="1500187"/>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38858EF4-CDD5-1440-86E1-4B7C7AA449BB}"/>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2F194CB1-9586-EF4B-BBB6-8D9442BF7A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4BB978-85C2-0D4E-9FC4-20CC0C33CF5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1" name="Bilde 10">
            <a:extLst>
              <a:ext uri="{FF2B5EF4-FFF2-40B4-BE49-F238E27FC236}">
                <a16:creationId xmlns:a16="http://schemas.microsoft.com/office/drawing/2014/main" id="{6960E57E-A5EC-294A-B608-406FE4F8D8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098" y="6466365"/>
            <a:ext cx="1449683" cy="176033"/>
          </a:xfrm>
          <a:prstGeom prst="rect">
            <a:avLst/>
          </a:prstGeom>
        </p:spPr>
      </p:pic>
    </p:spTree>
    <p:extLst>
      <p:ext uri="{BB962C8B-B14F-4D97-AF65-F5344CB8AC3E}">
        <p14:creationId xmlns:p14="http://schemas.microsoft.com/office/powerpoint/2010/main" val="3621805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1CDD4-CA52-7C4D-8F8A-3FE04929F15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C131A3E-7895-8346-BF2B-D4D3FD170E9C}"/>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4ACC645-0435-484D-A09D-82C747BFB7F3}"/>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136B6A6-D833-794B-8729-5D07699C5889}"/>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6" name="Plassholder for bunntekst 5">
            <a:extLst>
              <a:ext uri="{FF2B5EF4-FFF2-40B4-BE49-F238E27FC236}">
                <a16:creationId xmlns:a16="http://schemas.microsoft.com/office/drawing/2014/main" id="{59FAF9AB-8DF9-CB4C-A8B4-1B435AA1E6C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A93593C-2DE9-7D4C-91D3-9E1788F37A9F}"/>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1084817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AB9C3-8B30-D644-AE02-1F73A6694E8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5E9DE39-9DCC-2A48-B512-D62634DCB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D508B2E-D5F0-424B-84A7-34DAF21426F0}"/>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1FD1AAA-F6C1-3E43-AFD6-2901438179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2A292EE-25A9-2B47-98B0-F650206E4C68}"/>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A44997F-0D0E-5845-B7B6-09C32376E4CA}"/>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8" name="Plassholder for bunntekst 7">
            <a:extLst>
              <a:ext uri="{FF2B5EF4-FFF2-40B4-BE49-F238E27FC236}">
                <a16:creationId xmlns:a16="http://schemas.microsoft.com/office/drawing/2014/main" id="{DB919485-2E05-C648-83E6-5BCB37E5296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2400F27-A523-4D49-B3FC-A0D1B4D49004}"/>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745963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5DF14B-C2FE-F544-8369-6969688118D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7FA39DB-E08D-BD49-A771-A15E0D7547ED}"/>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4" name="Plassholder for bunntekst 3">
            <a:extLst>
              <a:ext uri="{FF2B5EF4-FFF2-40B4-BE49-F238E27FC236}">
                <a16:creationId xmlns:a16="http://schemas.microsoft.com/office/drawing/2014/main" id="{848A3EFA-93BE-2942-A9DE-510C191AC70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9771E15-F4D1-8E4C-909A-45D6322C0065}"/>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2776679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876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Bare tittel -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5DF14B-C2FE-F544-8369-6969688118DB}"/>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A7FA39DB-E08D-BD49-A771-A15E0D7547ED}"/>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4" name="Plassholder for bunntekst 3">
            <a:extLst>
              <a:ext uri="{FF2B5EF4-FFF2-40B4-BE49-F238E27FC236}">
                <a16:creationId xmlns:a16="http://schemas.microsoft.com/office/drawing/2014/main" id="{848A3EFA-93BE-2942-A9DE-510C191AC70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9771E15-F4D1-8E4C-909A-45D6322C0065}"/>
              </a:ext>
            </a:extLst>
          </p:cNvPr>
          <p:cNvSpPr>
            <a:spLocks noGrp="1"/>
          </p:cNvSpPr>
          <p:nvPr>
            <p:ph type="sldNum" sz="quarter" idx="12"/>
          </p:nvPr>
        </p:nvSpPr>
        <p:spPr/>
        <p:txBody>
          <a:bodyPr/>
          <a:lstStyle/>
          <a:p>
            <a:fld id="{8725909A-6E04-0740-90F1-7980387B509A}" type="slidenum">
              <a:rPr lang="nb-NO" smtClean="0"/>
              <a:t>‹#›</a:t>
            </a:fld>
            <a:endParaRPr lang="nb-NO"/>
          </a:p>
        </p:txBody>
      </p:sp>
      <p:cxnSp>
        <p:nvCxnSpPr>
          <p:cNvPr id="6" name="Rett linje 5">
            <a:extLst>
              <a:ext uri="{FF2B5EF4-FFF2-40B4-BE49-F238E27FC236}">
                <a16:creationId xmlns:a16="http://schemas.microsoft.com/office/drawing/2014/main" id="{15EB17B9-0771-0D4B-A7C0-DAB882EB11B1}"/>
              </a:ext>
            </a:extLst>
          </p:cNvPr>
          <p:cNvCxnSpPr/>
          <p:nvPr userDrawn="1"/>
        </p:nvCxnSpPr>
        <p:spPr>
          <a:xfrm>
            <a:off x="0" y="6289507"/>
            <a:ext cx="11353800"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FE13AB6A-FB76-5C40-8779-8CD9DBF70535}"/>
              </a:ext>
            </a:extLst>
          </p:cNvPr>
          <p:cNvSpPr/>
          <p:nvPr userDrawn="1"/>
        </p:nvSpPr>
        <p:spPr>
          <a:xfrm>
            <a:off x="11403127" y="6236250"/>
            <a:ext cx="106514" cy="106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D45063F5-5182-184F-8FFE-58A16F8905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098" y="6466365"/>
            <a:ext cx="1449683" cy="176033"/>
          </a:xfrm>
          <a:prstGeom prst="rect">
            <a:avLst/>
          </a:prstGeom>
        </p:spPr>
      </p:pic>
    </p:spTree>
    <p:extLst>
      <p:ext uri="{BB962C8B-B14F-4D97-AF65-F5344CB8AC3E}">
        <p14:creationId xmlns:p14="http://schemas.microsoft.com/office/powerpoint/2010/main" val="16298086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C030D76-EBBC-6045-A8E0-1BF544F82521}"/>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3" name="Plassholder for bunntekst 2">
            <a:extLst>
              <a:ext uri="{FF2B5EF4-FFF2-40B4-BE49-F238E27FC236}">
                <a16:creationId xmlns:a16="http://schemas.microsoft.com/office/drawing/2014/main" id="{117CC59B-D2C4-724B-A9D4-6039BB62733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43198B2-5AF0-4B41-84D5-E841732B4379}"/>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14841119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Tomt - Blå">
    <p:bg>
      <p:bgPr>
        <a:solidFill>
          <a:schemeClr val="tx2"/>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C030D76-EBBC-6045-A8E0-1BF544F82521}"/>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3" name="Plassholder for bunntekst 2">
            <a:extLst>
              <a:ext uri="{FF2B5EF4-FFF2-40B4-BE49-F238E27FC236}">
                <a16:creationId xmlns:a16="http://schemas.microsoft.com/office/drawing/2014/main" id="{117CC59B-D2C4-724B-A9D4-6039BB62733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43198B2-5AF0-4B41-84D5-E841732B4379}"/>
              </a:ext>
            </a:extLst>
          </p:cNvPr>
          <p:cNvSpPr>
            <a:spLocks noGrp="1"/>
          </p:cNvSpPr>
          <p:nvPr>
            <p:ph type="sldNum" sz="quarter" idx="12"/>
          </p:nvPr>
        </p:nvSpPr>
        <p:spPr/>
        <p:txBody>
          <a:bodyPr/>
          <a:lstStyle/>
          <a:p>
            <a:fld id="{8725909A-6E04-0740-90F1-7980387B509A}" type="slidenum">
              <a:rPr lang="nb-NO" smtClean="0"/>
              <a:t>‹#›</a:t>
            </a:fld>
            <a:endParaRPr lang="nb-NO"/>
          </a:p>
        </p:txBody>
      </p:sp>
      <p:cxnSp>
        <p:nvCxnSpPr>
          <p:cNvPr id="5" name="Rett linje 4">
            <a:extLst>
              <a:ext uri="{FF2B5EF4-FFF2-40B4-BE49-F238E27FC236}">
                <a16:creationId xmlns:a16="http://schemas.microsoft.com/office/drawing/2014/main" id="{05DC0F9C-C7F6-864A-B825-03A0E4386B96}"/>
              </a:ext>
            </a:extLst>
          </p:cNvPr>
          <p:cNvCxnSpPr/>
          <p:nvPr userDrawn="1"/>
        </p:nvCxnSpPr>
        <p:spPr>
          <a:xfrm>
            <a:off x="0" y="6289507"/>
            <a:ext cx="11353800"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D3855909-4CB5-7C4A-BBD1-322F3AAC3158}"/>
              </a:ext>
            </a:extLst>
          </p:cNvPr>
          <p:cNvSpPr/>
          <p:nvPr userDrawn="1"/>
        </p:nvSpPr>
        <p:spPr>
          <a:xfrm>
            <a:off x="11403127" y="6236250"/>
            <a:ext cx="106514" cy="106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A11B381E-EEFC-054A-8A72-72D57B78E5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098" y="6466365"/>
            <a:ext cx="1449683" cy="176033"/>
          </a:xfrm>
          <a:prstGeom prst="rect">
            <a:avLst/>
          </a:prstGeom>
        </p:spPr>
      </p:pic>
    </p:spTree>
    <p:extLst>
      <p:ext uri="{BB962C8B-B14F-4D97-AF65-F5344CB8AC3E}">
        <p14:creationId xmlns:p14="http://schemas.microsoft.com/office/powerpoint/2010/main" val="23048139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1E09AA-F784-7843-AF76-F1F5C10CA69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2941B3E-7B61-9942-971E-6A4275BB1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6C6C3EE-1C5E-2B43-AD4B-48A5DC018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066279E4-A95D-494F-B5C0-48C6AAEC0C85}"/>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6" name="Plassholder for bunntekst 5">
            <a:extLst>
              <a:ext uri="{FF2B5EF4-FFF2-40B4-BE49-F238E27FC236}">
                <a16:creationId xmlns:a16="http://schemas.microsoft.com/office/drawing/2014/main" id="{D8BEA9F2-7015-1F45-85F0-950A233AF58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934AD8B-F318-F843-94DD-61BEBF35500A}"/>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4192486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609725-4C45-974D-824E-69A85677860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63FF9E-5285-314A-8CF5-EEB89FFE0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a:extLst>
              <a:ext uri="{FF2B5EF4-FFF2-40B4-BE49-F238E27FC236}">
                <a16:creationId xmlns:a16="http://schemas.microsoft.com/office/drawing/2014/main" id="{40CE39C3-2AA4-5244-9A2D-DB3B64A15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D2AF465-F61C-4E4D-858F-514DDF4A7AE1}"/>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6" name="Plassholder for bunntekst 5">
            <a:extLst>
              <a:ext uri="{FF2B5EF4-FFF2-40B4-BE49-F238E27FC236}">
                <a16:creationId xmlns:a16="http://schemas.microsoft.com/office/drawing/2014/main" id="{D5394162-ECD8-7945-865B-7F1F6415971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562E3F-A4CE-2041-A55F-08EFD70FFF04}"/>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2018889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D42566-4768-9B46-AFF6-FF46A831334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AC1D3E1-B9C2-784F-88E4-AEF167E24658}"/>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9A5C4AD-40E5-9149-ADE1-C81DB1FDCF26}"/>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780B98C6-809E-6948-BAF6-43E891F2C13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3A929C-DC22-F942-AD31-7CDFF0FFF7C9}"/>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2583916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E658D50-C9C4-0E4E-BBDA-89F36C2E336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2CFF7A4-7E83-2E45-82EE-BFA61A279D59}"/>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D208DC0-E74B-F748-AA00-FDB066BD190D}"/>
              </a:ext>
            </a:extLst>
          </p:cNvPr>
          <p:cNvSpPr>
            <a:spLocks noGrp="1"/>
          </p:cNvSpPr>
          <p:nvPr>
            <p:ph type="dt" sz="half" idx="10"/>
          </p:nvPr>
        </p:nvSpPr>
        <p:spPr/>
        <p:txBody>
          <a:body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4CAFE319-53F5-3147-8E69-370A523D29C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69782D-285F-2444-A54B-B7BB5BD59C2A}"/>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802136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9" y="217450"/>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2"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3" y="2661131"/>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5" y="5788583"/>
            <a:ext cx="2762524" cy="711614"/>
          </a:xfrm>
          <a:prstGeom prst="rect">
            <a:avLst/>
          </a:prstGeom>
        </p:spPr>
      </p:pic>
    </p:spTree>
    <p:extLst>
      <p:ext uri="{BB962C8B-B14F-4D97-AF65-F5344CB8AC3E}">
        <p14:creationId xmlns:p14="http://schemas.microsoft.com/office/powerpoint/2010/main" val="41322623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4" y="217450"/>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2"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3" y="2661131"/>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5" y="5788583"/>
            <a:ext cx="2762524" cy="711614"/>
          </a:xfrm>
          <a:prstGeom prst="rect">
            <a:avLst/>
          </a:prstGeom>
        </p:spPr>
      </p:pic>
    </p:spTree>
    <p:extLst>
      <p:ext uri="{BB962C8B-B14F-4D97-AF65-F5344CB8AC3E}">
        <p14:creationId xmlns:p14="http://schemas.microsoft.com/office/powerpoint/2010/main" val="3353623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5" y="959008"/>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5"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189" indent="0">
              <a:buNone/>
              <a:defRPr sz="1800" i="1">
                <a:solidFill>
                  <a:schemeClr val="bg1"/>
                </a:solidFill>
              </a:defRPr>
            </a:lvl2pPr>
            <a:lvl3pPr marL="914377" indent="0">
              <a:buNone/>
              <a:defRPr sz="1800" i="1">
                <a:solidFill>
                  <a:schemeClr val="bg1"/>
                </a:solidFill>
              </a:defRPr>
            </a:lvl3pPr>
            <a:lvl4pPr marL="1371566" indent="0">
              <a:buNone/>
              <a:defRPr sz="1800" i="1">
                <a:solidFill>
                  <a:schemeClr val="bg1"/>
                </a:solidFill>
              </a:defRPr>
            </a:lvl4pPr>
            <a:lvl5pPr marL="1828754"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5"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31"/>
            <a:ext cx="5508703"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5" y="5788583"/>
            <a:ext cx="2762524" cy="711614"/>
          </a:xfrm>
          <a:prstGeom prst="rect">
            <a:avLst/>
          </a:prstGeom>
        </p:spPr>
      </p:pic>
    </p:spTree>
    <p:extLst>
      <p:ext uri="{BB962C8B-B14F-4D97-AF65-F5344CB8AC3E}">
        <p14:creationId xmlns:p14="http://schemas.microsoft.com/office/powerpoint/2010/main" val="3769865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934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31"/>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31"/>
            <a:ext cx="5872976" cy="6423103"/>
          </a:xfrm>
        </p:spPr>
      </p:sp>
      <p:sp>
        <p:nvSpPr>
          <p:cNvPr id="8" name="Title 7"/>
          <p:cNvSpPr>
            <a:spLocks noGrp="1"/>
          </p:cNvSpPr>
          <p:nvPr>
            <p:ph type="title" hasCustomPrompt="1"/>
          </p:nvPr>
        </p:nvSpPr>
        <p:spPr>
          <a:xfrm>
            <a:off x="630721" y="959008"/>
            <a:ext cx="5212523"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3"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189" indent="0">
              <a:buNone/>
              <a:defRPr sz="1800" i="1">
                <a:solidFill>
                  <a:schemeClr val="bg1"/>
                </a:solidFill>
              </a:defRPr>
            </a:lvl2pPr>
            <a:lvl3pPr marL="914377" indent="0">
              <a:buNone/>
              <a:defRPr sz="1800" i="1">
                <a:solidFill>
                  <a:schemeClr val="bg1"/>
                </a:solidFill>
              </a:defRPr>
            </a:lvl3pPr>
            <a:lvl4pPr marL="1371566" indent="0">
              <a:buNone/>
              <a:defRPr sz="1800" i="1">
                <a:solidFill>
                  <a:schemeClr val="bg1"/>
                </a:solidFill>
              </a:defRPr>
            </a:lvl4pPr>
            <a:lvl5pPr marL="1828754"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8" y="5977055"/>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4215" y="5788583"/>
            <a:ext cx="2762524" cy="711614"/>
          </a:xfrm>
          <a:prstGeom prst="rect">
            <a:avLst/>
          </a:prstGeom>
        </p:spPr>
      </p:pic>
    </p:spTree>
    <p:extLst>
      <p:ext uri="{BB962C8B-B14F-4D97-AF65-F5344CB8AC3E}">
        <p14:creationId xmlns:p14="http://schemas.microsoft.com/office/powerpoint/2010/main" val="21038687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1" y="217450"/>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3"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783" indent="-228594">
              <a:buClr>
                <a:srgbClr val="3CB2AC"/>
              </a:buClr>
              <a:buFont typeface="Wingdings" pitchFamily="2" charset="2"/>
              <a:buChar char="§"/>
              <a:defRPr lang="nb-NO" dirty="0"/>
            </a:lvl2pPr>
            <a:lvl3pPr marL="1142971" indent="-228594">
              <a:buClr>
                <a:srgbClr val="3CB2AC"/>
              </a:buClr>
              <a:buFont typeface="Arial" panose="020B0604020202020204" pitchFamily="34" charset="0"/>
              <a:buChar char="•"/>
              <a:defRPr lang="nb-NO" dirty="0"/>
            </a:lvl3pPr>
            <a:lvl4pPr marL="1600160" indent="-228594">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52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50"/>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3"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783" indent="-228594">
              <a:buFont typeface="Wingdings" pitchFamily="2" charset="2"/>
              <a:buChar char="§"/>
              <a:defRPr lang="nb-NO" b="0" noProof="0" dirty="0"/>
            </a:lvl2pPr>
            <a:lvl3pPr marL="1142971" indent="-228594">
              <a:buFont typeface="Arial" panose="020B0604020202020204" pitchFamily="34" charset="0"/>
              <a:buChar char="•"/>
              <a:defRPr lang="nb-NO" b="0" noProof="0" dirty="0"/>
            </a:lvl3pPr>
            <a:lvl4pPr marL="1600160" indent="-228594">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556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055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922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9796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3"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9"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5"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18240912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779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20"/>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1"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150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7" y="3914276"/>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7"/>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7" y="5515704"/>
            <a:ext cx="2757488" cy="315912"/>
          </a:xfrm>
        </p:spPr>
        <p:txBody>
          <a:bodyPr lIns="90000" rIns="0">
            <a:noAutofit/>
          </a:bodyPr>
          <a:lstStyle>
            <a:lvl1pPr marL="0" indent="0" algn="ctr">
              <a:buNone/>
              <a:defRPr sz="1400" b="1" i="0">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5" y="2762777"/>
            <a:ext cx="4011651"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800"/>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4" y="3001036"/>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189" indent="0">
              <a:buNone/>
              <a:defRPr sz="1200" b="1" i="1"/>
            </a:lvl2pPr>
            <a:lvl3pPr marL="914377" indent="0">
              <a:buNone/>
              <a:defRPr sz="1200" b="1" i="1"/>
            </a:lvl3pPr>
            <a:lvl4pPr marL="1371566" indent="0">
              <a:buNone/>
              <a:defRPr sz="1200" b="1" i="1"/>
            </a:lvl4pPr>
            <a:lvl5pPr marL="1828754" indent="0">
              <a:buNone/>
              <a:defRPr sz="1200" b="1" i="1"/>
            </a:lvl5pPr>
          </a:lstStyle>
          <a:p>
            <a:pPr lvl="0"/>
            <a:r>
              <a:rPr lang="nb-NO" noProof="0"/>
              <a:t>Kontaktperson:</a:t>
            </a:r>
          </a:p>
        </p:txBody>
      </p:sp>
    </p:spTree>
    <p:extLst>
      <p:ext uri="{BB962C8B-B14F-4D97-AF65-F5344CB8AC3E}">
        <p14:creationId xmlns:p14="http://schemas.microsoft.com/office/powerpoint/2010/main" val="52564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tags" Target="../tags/tag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1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emf"/><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oleObject" Target="../embeddings/oleObject12.bin"/><Relationship Id="rId5" Type="http://schemas.openxmlformats.org/officeDocument/2006/relationships/tags" Target="../tags/tag1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emf"/><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oleObject" Target="../embeddings/oleObject13.bin"/><Relationship Id="rId5" Type="http://schemas.openxmlformats.org/officeDocument/2006/relationships/tags" Target="../tags/tag14.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oleObject" Target="../embeddings/oleObject14.bin"/><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tags" Target="../tags/tag1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14.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ags" Target="../tags/tag16.xml"/><Relationship Id="rId3" Type="http://schemas.openxmlformats.org/officeDocument/2006/relationships/slideLayout" Target="../slideLayouts/slideLayout73.xml"/><Relationship Id="rId21" Type="http://schemas.openxmlformats.org/officeDocument/2006/relationships/image" Target="../media/image7.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1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1.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oleObject" Target="../embeddings/oleObject15.bin"/><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theme" Target="../theme/theme16.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image" Target="../media/image1.emf"/><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oleObject" Target="../embeddings/oleObject16.bin"/><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tags" Target="../tags/tag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oleObject" Target="../embeddings/oleObject17.bin"/><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ags" Target="../tags/tag1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theme" Target="../theme/theme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tags" Target="../tags/tag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19.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image" Target="../media/image17.emf"/><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oleObject" Target="../embeddings/oleObject19.bin"/><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tags" Target="../tags/tag2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20.xml.rels><?xml version="1.0" encoding="UTF-8" standalone="yes"?>
<Relationships xmlns="http://schemas.openxmlformats.org/package/2006/relationships"><Relationship Id="rId26" Type="http://schemas.openxmlformats.org/officeDocument/2006/relationships/slideLayout" Target="../slideLayouts/slideLayout177.xml"/><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63" Type="http://schemas.openxmlformats.org/officeDocument/2006/relationships/slideLayout" Target="../slideLayouts/slideLayout214.xml"/><Relationship Id="rId68" Type="http://schemas.openxmlformats.org/officeDocument/2006/relationships/slideLayout" Target="../slideLayouts/slideLayout219.xml"/><Relationship Id="rId16" Type="http://schemas.openxmlformats.org/officeDocument/2006/relationships/slideLayout" Target="../slideLayouts/slideLayout16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66" Type="http://schemas.openxmlformats.org/officeDocument/2006/relationships/slideLayout" Target="../slideLayouts/slideLayout217.xml"/><Relationship Id="rId74" Type="http://schemas.openxmlformats.org/officeDocument/2006/relationships/slideLayout" Target="../slideLayouts/slideLayout225.xml"/><Relationship Id="rId5" Type="http://schemas.openxmlformats.org/officeDocument/2006/relationships/slideLayout" Target="../slideLayouts/slideLayout156.xml"/><Relationship Id="rId61" Type="http://schemas.openxmlformats.org/officeDocument/2006/relationships/slideLayout" Target="../slideLayouts/slideLayout212.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56" Type="http://schemas.openxmlformats.org/officeDocument/2006/relationships/slideLayout" Target="../slideLayouts/slideLayout207.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77" Type="http://schemas.openxmlformats.org/officeDocument/2006/relationships/oleObject" Target="../embeddings/oleObject20.bin"/><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59" Type="http://schemas.openxmlformats.org/officeDocument/2006/relationships/slideLayout" Target="../slideLayouts/slideLayout210.xml"/><Relationship Id="rId67" Type="http://schemas.openxmlformats.org/officeDocument/2006/relationships/slideLayout" Target="../slideLayouts/slideLayout218.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54" Type="http://schemas.openxmlformats.org/officeDocument/2006/relationships/slideLayout" Target="../slideLayouts/slideLayout205.xml"/><Relationship Id="rId62" Type="http://schemas.openxmlformats.org/officeDocument/2006/relationships/slideLayout" Target="../slideLayouts/slideLayout213.xml"/><Relationship Id="rId70" Type="http://schemas.openxmlformats.org/officeDocument/2006/relationships/slideLayout" Target="../slideLayouts/slideLayout221.xml"/><Relationship Id="rId75" Type="http://schemas.openxmlformats.org/officeDocument/2006/relationships/theme" Target="../theme/theme2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57" Type="http://schemas.openxmlformats.org/officeDocument/2006/relationships/slideLayout" Target="../slideLayouts/slideLayout20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73" Type="http://schemas.openxmlformats.org/officeDocument/2006/relationships/slideLayout" Target="../slideLayouts/slideLayout224.xml"/><Relationship Id="rId78" Type="http://schemas.openxmlformats.org/officeDocument/2006/relationships/image" Target="../media/image1.emf"/><Relationship Id="rId4" Type="http://schemas.openxmlformats.org/officeDocument/2006/relationships/slideLayout" Target="../slideLayouts/slideLayout155.xml"/><Relationship Id="rId9" Type="http://schemas.openxmlformats.org/officeDocument/2006/relationships/slideLayout" Target="../slideLayouts/slideLayout160.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tags" Target="../tags/tag21.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2" Type="http://schemas.openxmlformats.org/officeDocument/2006/relationships/slideLayout" Target="../slideLayouts/slideLayout153.xml"/><Relationship Id="rId2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2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image" Target="../media/image17.emf"/><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oleObject" Target="../embeddings/oleObject21.bin"/></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tags" Target="../tags/tag23.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theme" Target="../theme/theme22.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image" Target="../media/image17.emf"/><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oleObject" Target="../embeddings/oleObject22.bin"/></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6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5" Type="http://schemas.openxmlformats.org/officeDocument/2006/relationships/theme" Target="../theme/theme23.xml"/><Relationship Id="rId4"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3" Type="http://schemas.openxmlformats.org/officeDocument/2006/relationships/slideLayout" Target="../slideLayouts/slideLayout267.xml"/><Relationship Id="rId21" Type="http://schemas.openxmlformats.org/officeDocument/2006/relationships/image" Target="../media/image34.png"/><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theme" Target="../theme/theme24.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tags" Target="../tags/tag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tags" Target="../tags/tag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tags" Target="../tags/tag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tags" Target="../tags/tag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tags" Target="../tags/tag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A5D31DC2-C2C0-4851-AEBD-6E8379079A66}"/>
              </a:ext>
            </a:extLst>
          </p:cNvPr>
          <p:cNvGraphicFramePr>
            <a:graphicFrameLocks noChangeAspect="1"/>
          </p:cNvGraphicFramePr>
          <p:nvPr userDrawn="1">
            <p:custDataLst>
              <p:tags r:id="rId23"/>
            </p:custDataLst>
            <p:extLst>
              <p:ext uri="{D42A27DB-BD31-4B8C-83A1-F6EECF244321}">
                <p14:modId xmlns:p14="http://schemas.microsoft.com/office/powerpoint/2010/main" val="2456422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499" imgH="499" progId="TCLayout.ActiveDocument.1">
                  <p:embed/>
                </p:oleObj>
              </mc:Choice>
              <mc:Fallback>
                <p:oleObj name="think-cell Slide" r:id="rId24" imgW="499" imgH="499" progId="TCLayout.ActiveDocument.1">
                  <p:embed/>
                  <p:pic>
                    <p:nvPicPr>
                      <p:cNvPr id="10" name="Object 9" hidden="1">
                        <a:extLst>
                          <a:ext uri="{FF2B5EF4-FFF2-40B4-BE49-F238E27FC236}">
                            <a16:creationId xmlns:a16="http://schemas.microsoft.com/office/drawing/2014/main" id="{A5D31DC2-C2C0-4851-AEBD-6E8379079A66}"/>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a:p>
        </p:txBody>
      </p:sp>
      <p:sp>
        <p:nvSpPr>
          <p:cNvPr id="9" name="object 3">
            <a:extLst>
              <a:ext uri="{FF2B5EF4-FFF2-40B4-BE49-F238E27FC236}">
                <a16:creationId xmlns:a16="http://schemas.microsoft.com/office/drawing/2014/main" id="{694808A7-2A31-C34A-878A-D915E0B19120}"/>
              </a:ext>
            </a:extLst>
          </p:cNvPr>
          <p:cNvSpPr/>
          <p:nvPr userDrawn="1"/>
        </p:nvSpPr>
        <p:spPr>
          <a:xfrm>
            <a:off x="241609"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0" r:id="rId3"/>
    <p:sldLayoutId id="2147483721" r:id="rId4"/>
    <p:sldLayoutId id="2147483694" r:id="rId5"/>
    <p:sldLayoutId id="2147483678" r:id="rId6"/>
    <p:sldLayoutId id="2147483650" r:id="rId7"/>
    <p:sldLayoutId id="2147483652" r:id="rId8"/>
    <p:sldLayoutId id="2147483741" r:id="rId9"/>
    <p:sldLayoutId id="2147483714" r:id="rId10"/>
    <p:sldLayoutId id="2147483693" r:id="rId11"/>
    <p:sldLayoutId id="2147483755" r:id="rId12"/>
    <p:sldLayoutId id="2147483715" r:id="rId13"/>
    <p:sldLayoutId id="2147483688" r:id="rId14"/>
    <p:sldLayoutId id="2147483756" r:id="rId15"/>
    <p:sldLayoutId id="2147483757" r:id="rId16"/>
    <p:sldLayoutId id="2147483758" r:id="rId17"/>
    <p:sldLayoutId id="2147483759" r:id="rId18"/>
    <p:sldLayoutId id="2147483753" r:id="rId19"/>
    <p:sldLayoutId id="2147483754" r:id="rId20"/>
    <p:sldLayoutId id="2147483760" r:id="rId21"/>
  </p:sldLayoutIdLst>
  <p:txStyles>
    <p:title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FB33DAA-71A0-4A64-9685-F12413664470}"/>
              </a:ext>
            </a:extLst>
          </p:cNvPr>
          <p:cNvGraphicFramePr>
            <a:graphicFrameLocks noChangeAspect="1"/>
          </p:cNvGraphicFramePr>
          <p:nvPr userDrawn="1">
            <p:custDataLst>
              <p:tags r:id="rId4"/>
            </p:custDataLst>
            <p:extLst>
              <p:ext uri="{D42A27DB-BD31-4B8C-83A1-F6EECF244321}">
                <p14:modId xmlns:p14="http://schemas.microsoft.com/office/powerpoint/2010/main" val="4246314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9FB33DAA-71A0-4A64-9685-F124136644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9AE1DE"/>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609159748"/>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400" rtl="0" eaLnBrk="1" latinLnBrk="0" hangingPunct="1">
        <a:lnSpc>
          <a:spcPct val="90000"/>
        </a:lnSpc>
        <a:spcBef>
          <a:spcPct val="0"/>
        </a:spcBef>
        <a:buNone/>
        <a:defRPr sz="4400" b="1" kern="1200">
          <a:solidFill>
            <a:srgbClr val="33334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6AEE116-0F38-48A5-9925-6CA5D8D6E53E}"/>
              </a:ext>
            </a:extLst>
          </p:cNvPr>
          <p:cNvGraphicFramePr>
            <a:graphicFrameLocks noChangeAspect="1"/>
          </p:cNvGraphicFramePr>
          <p:nvPr userDrawn="1">
            <p:custDataLst>
              <p:tags r:id="rId4"/>
            </p:custDataLst>
            <p:extLst>
              <p:ext uri="{D42A27DB-BD31-4B8C-83A1-F6EECF244321}">
                <p14:modId xmlns:p14="http://schemas.microsoft.com/office/powerpoint/2010/main" val="1134703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56AEE116-0F38-48A5-9925-6CA5D8D6E5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FC07D"/>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540224461"/>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914400" rtl="0" eaLnBrk="1" latinLnBrk="0" hangingPunct="1">
        <a:lnSpc>
          <a:spcPct val="90000"/>
        </a:lnSpc>
        <a:spcBef>
          <a:spcPct val="0"/>
        </a:spcBef>
        <a:buNone/>
        <a:defRPr sz="4000" b="1" kern="1200">
          <a:solidFill>
            <a:srgbClr val="33334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0EA1BD-AE75-4D78-8A69-5E453E1EDBF2}"/>
              </a:ext>
            </a:extLst>
          </p:cNvPr>
          <p:cNvGraphicFramePr>
            <a:graphicFrameLocks noChangeAspect="1"/>
          </p:cNvGraphicFramePr>
          <p:nvPr userDrawn="1">
            <p:custDataLst>
              <p:tags r:id="rId5"/>
            </p:custDataLst>
            <p:extLst>
              <p:ext uri="{D42A27DB-BD31-4B8C-83A1-F6EECF244321}">
                <p14:modId xmlns:p14="http://schemas.microsoft.com/office/powerpoint/2010/main" val="3304869318"/>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6" imgW="499" imgH="499" progId="TCLayout.ActiveDocument.1">
                  <p:embed/>
                </p:oleObj>
              </mc:Choice>
              <mc:Fallback>
                <p:oleObj name="think-cell Slide" r:id="rId6" imgW="499" imgH="499" progId="TCLayout.ActiveDocument.1">
                  <p:embed/>
                  <p:pic>
                    <p:nvPicPr>
                      <p:cNvPr id="8" name="Object 7" hidden="1">
                        <a:extLst>
                          <a:ext uri="{FF2B5EF4-FFF2-40B4-BE49-F238E27FC236}">
                            <a16:creationId xmlns:a16="http://schemas.microsoft.com/office/drawing/2014/main" id="{C50EA1BD-AE75-4D78-8A69-5E453E1EDBF2}"/>
                          </a:ext>
                        </a:extLst>
                      </p:cNvPr>
                      <p:cNvPicPr/>
                      <p:nvPr/>
                    </p:nvPicPr>
                    <p:blipFill>
                      <a:blip r:embed="rId7"/>
                      <a:stretch>
                        <a:fillRect/>
                      </a:stretch>
                    </p:blipFill>
                    <p:spPr>
                      <a:xfrm>
                        <a:off x="1955" y="1588"/>
                        <a:ext cx="1954"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2"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567391"/>
          </a:solidFill>
          <a:ln>
            <a:noFill/>
          </a:ln>
        </p:spPr>
        <p:txBody>
          <a:bodyPr wrap="square" lIns="0" tIns="0" rIns="0" bIns="0" rtlCol="0"/>
          <a:lstStyle/>
          <a:p>
            <a:endParaRPr sz="1189"/>
          </a:p>
        </p:txBody>
      </p:sp>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792">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792">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792">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7188423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xStyles>
    <p:titleStyle>
      <a:lvl1pPr algn="l" defTabSz="603647" rtl="0" eaLnBrk="1" latinLnBrk="0" hangingPunct="1">
        <a:lnSpc>
          <a:spcPct val="90000"/>
        </a:lnSpc>
        <a:spcBef>
          <a:spcPct val="0"/>
        </a:spcBef>
        <a:buNone/>
        <a:defRPr sz="3169" b="1" kern="1200">
          <a:solidFill>
            <a:schemeClr val="bg1"/>
          </a:solidFill>
          <a:latin typeface="Arial" panose="020B0604020202020204" pitchFamily="34" charset="0"/>
          <a:ea typeface="+mj-ea"/>
          <a:cs typeface="Arial" panose="020B0604020202020204" pitchFamily="34" charset="0"/>
        </a:defRPr>
      </a:lvl1pPr>
    </p:titleStyle>
    <p:bodyStyle>
      <a:lvl1pPr marL="150912" indent="-150912" algn="l" defTabSz="603647" rtl="0" eaLnBrk="1" latinLnBrk="0" hangingPunct="1">
        <a:lnSpc>
          <a:spcPct val="90000"/>
        </a:lnSpc>
        <a:spcBef>
          <a:spcPts val="661"/>
        </a:spcBef>
        <a:buFont typeface="Arial" panose="020B0604020202020204" pitchFamily="34" charset="0"/>
        <a:buChar char="•"/>
        <a:defRPr sz="1848" kern="1200">
          <a:solidFill>
            <a:schemeClr val="bg1"/>
          </a:solidFill>
          <a:latin typeface="Century" panose="02040604050505020304" pitchFamily="18" charset="0"/>
          <a:ea typeface="+mn-ea"/>
          <a:cs typeface="Calibri" panose="020F0502020204030204" pitchFamily="34" charset="0"/>
        </a:defRPr>
      </a:lvl1pPr>
      <a:lvl2pPr marL="452736" indent="-150912" algn="l" defTabSz="603647" rtl="0" eaLnBrk="1" latinLnBrk="0" hangingPunct="1">
        <a:lnSpc>
          <a:spcPct val="90000"/>
        </a:lnSpc>
        <a:spcBef>
          <a:spcPts val="330"/>
        </a:spcBef>
        <a:buFont typeface="Arial" panose="020B0604020202020204" pitchFamily="34" charset="0"/>
        <a:buChar char="•"/>
        <a:defRPr sz="1584" kern="1200">
          <a:solidFill>
            <a:schemeClr val="bg1"/>
          </a:solidFill>
          <a:latin typeface="Century" panose="02040604050505020304" pitchFamily="18" charset="0"/>
          <a:ea typeface="+mn-ea"/>
          <a:cs typeface="Calibri" panose="020F0502020204030204" pitchFamily="34" charset="0"/>
        </a:defRPr>
      </a:lvl2pPr>
      <a:lvl3pPr marL="754559" indent="-150912" algn="l" defTabSz="603647" rtl="0" eaLnBrk="1" latinLnBrk="0" hangingPunct="1">
        <a:lnSpc>
          <a:spcPct val="90000"/>
        </a:lnSpc>
        <a:spcBef>
          <a:spcPts val="330"/>
        </a:spcBef>
        <a:buFont typeface="Arial" panose="020B0604020202020204" pitchFamily="34" charset="0"/>
        <a:buChar char="•"/>
        <a:defRPr sz="1320" kern="1200">
          <a:solidFill>
            <a:schemeClr val="bg1"/>
          </a:solidFill>
          <a:latin typeface="Century" panose="02040604050505020304" pitchFamily="18" charset="0"/>
          <a:ea typeface="+mn-ea"/>
          <a:cs typeface="Calibri" panose="020F0502020204030204" pitchFamily="34" charset="0"/>
        </a:defRPr>
      </a:lvl3pPr>
      <a:lvl4pPr marL="1056382" indent="-150912" algn="l" defTabSz="603647" rtl="0" eaLnBrk="1" latinLnBrk="0" hangingPunct="1">
        <a:lnSpc>
          <a:spcPct val="90000"/>
        </a:lnSpc>
        <a:spcBef>
          <a:spcPts val="330"/>
        </a:spcBef>
        <a:buFont typeface="Arial" panose="020B0604020202020204" pitchFamily="34" charset="0"/>
        <a:buChar char="•"/>
        <a:defRPr sz="1189" kern="1200">
          <a:solidFill>
            <a:schemeClr val="bg1"/>
          </a:solidFill>
          <a:latin typeface="Century" panose="02040604050505020304" pitchFamily="18" charset="0"/>
          <a:ea typeface="+mn-ea"/>
          <a:cs typeface="Calibri" panose="020F0502020204030204" pitchFamily="34" charset="0"/>
        </a:defRPr>
      </a:lvl4pPr>
      <a:lvl5pPr marL="1358206" indent="-150912" algn="l" defTabSz="603647" rtl="0" eaLnBrk="1" latinLnBrk="0" hangingPunct="1">
        <a:lnSpc>
          <a:spcPct val="90000"/>
        </a:lnSpc>
        <a:spcBef>
          <a:spcPts val="330"/>
        </a:spcBef>
        <a:buFont typeface="Arial" panose="020B0604020202020204" pitchFamily="34" charset="0"/>
        <a:buChar char="•"/>
        <a:defRPr sz="1189" kern="1200">
          <a:solidFill>
            <a:schemeClr val="bg1"/>
          </a:solidFill>
          <a:latin typeface="Century" panose="02040604050505020304" pitchFamily="18" charset="0"/>
          <a:ea typeface="+mn-ea"/>
          <a:cs typeface="Calibri" panose="020F0502020204030204" pitchFamily="34" charset="0"/>
        </a:defRPr>
      </a:lvl5pPr>
      <a:lvl6pPr marL="1660029"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6pPr>
      <a:lvl7pPr marL="1961853"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7pPr>
      <a:lvl8pPr marL="2263676"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8pPr>
      <a:lvl9pPr marL="2565500"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9pPr>
    </p:bodyStyle>
    <p:otherStyle>
      <a:defPPr>
        <a:defRPr lang="nb-NO"/>
      </a:defPPr>
      <a:lvl1pPr marL="0" algn="l" defTabSz="603647" rtl="0" eaLnBrk="1" latinLnBrk="0" hangingPunct="1">
        <a:defRPr sz="1189" kern="1200">
          <a:solidFill>
            <a:schemeClr val="tx1"/>
          </a:solidFill>
          <a:latin typeface="+mn-lt"/>
          <a:ea typeface="+mn-ea"/>
          <a:cs typeface="+mn-cs"/>
        </a:defRPr>
      </a:lvl1pPr>
      <a:lvl2pPr marL="301823" algn="l" defTabSz="603647" rtl="0" eaLnBrk="1" latinLnBrk="0" hangingPunct="1">
        <a:defRPr sz="1189" kern="1200">
          <a:solidFill>
            <a:schemeClr val="tx1"/>
          </a:solidFill>
          <a:latin typeface="+mn-lt"/>
          <a:ea typeface="+mn-ea"/>
          <a:cs typeface="+mn-cs"/>
        </a:defRPr>
      </a:lvl2pPr>
      <a:lvl3pPr marL="603647" algn="l" defTabSz="603647" rtl="0" eaLnBrk="1" latinLnBrk="0" hangingPunct="1">
        <a:defRPr sz="1189" kern="1200">
          <a:solidFill>
            <a:schemeClr val="tx1"/>
          </a:solidFill>
          <a:latin typeface="+mn-lt"/>
          <a:ea typeface="+mn-ea"/>
          <a:cs typeface="+mn-cs"/>
        </a:defRPr>
      </a:lvl3pPr>
      <a:lvl4pPr marL="905470" algn="l" defTabSz="603647" rtl="0" eaLnBrk="1" latinLnBrk="0" hangingPunct="1">
        <a:defRPr sz="1189" kern="1200">
          <a:solidFill>
            <a:schemeClr val="tx1"/>
          </a:solidFill>
          <a:latin typeface="+mn-lt"/>
          <a:ea typeface="+mn-ea"/>
          <a:cs typeface="+mn-cs"/>
        </a:defRPr>
      </a:lvl4pPr>
      <a:lvl5pPr marL="1207294" algn="l" defTabSz="603647" rtl="0" eaLnBrk="1" latinLnBrk="0" hangingPunct="1">
        <a:defRPr sz="1189" kern="1200">
          <a:solidFill>
            <a:schemeClr val="tx1"/>
          </a:solidFill>
          <a:latin typeface="+mn-lt"/>
          <a:ea typeface="+mn-ea"/>
          <a:cs typeface="+mn-cs"/>
        </a:defRPr>
      </a:lvl5pPr>
      <a:lvl6pPr marL="1509117" algn="l" defTabSz="603647" rtl="0" eaLnBrk="1" latinLnBrk="0" hangingPunct="1">
        <a:defRPr sz="1189" kern="1200">
          <a:solidFill>
            <a:schemeClr val="tx1"/>
          </a:solidFill>
          <a:latin typeface="+mn-lt"/>
          <a:ea typeface="+mn-ea"/>
          <a:cs typeface="+mn-cs"/>
        </a:defRPr>
      </a:lvl6pPr>
      <a:lvl7pPr marL="1810941" algn="l" defTabSz="603647" rtl="0" eaLnBrk="1" latinLnBrk="0" hangingPunct="1">
        <a:defRPr sz="1189" kern="1200">
          <a:solidFill>
            <a:schemeClr val="tx1"/>
          </a:solidFill>
          <a:latin typeface="+mn-lt"/>
          <a:ea typeface="+mn-ea"/>
          <a:cs typeface="+mn-cs"/>
        </a:defRPr>
      </a:lvl7pPr>
      <a:lvl8pPr marL="2112764" algn="l" defTabSz="603647" rtl="0" eaLnBrk="1" latinLnBrk="0" hangingPunct="1">
        <a:defRPr sz="1189" kern="1200">
          <a:solidFill>
            <a:schemeClr val="tx1"/>
          </a:solidFill>
          <a:latin typeface="+mn-lt"/>
          <a:ea typeface="+mn-ea"/>
          <a:cs typeface="+mn-cs"/>
        </a:defRPr>
      </a:lvl8pPr>
      <a:lvl9pPr marL="2414588" algn="l" defTabSz="603647" rtl="0" eaLnBrk="1" latinLnBrk="0" hangingPunct="1">
        <a:defRPr sz="118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0EA1BD-AE75-4D78-8A69-5E453E1EDBF2}"/>
              </a:ext>
            </a:extLst>
          </p:cNvPr>
          <p:cNvGraphicFramePr>
            <a:graphicFrameLocks noChangeAspect="1"/>
          </p:cNvGraphicFramePr>
          <p:nvPr userDrawn="1">
            <p:custDataLst>
              <p:tags r:id="rId5"/>
            </p:custDataLst>
            <p:extLst>
              <p:ext uri="{D42A27DB-BD31-4B8C-83A1-F6EECF244321}">
                <p14:modId xmlns:p14="http://schemas.microsoft.com/office/powerpoint/2010/main" val="253467257"/>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6" imgW="499" imgH="499" progId="TCLayout.ActiveDocument.1">
                  <p:embed/>
                </p:oleObj>
              </mc:Choice>
              <mc:Fallback>
                <p:oleObj name="think-cell Slide" r:id="rId6" imgW="499" imgH="499" progId="TCLayout.ActiveDocument.1">
                  <p:embed/>
                  <p:pic>
                    <p:nvPicPr>
                      <p:cNvPr id="8" name="Object 7" hidden="1">
                        <a:extLst>
                          <a:ext uri="{FF2B5EF4-FFF2-40B4-BE49-F238E27FC236}">
                            <a16:creationId xmlns:a16="http://schemas.microsoft.com/office/drawing/2014/main" id="{C50EA1BD-AE75-4D78-8A69-5E453E1EDBF2}"/>
                          </a:ext>
                        </a:extLst>
                      </p:cNvPr>
                      <p:cNvPicPr/>
                      <p:nvPr/>
                    </p:nvPicPr>
                    <p:blipFill>
                      <a:blip r:embed="rId7"/>
                      <a:stretch>
                        <a:fillRect/>
                      </a:stretch>
                    </p:blipFill>
                    <p:spPr>
                      <a:xfrm>
                        <a:off x="1955" y="1588"/>
                        <a:ext cx="1954"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2"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567391"/>
          </a:solidFill>
          <a:ln>
            <a:noFill/>
          </a:ln>
        </p:spPr>
        <p:txBody>
          <a:bodyPr wrap="square" lIns="0" tIns="0" rIns="0" bIns="0" rtlCol="0"/>
          <a:lstStyle/>
          <a:p>
            <a:endParaRPr sz="1189"/>
          </a:p>
        </p:txBody>
      </p:sp>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792">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792">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792">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84000863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Lst>
  <p:txStyles>
    <p:titleStyle>
      <a:lvl1pPr algn="l" defTabSz="603647" rtl="0" eaLnBrk="1" latinLnBrk="0" hangingPunct="1">
        <a:lnSpc>
          <a:spcPct val="90000"/>
        </a:lnSpc>
        <a:spcBef>
          <a:spcPct val="0"/>
        </a:spcBef>
        <a:buNone/>
        <a:defRPr sz="3169" b="1" kern="1200">
          <a:solidFill>
            <a:schemeClr val="bg1"/>
          </a:solidFill>
          <a:latin typeface="Arial" panose="020B0604020202020204" pitchFamily="34" charset="0"/>
          <a:ea typeface="+mj-ea"/>
          <a:cs typeface="Arial" panose="020B0604020202020204" pitchFamily="34" charset="0"/>
        </a:defRPr>
      </a:lvl1pPr>
    </p:titleStyle>
    <p:bodyStyle>
      <a:lvl1pPr marL="150912" indent="-150912" algn="l" defTabSz="603647" rtl="0" eaLnBrk="1" latinLnBrk="0" hangingPunct="1">
        <a:lnSpc>
          <a:spcPct val="90000"/>
        </a:lnSpc>
        <a:spcBef>
          <a:spcPts val="661"/>
        </a:spcBef>
        <a:buFont typeface="Arial" panose="020B0604020202020204" pitchFamily="34" charset="0"/>
        <a:buChar char="•"/>
        <a:defRPr sz="1848" kern="1200">
          <a:solidFill>
            <a:schemeClr val="bg1"/>
          </a:solidFill>
          <a:latin typeface="Century" panose="02040604050505020304" pitchFamily="18" charset="0"/>
          <a:ea typeface="+mn-ea"/>
          <a:cs typeface="Calibri" panose="020F0502020204030204" pitchFamily="34" charset="0"/>
        </a:defRPr>
      </a:lvl1pPr>
      <a:lvl2pPr marL="452736" indent="-150912" algn="l" defTabSz="603647" rtl="0" eaLnBrk="1" latinLnBrk="0" hangingPunct="1">
        <a:lnSpc>
          <a:spcPct val="90000"/>
        </a:lnSpc>
        <a:spcBef>
          <a:spcPts val="330"/>
        </a:spcBef>
        <a:buFont typeface="Arial" panose="020B0604020202020204" pitchFamily="34" charset="0"/>
        <a:buChar char="•"/>
        <a:defRPr sz="1584" kern="1200">
          <a:solidFill>
            <a:schemeClr val="bg1"/>
          </a:solidFill>
          <a:latin typeface="Century" panose="02040604050505020304" pitchFamily="18" charset="0"/>
          <a:ea typeface="+mn-ea"/>
          <a:cs typeface="Calibri" panose="020F0502020204030204" pitchFamily="34" charset="0"/>
        </a:defRPr>
      </a:lvl2pPr>
      <a:lvl3pPr marL="754559" indent="-150912" algn="l" defTabSz="603647" rtl="0" eaLnBrk="1" latinLnBrk="0" hangingPunct="1">
        <a:lnSpc>
          <a:spcPct val="90000"/>
        </a:lnSpc>
        <a:spcBef>
          <a:spcPts val="330"/>
        </a:spcBef>
        <a:buFont typeface="Arial" panose="020B0604020202020204" pitchFamily="34" charset="0"/>
        <a:buChar char="•"/>
        <a:defRPr sz="1320" kern="1200">
          <a:solidFill>
            <a:schemeClr val="bg1"/>
          </a:solidFill>
          <a:latin typeface="Century" panose="02040604050505020304" pitchFamily="18" charset="0"/>
          <a:ea typeface="+mn-ea"/>
          <a:cs typeface="Calibri" panose="020F0502020204030204" pitchFamily="34" charset="0"/>
        </a:defRPr>
      </a:lvl3pPr>
      <a:lvl4pPr marL="1056382" indent="-150912" algn="l" defTabSz="603647" rtl="0" eaLnBrk="1" latinLnBrk="0" hangingPunct="1">
        <a:lnSpc>
          <a:spcPct val="90000"/>
        </a:lnSpc>
        <a:spcBef>
          <a:spcPts val="330"/>
        </a:spcBef>
        <a:buFont typeface="Arial" panose="020B0604020202020204" pitchFamily="34" charset="0"/>
        <a:buChar char="•"/>
        <a:defRPr sz="1189" kern="1200">
          <a:solidFill>
            <a:schemeClr val="bg1"/>
          </a:solidFill>
          <a:latin typeface="Century" panose="02040604050505020304" pitchFamily="18" charset="0"/>
          <a:ea typeface="+mn-ea"/>
          <a:cs typeface="Calibri" panose="020F0502020204030204" pitchFamily="34" charset="0"/>
        </a:defRPr>
      </a:lvl4pPr>
      <a:lvl5pPr marL="1358206" indent="-150912" algn="l" defTabSz="603647" rtl="0" eaLnBrk="1" latinLnBrk="0" hangingPunct="1">
        <a:lnSpc>
          <a:spcPct val="90000"/>
        </a:lnSpc>
        <a:spcBef>
          <a:spcPts val="330"/>
        </a:spcBef>
        <a:buFont typeface="Arial" panose="020B0604020202020204" pitchFamily="34" charset="0"/>
        <a:buChar char="•"/>
        <a:defRPr sz="1189" kern="1200">
          <a:solidFill>
            <a:schemeClr val="bg1"/>
          </a:solidFill>
          <a:latin typeface="Century" panose="02040604050505020304" pitchFamily="18" charset="0"/>
          <a:ea typeface="+mn-ea"/>
          <a:cs typeface="Calibri" panose="020F0502020204030204" pitchFamily="34" charset="0"/>
        </a:defRPr>
      </a:lvl5pPr>
      <a:lvl6pPr marL="1660029"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6pPr>
      <a:lvl7pPr marL="1961853"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7pPr>
      <a:lvl8pPr marL="2263676"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8pPr>
      <a:lvl9pPr marL="2565500"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9pPr>
    </p:bodyStyle>
    <p:otherStyle>
      <a:defPPr>
        <a:defRPr lang="nb-NO"/>
      </a:defPPr>
      <a:lvl1pPr marL="0" algn="l" defTabSz="603647" rtl="0" eaLnBrk="1" latinLnBrk="0" hangingPunct="1">
        <a:defRPr sz="1189" kern="1200">
          <a:solidFill>
            <a:schemeClr val="tx1"/>
          </a:solidFill>
          <a:latin typeface="+mn-lt"/>
          <a:ea typeface="+mn-ea"/>
          <a:cs typeface="+mn-cs"/>
        </a:defRPr>
      </a:lvl1pPr>
      <a:lvl2pPr marL="301823" algn="l" defTabSz="603647" rtl="0" eaLnBrk="1" latinLnBrk="0" hangingPunct="1">
        <a:defRPr sz="1189" kern="1200">
          <a:solidFill>
            <a:schemeClr val="tx1"/>
          </a:solidFill>
          <a:latin typeface="+mn-lt"/>
          <a:ea typeface="+mn-ea"/>
          <a:cs typeface="+mn-cs"/>
        </a:defRPr>
      </a:lvl2pPr>
      <a:lvl3pPr marL="603647" algn="l" defTabSz="603647" rtl="0" eaLnBrk="1" latinLnBrk="0" hangingPunct="1">
        <a:defRPr sz="1189" kern="1200">
          <a:solidFill>
            <a:schemeClr val="tx1"/>
          </a:solidFill>
          <a:latin typeface="+mn-lt"/>
          <a:ea typeface="+mn-ea"/>
          <a:cs typeface="+mn-cs"/>
        </a:defRPr>
      </a:lvl3pPr>
      <a:lvl4pPr marL="905470" algn="l" defTabSz="603647" rtl="0" eaLnBrk="1" latinLnBrk="0" hangingPunct="1">
        <a:defRPr sz="1189" kern="1200">
          <a:solidFill>
            <a:schemeClr val="tx1"/>
          </a:solidFill>
          <a:latin typeface="+mn-lt"/>
          <a:ea typeface="+mn-ea"/>
          <a:cs typeface="+mn-cs"/>
        </a:defRPr>
      </a:lvl4pPr>
      <a:lvl5pPr marL="1207294" algn="l" defTabSz="603647" rtl="0" eaLnBrk="1" latinLnBrk="0" hangingPunct="1">
        <a:defRPr sz="1189" kern="1200">
          <a:solidFill>
            <a:schemeClr val="tx1"/>
          </a:solidFill>
          <a:latin typeface="+mn-lt"/>
          <a:ea typeface="+mn-ea"/>
          <a:cs typeface="+mn-cs"/>
        </a:defRPr>
      </a:lvl5pPr>
      <a:lvl6pPr marL="1509117" algn="l" defTabSz="603647" rtl="0" eaLnBrk="1" latinLnBrk="0" hangingPunct="1">
        <a:defRPr sz="1189" kern="1200">
          <a:solidFill>
            <a:schemeClr val="tx1"/>
          </a:solidFill>
          <a:latin typeface="+mn-lt"/>
          <a:ea typeface="+mn-ea"/>
          <a:cs typeface="+mn-cs"/>
        </a:defRPr>
      </a:lvl6pPr>
      <a:lvl7pPr marL="1810941" algn="l" defTabSz="603647" rtl="0" eaLnBrk="1" latinLnBrk="0" hangingPunct="1">
        <a:defRPr sz="1189" kern="1200">
          <a:solidFill>
            <a:schemeClr val="tx1"/>
          </a:solidFill>
          <a:latin typeface="+mn-lt"/>
          <a:ea typeface="+mn-ea"/>
          <a:cs typeface="+mn-cs"/>
        </a:defRPr>
      </a:lvl7pPr>
      <a:lvl8pPr marL="2112764" algn="l" defTabSz="603647" rtl="0" eaLnBrk="1" latinLnBrk="0" hangingPunct="1">
        <a:defRPr sz="1189" kern="1200">
          <a:solidFill>
            <a:schemeClr val="tx1"/>
          </a:solidFill>
          <a:latin typeface="+mn-lt"/>
          <a:ea typeface="+mn-ea"/>
          <a:cs typeface="+mn-cs"/>
        </a:defRPr>
      </a:lvl8pPr>
      <a:lvl9pPr marL="2414588" algn="l" defTabSz="603647" rtl="0" eaLnBrk="1" latinLnBrk="0" hangingPunct="1">
        <a:defRPr sz="118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08C1313B-2876-4A9C-A061-06C5FE257846}"/>
              </a:ext>
            </a:extLst>
          </p:cNvPr>
          <p:cNvGraphicFramePr>
            <a:graphicFrameLocks noChangeAspect="1"/>
          </p:cNvGraphicFramePr>
          <p:nvPr userDrawn="1">
            <p:custDataLst>
              <p:tags r:id="rId25"/>
            </p:custDataLst>
            <p:extLst>
              <p:ext uri="{D42A27DB-BD31-4B8C-83A1-F6EECF244321}">
                <p14:modId xmlns:p14="http://schemas.microsoft.com/office/powerpoint/2010/main" val="2652423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99" imgH="499" progId="TCLayout.ActiveDocument.1">
                  <p:embed/>
                </p:oleObj>
              </mc:Choice>
              <mc:Fallback>
                <p:oleObj name="think-cell Slide" r:id="rId26" imgW="499" imgH="499" progId="TCLayout.ActiveDocument.1">
                  <p:embed/>
                  <p:pic>
                    <p:nvPicPr>
                      <p:cNvPr id="16" name="Object 15" hidden="1">
                        <a:extLst>
                          <a:ext uri="{FF2B5EF4-FFF2-40B4-BE49-F238E27FC236}">
                            <a16:creationId xmlns:a16="http://schemas.microsoft.com/office/drawing/2014/main" id="{08C1313B-2876-4A9C-A061-06C5FE257846}"/>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a:p>
        </p:txBody>
      </p:sp>
      <p:sp>
        <p:nvSpPr>
          <p:cNvPr id="9" name="object 3">
            <a:extLst>
              <a:ext uri="{FF2B5EF4-FFF2-40B4-BE49-F238E27FC236}">
                <a16:creationId xmlns:a16="http://schemas.microsoft.com/office/drawing/2014/main" id="{694808A7-2A31-C34A-878A-D915E0B19120}"/>
              </a:ext>
            </a:extLst>
          </p:cNvPr>
          <p:cNvSpPr/>
          <p:nvPr userDrawn="1"/>
        </p:nvSpPr>
        <p:spPr>
          <a:xfrm>
            <a:off x="241609"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40510216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Lst>
  <p:txStyles>
    <p:title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3F9E6D7E-D6F3-4BEC-BF4B-9F596F0AA4FD}"/>
              </a:ext>
            </a:extLst>
          </p:cNvPr>
          <p:cNvGraphicFramePr>
            <a:graphicFrameLocks noChangeAspect="1"/>
          </p:cNvGraphicFramePr>
          <p:nvPr userDrawn="1">
            <p:custDataLst>
              <p:tags r:id="rId18"/>
            </p:custDataLst>
            <p:extLst>
              <p:ext uri="{D42A27DB-BD31-4B8C-83A1-F6EECF244321}">
                <p14:modId xmlns:p14="http://schemas.microsoft.com/office/powerpoint/2010/main" val="498043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16" imgH="416" progId="TCLayout.ActiveDocument.1">
                  <p:embed/>
                </p:oleObj>
              </mc:Choice>
              <mc:Fallback>
                <p:oleObj name="think-cell Slide" r:id="rId19" imgW="416" imgH="416" progId="TCLayout.ActiveDocument.1">
                  <p:embed/>
                  <p:pic>
                    <p:nvPicPr>
                      <p:cNvPr id="11" name="Object 10" hidden="1">
                        <a:extLst>
                          <a:ext uri="{FF2B5EF4-FFF2-40B4-BE49-F238E27FC236}">
                            <a16:creationId xmlns:a16="http://schemas.microsoft.com/office/drawing/2014/main" id="{3F9E6D7E-D6F3-4BEC-BF4B-9F596F0AA4FD}"/>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Plassholder for tittel 1">
            <a:extLst>
              <a:ext uri="{FF2B5EF4-FFF2-40B4-BE49-F238E27FC236}">
                <a16:creationId xmlns:a16="http://schemas.microsoft.com/office/drawing/2014/main" id="{78647BA5-F06A-5B43-8698-E775507EE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BEB8629-6545-D646-B891-0A3E1F73A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65B4DF2-A0F8-884E-8DBE-7712307E703C}"/>
              </a:ext>
            </a:extLst>
          </p:cNvPr>
          <p:cNvSpPr>
            <a:spLocks noGrp="1"/>
          </p:cNvSpPr>
          <p:nvPr>
            <p:ph type="dt" sz="half" idx="2"/>
          </p:nvPr>
        </p:nvSpPr>
        <p:spPr>
          <a:xfrm>
            <a:off x="6189519" y="6398554"/>
            <a:ext cx="108411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9F13E-7433-AD44-943B-226CAB9E3968}" type="datetimeFigureOut">
              <a:rPr lang="nb-NO" smtClean="0"/>
              <a:t>05.06.2023</a:t>
            </a:fld>
            <a:endParaRPr lang="nb-NO"/>
          </a:p>
        </p:txBody>
      </p:sp>
      <p:sp>
        <p:nvSpPr>
          <p:cNvPr id="5" name="Plassholder for bunntekst 4">
            <a:extLst>
              <a:ext uri="{FF2B5EF4-FFF2-40B4-BE49-F238E27FC236}">
                <a16:creationId xmlns:a16="http://schemas.microsoft.com/office/drawing/2014/main" id="{B3B7D5AD-47C6-DB46-AAD0-77F1DAC4FF02}"/>
              </a:ext>
            </a:extLst>
          </p:cNvPr>
          <p:cNvSpPr>
            <a:spLocks noGrp="1"/>
          </p:cNvSpPr>
          <p:nvPr>
            <p:ph type="ftr" sz="quarter" idx="3"/>
          </p:nvPr>
        </p:nvSpPr>
        <p:spPr>
          <a:xfrm>
            <a:off x="7342908" y="6398554"/>
            <a:ext cx="33181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B3EAFA3-513F-8C48-BD2F-0A1A89FB5AEF}"/>
              </a:ext>
            </a:extLst>
          </p:cNvPr>
          <p:cNvSpPr>
            <a:spLocks noGrp="1"/>
          </p:cNvSpPr>
          <p:nvPr>
            <p:ph type="sldNum" sz="quarter" idx="4"/>
          </p:nvPr>
        </p:nvSpPr>
        <p:spPr>
          <a:xfrm>
            <a:off x="10754589" y="6398554"/>
            <a:ext cx="5784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5909A-6E04-0740-90F1-7980387B509A}" type="slidenum">
              <a:rPr lang="nb-NO" smtClean="0"/>
              <a:t>‹#›</a:t>
            </a:fld>
            <a:endParaRPr lang="nb-NO"/>
          </a:p>
        </p:txBody>
      </p:sp>
      <p:cxnSp>
        <p:nvCxnSpPr>
          <p:cNvPr id="8" name="Rett linje 7">
            <a:extLst>
              <a:ext uri="{FF2B5EF4-FFF2-40B4-BE49-F238E27FC236}">
                <a16:creationId xmlns:a16="http://schemas.microsoft.com/office/drawing/2014/main" id="{34695DCA-5B5F-BF40-B86F-07FE2608D712}"/>
              </a:ext>
            </a:extLst>
          </p:cNvPr>
          <p:cNvCxnSpPr/>
          <p:nvPr userDrawn="1"/>
        </p:nvCxnSpPr>
        <p:spPr>
          <a:xfrm>
            <a:off x="0" y="6289507"/>
            <a:ext cx="11353800"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B372F43A-4749-7645-AEEC-2D18E5808714}"/>
              </a:ext>
            </a:extLst>
          </p:cNvPr>
          <p:cNvSpPr/>
          <p:nvPr userDrawn="1"/>
        </p:nvSpPr>
        <p:spPr>
          <a:xfrm>
            <a:off x="11403127" y="6236250"/>
            <a:ext cx="106514" cy="1065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10580517-A04D-644A-9924-32288288A0D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02510" y="6466365"/>
            <a:ext cx="1449683" cy="176033"/>
          </a:xfrm>
          <a:prstGeom prst="rect">
            <a:avLst/>
          </a:prstGeom>
        </p:spPr>
      </p:pic>
    </p:spTree>
    <p:extLst>
      <p:ext uri="{BB962C8B-B14F-4D97-AF65-F5344CB8AC3E}">
        <p14:creationId xmlns:p14="http://schemas.microsoft.com/office/powerpoint/2010/main" val="100508344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57D1964-4886-48DB-AAEB-4ED0AFB2B27D}"/>
              </a:ext>
            </a:extLst>
          </p:cNvPr>
          <p:cNvGraphicFramePr>
            <a:graphicFrameLocks noChangeAspect="1"/>
          </p:cNvGraphicFramePr>
          <p:nvPr userDrawn="1">
            <p:custDataLst>
              <p:tags r:id="rId22"/>
            </p:custDataLst>
            <p:extLst>
              <p:ext uri="{D42A27DB-BD31-4B8C-83A1-F6EECF244321}">
                <p14:modId xmlns:p14="http://schemas.microsoft.com/office/powerpoint/2010/main" val="1826922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16" imgH="416" progId="TCLayout.ActiveDocument.1">
                  <p:embed/>
                </p:oleObj>
              </mc:Choice>
              <mc:Fallback>
                <p:oleObj name="think-cell Slide" r:id="rId23" imgW="416" imgH="416" progId="TCLayout.ActiveDocument.1">
                  <p:embed/>
                  <p:pic>
                    <p:nvPicPr>
                      <p:cNvPr id="10" name="Object 9" hidden="1">
                        <a:extLst>
                          <a:ext uri="{FF2B5EF4-FFF2-40B4-BE49-F238E27FC236}">
                            <a16:creationId xmlns:a16="http://schemas.microsoft.com/office/drawing/2014/main" id="{357D1964-4886-48DB-AAEB-4ED0AFB2B27D}"/>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sz="1800"/>
          </a:p>
        </p:txBody>
      </p:sp>
      <p:sp>
        <p:nvSpPr>
          <p:cNvPr id="9" name="object 3">
            <a:extLst>
              <a:ext uri="{FF2B5EF4-FFF2-40B4-BE49-F238E27FC236}">
                <a16:creationId xmlns:a16="http://schemas.microsoft.com/office/drawing/2014/main" id="{694808A7-2A31-C34A-878A-D915E0B19120}"/>
              </a:ext>
            </a:extLst>
          </p:cNvPr>
          <p:cNvSpPr/>
          <p:nvPr userDrawn="1"/>
        </p:nvSpPr>
        <p:spPr>
          <a:xfrm>
            <a:off x="241610"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sz="180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18565935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Lst>
  <p:txStyles>
    <p:titleStyle>
      <a:lvl1pPr algn="l" defTabSz="914377"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88F1A8E-6BD6-4B2D-9286-EB89C934B1CF}"/>
              </a:ext>
            </a:extLst>
          </p:cNvPr>
          <p:cNvGraphicFramePr>
            <a:graphicFrameLocks noChangeAspect="1"/>
          </p:cNvGraphicFramePr>
          <p:nvPr userDrawn="1">
            <p:custDataLst>
              <p:tags r:id="rId25"/>
            </p:custDataLst>
            <p:extLst>
              <p:ext uri="{D42A27DB-BD31-4B8C-83A1-F6EECF244321}">
                <p14:modId xmlns:p14="http://schemas.microsoft.com/office/powerpoint/2010/main" val="3624710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16" imgH="416" progId="TCLayout.ActiveDocument.1">
                  <p:embed/>
                </p:oleObj>
              </mc:Choice>
              <mc:Fallback>
                <p:oleObj name="think-cell Slide" r:id="rId26" imgW="416" imgH="416" progId="TCLayout.ActiveDocument.1">
                  <p:embed/>
                  <p:pic>
                    <p:nvPicPr>
                      <p:cNvPr id="10" name="Object 9" hidden="1">
                        <a:extLst>
                          <a:ext uri="{FF2B5EF4-FFF2-40B4-BE49-F238E27FC236}">
                            <a16:creationId xmlns:a16="http://schemas.microsoft.com/office/drawing/2014/main" id="{688F1A8E-6BD6-4B2D-9286-EB89C934B1CF}"/>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a:p>
        </p:txBody>
      </p:sp>
      <p:sp>
        <p:nvSpPr>
          <p:cNvPr id="9" name="object 3">
            <a:extLst>
              <a:ext uri="{FF2B5EF4-FFF2-40B4-BE49-F238E27FC236}">
                <a16:creationId xmlns:a16="http://schemas.microsoft.com/office/drawing/2014/main" id="{694808A7-2A31-C34A-878A-D915E0B19120}"/>
              </a:ext>
            </a:extLst>
          </p:cNvPr>
          <p:cNvSpPr/>
          <p:nvPr userDrawn="1"/>
        </p:nvSpPr>
        <p:spPr>
          <a:xfrm>
            <a:off x="241609"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59403780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Lst>
  <p:txStyles>
    <p:title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6CC742A-D932-43BE-8154-0A889BD8CAFC}"/>
              </a:ext>
            </a:extLst>
          </p:cNvPr>
          <p:cNvGraphicFramePr>
            <a:graphicFrameLocks noChangeAspect="1"/>
          </p:cNvGraphicFramePr>
          <p:nvPr userDrawn="1">
            <p:custDataLst>
              <p:tags r:id="rId4"/>
            </p:custDataLst>
            <p:extLst>
              <p:ext uri="{D42A27DB-BD31-4B8C-83A1-F6EECF244321}">
                <p14:modId xmlns:p14="http://schemas.microsoft.com/office/powerpoint/2010/main" val="4052846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8" name="Object 7" hidden="1">
                        <a:extLst>
                          <a:ext uri="{FF2B5EF4-FFF2-40B4-BE49-F238E27FC236}">
                            <a16:creationId xmlns:a16="http://schemas.microsoft.com/office/drawing/2014/main" id="{56CC742A-D932-43BE-8154-0A889BD8CAF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567391"/>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668651797"/>
      </p:ext>
    </p:extLst>
  </p:cSld>
  <p:clrMap bg1="lt1" tx1="dk1" bg2="lt2" tx2="dk2" accent1="accent1" accent2="accent2" accent3="accent3" accent4="accent4" accent5="accent5" accent6="accent6" hlink="hlink" folHlink="folHlink"/>
  <p:sldLayoutIdLst>
    <p:sldLayoutId id="2147483894" r:id="rId1"/>
    <p:sldLayoutId id="2147483895"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9E324A8-631C-4812-BCA2-38957C90A04C}"/>
              </a:ext>
            </a:extLst>
          </p:cNvPr>
          <p:cNvGraphicFramePr>
            <a:graphicFrameLocks noChangeAspect="1"/>
          </p:cNvGraphicFramePr>
          <p:nvPr userDrawn="1">
            <p:custDataLst>
              <p:tags r:id="rId22"/>
            </p:custDataLst>
            <p:extLst>
              <p:ext uri="{D42A27DB-BD31-4B8C-83A1-F6EECF244321}">
                <p14:modId xmlns:p14="http://schemas.microsoft.com/office/powerpoint/2010/main" val="375817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26" imgH="426" progId="TCLayout.ActiveDocument.1">
                  <p:embed/>
                </p:oleObj>
              </mc:Choice>
              <mc:Fallback>
                <p:oleObj name="think-cell Slide" r:id="rId23" imgW="426" imgH="426" progId="TCLayout.ActiveDocument.1">
                  <p:embed/>
                  <p:pic>
                    <p:nvPicPr>
                      <p:cNvPr id="10" name="Object 9" hidden="1">
                        <a:extLst>
                          <a:ext uri="{FF2B5EF4-FFF2-40B4-BE49-F238E27FC236}">
                            <a16:creationId xmlns:a16="http://schemas.microsoft.com/office/drawing/2014/main" id="{C9E324A8-631C-4812-BCA2-38957C90A04C}"/>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a:p>
        </p:txBody>
      </p:sp>
      <p:sp>
        <p:nvSpPr>
          <p:cNvPr id="9" name="object 3">
            <a:extLst>
              <a:ext uri="{FF2B5EF4-FFF2-40B4-BE49-F238E27FC236}">
                <a16:creationId xmlns:a16="http://schemas.microsoft.com/office/drawing/2014/main" id="{694808A7-2A31-C34A-878A-D915E0B19120}"/>
              </a:ext>
            </a:extLst>
          </p:cNvPr>
          <p:cNvSpPr/>
          <p:nvPr userDrawn="1"/>
        </p:nvSpPr>
        <p:spPr>
          <a:xfrm>
            <a:off x="241609"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421211008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Lst>
  <p:txStyles>
    <p:title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7E473D2-5171-407B-B7EB-1D5BEE4D0F7F}"/>
              </a:ext>
            </a:extLst>
          </p:cNvPr>
          <p:cNvGraphicFramePr>
            <a:graphicFrameLocks noChangeAspect="1"/>
          </p:cNvGraphicFramePr>
          <p:nvPr userDrawn="1">
            <p:custDataLst>
              <p:tags r:id="rId4"/>
            </p:custDataLst>
            <p:extLst>
              <p:ext uri="{D42A27DB-BD31-4B8C-83A1-F6EECF244321}">
                <p14:modId xmlns:p14="http://schemas.microsoft.com/office/powerpoint/2010/main" val="99029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D7E473D2-5171-407B-B7EB-1D5BEE4D0F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41609" y="365125"/>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040439"/>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188619535"/>
      </p:ext>
    </p:extLst>
  </p:cSld>
  <p:clrMap bg1="lt1" tx1="dk1" bg2="lt2" tx2="dk2" accent1="accent1" accent2="accent2" accent3="accent3" accent4="accent4" accent5="accent5" accent6="accent6" hlink="hlink" folHlink="folHlink"/>
  <p:sldLayoutIdLst>
    <p:sldLayoutId id="2147483667" r:id="rId1"/>
    <p:sldLayoutId id="2147483736" r:id="rId2"/>
  </p:sldLayoutIdLst>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E1F2278-B727-4070-AA44-E3DC5CF7F0EE}"/>
              </a:ext>
            </a:extLst>
          </p:cNvPr>
          <p:cNvGraphicFramePr>
            <a:graphicFrameLocks noChangeAspect="1"/>
          </p:cNvGraphicFramePr>
          <p:nvPr userDrawn="1">
            <p:custDataLst>
              <p:tags r:id="rId76"/>
            </p:custDataLst>
            <p:extLst>
              <p:ext uri="{D42A27DB-BD31-4B8C-83A1-F6EECF244321}">
                <p14:modId xmlns:p14="http://schemas.microsoft.com/office/powerpoint/2010/main" val="1660733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7" imgW="416" imgH="416" progId="TCLayout.ActiveDocument.1">
                  <p:embed/>
                </p:oleObj>
              </mc:Choice>
              <mc:Fallback>
                <p:oleObj name="think-cell Slide" r:id="rId77" imgW="416" imgH="416" progId="TCLayout.ActiveDocument.1">
                  <p:embed/>
                  <p:pic>
                    <p:nvPicPr>
                      <p:cNvPr id="5" name="Object 4" hidden="1">
                        <a:extLst>
                          <a:ext uri="{FF2B5EF4-FFF2-40B4-BE49-F238E27FC236}">
                            <a16:creationId xmlns:a16="http://schemas.microsoft.com/office/drawing/2014/main" id="{3E1F2278-B727-4070-AA44-E3DC5CF7F0EE}"/>
                          </a:ext>
                        </a:extLst>
                      </p:cNvPr>
                      <p:cNvPicPr/>
                      <p:nvPr/>
                    </p:nvPicPr>
                    <p:blipFill>
                      <a:blip r:embed="rId78"/>
                      <a:stretch>
                        <a:fillRect/>
                      </a:stretch>
                    </p:blipFill>
                    <p:spPr>
                      <a:xfrm>
                        <a:off x="1588" y="1588"/>
                        <a:ext cx="1588" cy="1588"/>
                      </a:xfrm>
                      <a:prstGeom prst="rect">
                        <a:avLst/>
                      </a:prstGeom>
                    </p:spPr>
                  </p:pic>
                </p:oleObj>
              </mc:Fallback>
            </mc:AlternateContent>
          </a:graphicData>
        </a:graphic>
      </p:graphicFrame>
      <p:sp>
        <p:nvSpPr>
          <p:cNvPr id="12" name="shpShadedBackground" hidden="1">
            <a:extLst>
              <a:ext uri="{FF2B5EF4-FFF2-40B4-BE49-F238E27FC236}">
                <a16:creationId xmlns:a16="http://schemas.microsoft.com/office/drawing/2014/main" id="{989FE644-B848-412D-A3D7-B2401B8D817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3904" tIns="51951" rIns="103904" bIns="51951" rtlCol="0" anchor="ctr"/>
          <a:lstStyle/>
          <a:p>
            <a:pPr algn="ctr"/>
            <a:endParaRPr lang="da-DK" sz="1799"/>
          </a:p>
        </p:txBody>
      </p:sp>
      <p:sp>
        <p:nvSpPr>
          <p:cNvPr id="2" name="Title Placeholder 1"/>
          <p:cNvSpPr>
            <a:spLocks noGrp="1"/>
          </p:cNvSpPr>
          <p:nvPr>
            <p:ph type="title"/>
          </p:nvPr>
        </p:nvSpPr>
        <p:spPr>
          <a:xfrm>
            <a:off x="554211" y="512645"/>
            <a:ext cx="11085113" cy="792282"/>
          </a:xfrm>
          <a:prstGeom prst="rect">
            <a:avLst/>
          </a:prstGeom>
        </p:spPr>
        <p:txBody>
          <a:bodyPr vert="horz" lIns="0" tIns="0" rIns="103931" bIns="0" rtlCol="0" anchor="b">
            <a:noAutofit/>
          </a:bodyPr>
          <a:lstStyle/>
          <a:p>
            <a:r>
              <a:rPr lang="da-DK"/>
              <a:t>Click to edit master title style</a:t>
            </a:r>
          </a:p>
        </p:txBody>
      </p:sp>
      <p:sp>
        <p:nvSpPr>
          <p:cNvPr id="3" name="Text Placeholder 2"/>
          <p:cNvSpPr>
            <a:spLocks noGrp="1"/>
          </p:cNvSpPr>
          <p:nvPr>
            <p:ph type="body" idx="1"/>
          </p:nvPr>
        </p:nvSpPr>
        <p:spPr>
          <a:xfrm>
            <a:off x="554211" y="1633794"/>
            <a:ext cx="11085113" cy="4535866"/>
          </a:xfrm>
          <a:prstGeom prst="rect">
            <a:avLst/>
          </a:prstGeom>
        </p:spPr>
        <p:txBody>
          <a:bodyPr vert="horz" lIns="0" tIns="0" rIns="0" bIns="0" rtlCol="0">
            <a:no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Sixth level</a:t>
            </a:r>
          </a:p>
          <a:p>
            <a:pPr lvl="6"/>
            <a:r>
              <a:rPr lang="da-DK"/>
              <a:t>Seventh level</a:t>
            </a:r>
          </a:p>
          <a:p>
            <a:pPr lvl="7"/>
            <a:r>
              <a:rPr lang="da-DK"/>
              <a:t>Eighth level</a:t>
            </a:r>
          </a:p>
          <a:p>
            <a:pPr lvl="8"/>
            <a:r>
              <a:rPr lang="da-DK"/>
              <a:t>Ninth level</a:t>
            </a:r>
          </a:p>
        </p:txBody>
      </p:sp>
      <p:sp>
        <p:nvSpPr>
          <p:cNvPr id="10" name="plcSlideNumbe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da-DK" sz="800" smtClean="0">
                <a:solidFill>
                  <a:schemeClr val="accent5"/>
                </a:solidFill>
              </a:rPr>
              <a:pPr algn="ctr"/>
              <a:t>‹#›</a:t>
            </a:fld>
            <a:endParaRPr lang="da-DK" sz="800">
              <a:solidFill>
                <a:schemeClr val="accent5"/>
              </a:solidFill>
            </a:endParaRPr>
          </a:p>
        </p:txBody>
      </p:sp>
      <p:sp>
        <p:nvSpPr>
          <p:cNvPr id="7" name="txtSecureMarker2" hidden="1"/>
          <p:cNvSpPr txBox="1"/>
          <p:nvPr userDrawn="1"/>
        </p:nvSpPr>
        <p:spPr>
          <a:xfrm>
            <a:off x="3761256" y="6530086"/>
            <a:ext cx="4669488" cy="304929"/>
          </a:xfrm>
          <a:prstGeom prst="rect">
            <a:avLst/>
          </a:prstGeom>
          <a:solidFill>
            <a:schemeClr val="bg1"/>
          </a:solid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1" name="txtSecureMarker1" hidden="1"/>
          <p:cNvSpPr txBox="1"/>
          <p:nvPr userDrawn="1"/>
        </p:nvSpPr>
        <p:spPr>
          <a:xfrm>
            <a:off x="3761256" y="35252"/>
            <a:ext cx="4669488" cy="304929"/>
          </a:xfrm>
          <a:prstGeom prst="rect">
            <a:avLst/>
          </a:prstGeom>
          <a:solidFill>
            <a:schemeClr val="bg1"/>
          </a:solidFill>
        </p:spPr>
        <p:txBody>
          <a:bodyPr wrap="square" lIns="103904" tIns="51951" rIns="103904" bIns="51951" rtlCol="0">
            <a:spAutoFit/>
          </a:bodyPr>
          <a:lstStyle/>
          <a:p>
            <a:pPr algn="ctr"/>
            <a:r>
              <a:rPr lang="da-DK" sz="1300">
                <a:solidFill>
                  <a:srgbClr val="000000"/>
                </a:solidFill>
              </a:rPr>
              <a:t>SC</a:t>
            </a:r>
            <a:r>
              <a:rPr lang="da-DK" sz="1300" baseline="0">
                <a:solidFill>
                  <a:srgbClr val="000000"/>
                </a:solidFill>
              </a:rPr>
              <a:t> TEXT GOES HERE</a:t>
            </a:r>
            <a:endParaRPr lang="da-DK" sz="1300">
              <a:solidFill>
                <a:srgbClr val="000000"/>
              </a:solidFill>
            </a:endParaRPr>
          </a:p>
        </p:txBody>
      </p:sp>
      <p:sp>
        <p:nvSpPr>
          <p:cNvPr id="14" name="Rectangle 13" descr="{&quot;templafy&quot;:{&quot;id&quot;:&quot;bd5ddb68-4b1d-487d-b34f-e14e1477bc24&quot;}}">
            <a:extLst>
              <a:ext uri="{FF2B5EF4-FFF2-40B4-BE49-F238E27FC236}">
                <a16:creationId xmlns:a16="http://schemas.microsoft.com/office/drawing/2014/main" id="{134A23C1-0E96-D4EA-D334-6C357822C34E}"/>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endParaRPr lang="da-DK" sz="800">
              <a:solidFill>
                <a:srgbClr val="9AB1C5"/>
              </a:solidFill>
            </a:endParaRPr>
          </a:p>
        </p:txBody>
      </p:sp>
    </p:spTree>
    <p:extLst>
      <p:ext uri="{BB962C8B-B14F-4D97-AF65-F5344CB8AC3E}">
        <p14:creationId xmlns:p14="http://schemas.microsoft.com/office/powerpoint/2010/main" val="418124748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6" r:id="rId24"/>
    <p:sldLayoutId id="2147484007" r:id="rId25"/>
    <p:sldLayoutId id="2147484008" r:id="rId26"/>
    <p:sldLayoutId id="2147484009" r:id="rId27"/>
    <p:sldLayoutId id="2147484010" r:id="rId28"/>
    <p:sldLayoutId id="2147484011" r:id="rId29"/>
    <p:sldLayoutId id="2147484012" r:id="rId30"/>
    <p:sldLayoutId id="2147484013" r:id="rId31"/>
    <p:sldLayoutId id="2147484014" r:id="rId32"/>
    <p:sldLayoutId id="2147484015" r:id="rId33"/>
    <p:sldLayoutId id="2147484016" r:id="rId34"/>
    <p:sldLayoutId id="2147484017" r:id="rId35"/>
    <p:sldLayoutId id="2147484018" r:id="rId36"/>
    <p:sldLayoutId id="2147484019" r:id="rId37"/>
    <p:sldLayoutId id="2147484020" r:id="rId38"/>
    <p:sldLayoutId id="2147484021" r:id="rId39"/>
    <p:sldLayoutId id="2147484022" r:id="rId40"/>
    <p:sldLayoutId id="2147484023" r:id="rId41"/>
    <p:sldLayoutId id="2147484024" r:id="rId42"/>
    <p:sldLayoutId id="2147484025" r:id="rId43"/>
    <p:sldLayoutId id="2147484026" r:id="rId44"/>
    <p:sldLayoutId id="2147484027" r:id="rId45"/>
    <p:sldLayoutId id="2147484028" r:id="rId46"/>
    <p:sldLayoutId id="2147484029" r:id="rId47"/>
    <p:sldLayoutId id="2147484030" r:id="rId48"/>
    <p:sldLayoutId id="2147484031" r:id="rId49"/>
    <p:sldLayoutId id="2147484032" r:id="rId50"/>
    <p:sldLayoutId id="2147484033" r:id="rId51"/>
    <p:sldLayoutId id="2147484034" r:id="rId52"/>
    <p:sldLayoutId id="2147484035" r:id="rId53"/>
    <p:sldLayoutId id="2147484036" r:id="rId54"/>
    <p:sldLayoutId id="2147484037" r:id="rId55"/>
    <p:sldLayoutId id="2147484038" r:id="rId56"/>
    <p:sldLayoutId id="2147484039" r:id="rId57"/>
    <p:sldLayoutId id="2147484040" r:id="rId58"/>
    <p:sldLayoutId id="2147484041" r:id="rId59"/>
    <p:sldLayoutId id="2147484042" r:id="rId60"/>
    <p:sldLayoutId id="2147484043" r:id="rId61"/>
    <p:sldLayoutId id="2147484044" r:id="rId62"/>
    <p:sldLayoutId id="2147484045" r:id="rId63"/>
    <p:sldLayoutId id="2147484046" r:id="rId64"/>
    <p:sldLayoutId id="2147484047" r:id="rId65"/>
    <p:sldLayoutId id="2147484048" r:id="rId66"/>
    <p:sldLayoutId id="2147484049" r:id="rId67"/>
    <p:sldLayoutId id="2147484050" r:id="rId68"/>
    <p:sldLayoutId id="2147484051" r:id="rId69"/>
    <p:sldLayoutId id="2147484052" r:id="rId70"/>
    <p:sldLayoutId id="2147484053" r:id="rId71"/>
    <p:sldLayoutId id="2147484054" r:id="rId72"/>
    <p:sldLayoutId id="2147484055" r:id="rId73"/>
    <p:sldLayoutId id="2147484056" r:id="rId74"/>
  </p:sldLayoutIdLst>
  <p:transition>
    <p:fade/>
  </p:transition>
  <p:hf hdr="0"/>
  <p:txStyles>
    <p:titleStyle>
      <a:lvl1pPr marL="0" algn="l" defTabSz="1038995" rtl="0" eaLnBrk="1" latinLnBrk="0" hangingPunct="1">
        <a:lnSpc>
          <a:spcPct val="100000"/>
        </a:lnSpc>
        <a:spcBef>
          <a:spcPct val="0"/>
        </a:spcBef>
        <a:buNone/>
        <a:tabLst>
          <a:tab pos="0" algn="l"/>
          <a:tab pos="2874101" algn="l"/>
        </a:tabLst>
        <a:defRPr lang="en-GB" sz="2799" b="0" kern="1200" cap="none" spc="0" baseline="0" dirty="0">
          <a:solidFill>
            <a:schemeClr val="accent1"/>
          </a:solidFill>
          <a:latin typeface="+mj-lt"/>
          <a:ea typeface="+mj-ea"/>
          <a:cs typeface="+mj-cs"/>
        </a:defRPr>
      </a:lvl1pPr>
    </p:titleStyle>
    <p:bodyStyle>
      <a:lvl1pPr marL="0" indent="0" algn="l" defTabSz="203831" rtl="0" eaLnBrk="1" latinLnBrk="0" hangingPunct="1">
        <a:lnSpc>
          <a:spcPct val="100000"/>
        </a:lnSpc>
        <a:spcBef>
          <a:spcPts val="0"/>
        </a:spcBef>
        <a:spcAft>
          <a:spcPts val="1200"/>
        </a:spcAft>
        <a:buClrTx/>
        <a:buFont typeface="Arial" panose="020B0604020202020204" pitchFamily="34" charset="0"/>
        <a:buNone/>
        <a:defRPr sz="1400" b="1" kern="1200" cap="none" baseline="0">
          <a:solidFill>
            <a:schemeClr val="accent1"/>
          </a:solidFill>
          <a:latin typeface="+mn-lt"/>
          <a:ea typeface="+mn-ea"/>
          <a:cs typeface="+mn-cs"/>
        </a:defRPr>
      </a:lvl1pPr>
      <a:lvl2pPr marL="0" indent="0" algn="l" defTabSz="203831" rtl="0" eaLnBrk="1" latinLnBrk="0" hangingPunct="1">
        <a:lnSpc>
          <a:spcPct val="100000"/>
        </a:lnSpc>
        <a:spcBef>
          <a:spcPts val="0"/>
        </a:spcBef>
        <a:spcAft>
          <a:spcPts val="600"/>
        </a:spcAft>
        <a:buClrTx/>
        <a:buFont typeface="Arial" panose="020B0604020202020204" pitchFamily="34" charset="0"/>
        <a:buNone/>
        <a:defRPr sz="1200" b="1" kern="1200" cap="none" baseline="0">
          <a:solidFill>
            <a:schemeClr val="accent1"/>
          </a:solidFill>
          <a:latin typeface="+mn-lt"/>
          <a:ea typeface="+mn-ea"/>
          <a:cs typeface="+mn-cs"/>
        </a:defRPr>
      </a:lvl2pPr>
      <a:lvl3pPr marL="0" indent="0" algn="l" defTabSz="203831" rtl="0" eaLnBrk="1" latinLnBrk="0" hangingPunct="1">
        <a:lnSpc>
          <a:spcPct val="100000"/>
        </a:lnSpc>
        <a:spcBef>
          <a:spcPts val="0"/>
        </a:spcBef>
        <a:spcAft>
          <a:spcPts val="600"/>
        </a:spcAft>
        <a:buFont typeface="Arial" panose="020B0604020202020204" pitchFamily="34" charset="0"/>
        <a:buNone/>
        <a:defRPr sz="1100" kern="1200">
          <a:solidFill>
            <a:schemeClr val="accent3"/>
          </a:solidFill>
          <a:latin typeface="+mn-lt"/>
          <a:ea typeface="+mn-ea"/>
          <a:cs typeface="+mn-cs"/>
        </a:defRPr>
      </a:lvl3pPr>
      <a:lvl4pPr marL="179946" indent="-179946" algn="l" defTabSz="203831" rtl="0" eaLnBrk="1" latinLnBrk="0" hangingPunct="1">
        <a:lnSpc>
          <a:spcPct val="100000"/>
        </a:lnSpc>
        <a:spcBef>
          <a:spcPts val="0"/>
        </a:spcBef>
        <a:spcAft>
          <a:spcPts val="600"/>
        </a:spcAft>
        <a:buClr>
          <a:srgbClr val="F62B44"/>
        </a:buClr>
        <a:buFont typeface="Arial" panose="020B0604020202020204" pitchFamily="34" charset="0"/>
        <a:buChar char="•"/>
        <a:defRPr sz="1100" kern="1200">
          <a:solidFill>
            <a:schemeClr val="accent3"/>
          </a:solidFill>
          <a:latin typeface="+mn-lt"/>
          <a:ea typeface="+mn-ea"/>
          <a:cs typeface="+mn-cs"/>
        </a:defRPr>
      </a:lvl4pPr>
      <a:lvl5pPr marL="359892" indent="-179946" algn="l" defTabSz="203831" rtl="0" eaLnBrk="1" latinLnBrk="0" hangingPunct="1">
        <a:lnSpc>
          <a:spcPct val="100000"/>
        </a:lnSpc>
        <a:spcBef>
          <a:spcPts val="0"/>
        </a:spcBef>
        <a:spcAft>
          <a:spcPts val="600"/>
        </a:spcAft>
        <a:buClr>
          <a:srgbClr val="F62B44"/>
        </a:buClr>
        <a:buSzPct val="100000"/>
        <a:buFont typeface="Arial" panose="020B0604020202020204" pitchFamily="34" charset="0"/>
        <a:buChar char="-"/>
        <a:defRPr sz="1100" kern="1200">
          <a:solidFill>
            <a:schemeClr val="accent3"/>
          </a:solidFill>
          <a:latin typeface="+mn-lt"/>
          <a:ea typeface="+mn-ea"/>
          <a:cs typeface="+mn-cs"/>
        </a:defRPr>
      </a:lvl5pPr>
      <a:lvl6pPr marL="539838" indent="-179946" algn="l" defTabSz="203831" rtl="0" eaLnBrk="1" latinLnBrk="0" hangingPunct="1">
        <a:lnSpc>
          <a:spcPct val="100000"/>
        </a:lnSpc>
        <a:spcBef>
          <a:spcPts val="0"/>
        </a:spcBef>
        <a:spcAft>
          <a:spcPts val="600"/>
        </a:spcAft>
        <a:buClr>
          <a:srgbClr val="F62B44"/>
        </a:buClr>
        <a:buSzPct val="100000"/>
        <a:buFont typeface="Arial" panose="020B0604020202020204" pitchFamily="34" charset="0"/>
        <a:buChar char="•"/>
        <a:defRPr sz="1100" kern="1200">
          <a:solidFill>
            <a:schemeClr val="accent3"/>
          </a:solidFill>
          <a:latin typeface="+mn-lt"/>
          <a:ea typeface="+mn-ea"/>
          <a:cs typeface="+mn-cs"/>
        </a:defRPr>
      </a:lvl6pPr>
      <a:lvl7pPr marL="225357" indent="-225357" algn="l" defTabSz="203831" rtl="0" eaLnBrk="1" latinLnBrk="0" hangingPunct="1">
        <a:lnSpc>
          <a:spcPct val="100000"/>
        </a:lnSpc>
        <a:spcBef>
          <a:spcPts val="0"/>
        </a:spcBef>
        <a:spcAft>
          <a:spcPts val="600"/>
        </a:spcAft>
        <a:buClr>
          <a:srgbClr val="F62B44"/>
        </a:buClr>
        <a:buFont typeface="+mj-lt"/>
        <a:buAutoNum type="arabicPeriod"/>
        <a:defRPr sz="1100" kern="1200">
          <a:solidFill>
            <a:schemeClr val="accent3"/>
          </a:solidFill>
          <a:latin typeface="+mn-lt"/>
          <a:ea typeface="+mn-ea"/>
          <a:cs typeface="+mn-cs"/>
        </a:defRPr>
      </a:lvl7pPr>
      <a:lvl8pPr marL="449128" indent="-215835" algn="l" defTabSz="203831" rtl="0" eaLnBrk="1" latinLnBrk="0" hangingPunct="1">
        <a:lnSpc>
          <a:spcPct val="100000"/>
        </a:lnSpc>
        <a:spcBef>
          <a:spcPts val="0"/>
        </a:spcBef>
        <a:spcAft>
          <a:spcPts val="600"/>
        </a:spcAft>
        <a:buClr>
          <a:srgbClr val="F62B44"/>
        </a:buClr>
        <a:buFont typeface="+mj-lt"/>
        <a:buAutoNum type="alphaLcParenR"/>
        <a:defRPr sz="1100" kern="1200">
          <a:solidFill>
            <a:schemeClr val="accent3"/>
          </a:solidFill>
          <a:latin typeface="+mn-lt"/>
          <a:ea typeface="+mn-ea"/>
          <a:cs typeface="+mn-cs"/>
        </a:defRPr>
      </a:lvl8pPr>
      <a:lvl9pPr marL="630049" indent="-180921" algn="l" defTabSz="203831" rtl="0" eaLnBrk="1" latinLnBrk="0" hangingPunct="1">
        <a:lnSpc>
          <a:spcPct val="100000"/>
        </a:lnSpc>
        <a:spcBef>
          <a:spcPts val="0"/>
        </a:spcBef>
        <a:spcAft>
          <a:spcPts val="600"/>
        </a:spcAft>
        <a:buClr>
          <a:srgbClr val="F62B44"/>
        </a:buClr>
        <a:buSzPct val="100000"/>
        <a:buFont typeface="+mj-lt"/>
        <a:buAutoNum type="romanLcPeriod"/>
        <a:defRPr sz="1100" kern="1200">
          <a:solidFill>
            <a:schemeClr val="accent3"/>
          </a:solidFill>
          <a:latin typeface="+mn-lt"/>
          <a:ea typeface="+mn-ea"/>
          <a:cs typeface="+mn-cs"/>
        </a:defRPr>
      </a:lvl9pPr>
    </p:bodyStyle>
    <p:other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8">
          <p15:clr>
            <a:srgbClr val="F26B43"/>
          </p15:clr>
        </p15:guide>
        <p15:guide id="5" orient="horz" pos="323">
          <p15:clr>
            <a:srgbClr val="FBAE40"/>
          </p15:clr>
        </p15:guide>
        <p15:guide id="7" orient="horz" pos="437">
          <p15:clr>
            <a:srgbClr val="F26B43"/>
          </p15:clr>
        </p15:guide>
        <p15:guide id="10" orient="horz" pos="3884">
          <p15:clr>
            <a:srgbClr val="F26B43"/>
          </p15:clr>
        </p15:guide>
        <p15:guide id="11" orient="horz" pos="936">
          <p15:clr>
            <a:srgbClr val="F26B43"/>
          </p15:clr>
        </p15:guide>
        <p15:guide id="12" orient="horz" pos="1027">
          <p15:clr>
            <a:srgbClr val="F26B43"/>
          </p15:clr>
        </p15:guide>
        <p15:guide id="14" pos="847">
          <p15:clr>
            <a:srgbClr val="F26B43"/>
          </p15:clr>
        </p15:guide>
        <p15:guide id="15" pos="938">
          <p15:clr>
            <a:srgbClr val="F26B43"/>
          </p15:clr>
        </p15:guide>
        <p15:guide id="16" pos="1437">
          <p15:clr>
            <a:srgbClr val="F26B43"/>
          </p15:clr>
        </p15:guide>
        <p15:guide id="17" pos="1528">
          <p15:clr>
            <a:srgbClr val="F26B43"/>
          </p15:clr>
        </p15:guide>
        <p15:guide id="18" pos="2027">
          <p15:clr>
            <a:srgbClr val="F26B43"/>
          </p15:clr>
        </p15:guide>
        <p15:guide id="19" pos="2117">
          <p15:clr>
            <a:srgbClr val="F26B43"/>
          </p15:clr>
        </p15:guide>
        <p15:guide id="20" pos="2616">
          <p15:clr>
            <a:srgbClr val="F26B43"/>
          </p15:clr>
        </p15:guide>
        <p15:guide id="21" pos="2707">
          <p15:clr>
            <a:srgbClr val="F26B43"/>
          </p15:clr>
        </p15:guide>
        <p15:guide id="22" pos="3206">
          <p15:clr>
            <a:srgbClr val="F26B43"/>
          </p15:clr>
        </p15:guide>
        <p15:guide id="23" pos="3297">
          <p15:clr>
            <a:srgbClr val="F26B43"/>
          </p15:clr>
        </p15:guide>
        <p15:guide id="24" pos="3796">
          <p15:clr>
            <a:srgbClr val="F26B43"/>
          </p15:clr>
        </p15:guide>
        <p15:guide id="25" pos="3886">
          <p15:clr>
            <a:srgbClr val="F26B43"/>
          </p15:clr>
        </p15:guide>
        <p15:guide id="26" pos="4385">
          <p15:clr>
            <a:srgbClr val="F26B43"/>
          </p15:clr>
        </p15:guide>
        <p15:guide id="27" pos="4476">
          <p15:clr>
            <a:srgbClr val="F26B43"/>
          </p15:clr>
        </p15:guide>
        <p15:guide id="28" pos="4975">
          <p15:clr>
            <a:srgbClr val="F26B43"/>
          </p15:clr>
        </p15:guide>
        <p15:guide id="29" pos="5066">
          <p15:clr>
            <a:srgbClr val="F26B43"/>
          </p15:clr>
        </p15:guide>
        <p15:guide id="30" pos="5565">
          <p15:clr>
            <a:srgbClr val="F26B43"/>
          </p15:clr>
        </p15:guide>
        <p15:guide id="31" pos="5655">
          <p15:clr>
            <a:srgbClr val="F26B43"/>
          </p15:clr>
        </p15:guide>
        <p15:guide id="32" pos="6154">
          <p15:clr>
            <a:srgbClr val="F26B43"/>
          </p15:clr>
        </p15:guide>
        <p15:guide id="33" pos="6245">
          <p15:clr>
            <a:srgbClr val="F26B43"/>
          </p15:clr>
        </p15:guide>
        <p15:guide id="34" pos="6744">
          <p15:clr>
            <a:srgbClr val="F26B43"/>
          </p15:clr>
        </p15:guide>
        <p15:guide id="35" pos="6835">
          <p15:clr>
            <a:srgbClr val="F26B43"/>
          </p15:clr>
        </p15:guide>
        <p15:guide id="36" pos="7334">
          <p15:clr>
            <a:srgbClr val="F26B43"/>
          </p15:clr>
        </p15:guide>
        <p15:guide id="37" orient="horz" pos="1525">
          <p15:clr>
            <a:srgbClr val="F26B43"/>
          </p15:clr>
        </p15:guide>
        <p15:guide id="38" orient="horz" pos="1616">
          <p15:clr>
            <a:srgbClr val="F26B43"/>
          </p15:clr>
        </p15:guide>
        <p15:guide id="39" orient="horz" pos="2115">
          <p15:clr>
            <a:srgbClr val="F26B43"/>
          </p15:clr>
        </p15:guide>
        <p15:guide id="40" orient="horz" pos="2206">
          <p15:clr>
            <a:srgbClr val="F26B43"/>
          </p15:clr>
        </p15:guide>
        <p15:guide id="41" orient="horz" pos="2705">
          <p15:clr>
            <a:srgbClr val="F26B43"/>
          </p15:clr>
        </p15:guide>
        <p15:guide id="42" orient="horz" pos="2796">
          <p15:clr>
            <a:srgbClr val="F26B43"/>
          </p15:clr>
        </p15:guide>
        <p15:guide id="43" orient="horz" pos="3294">
          <p15:clr>
            <a:srgbClr val="F26B43"/>
          </p15:clr>
        </p15:guide>
        <p15:guide id="44" orient="horz" pos="3385">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5D4C546-FEB4-205B-3998-B3F2B4D5CD6E}"/>
              </a:ext>
            </a:extLst>
          </p:cNvPr>
          <p:cNvGraphicFramePr>
            <a:graphicFrameLocks noChangeAspect="1"/>
          </p:cNvGraphicFramePr>
          <p:nvPr userDrawn="1">
            <p:custDataLst>
              <p:tags r:id="rId13"/>
            </p:custDataLst>
            <p:extLst>
              <p:ext uri="{D42A27DB-BD31-4B8C-83A1-F6EECF244321}">
                <p14:modId xmlns:p14="http://schemas.microsoft.com/office/powerpoint/2010/main" val="603936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6" imgH="426" progId="TCLayout.ActiveDocument.1">
                  <p:embed/>
                </p:oleObj>
              </mc:Choice>
              <mc:Fallback>
                <p:oleObj name="think-cell Slide" r:id="rId14" imgW="426" imgH="426" progId="TCLayout.ActiveDocument.1">
                  <p:embed/>
                  <p:pic>
                    <p:nvPicPr>
                      <p:cNvPr id="9" name="Object 8" hidden="1">
                        <a:extLst>
                          <a:ext uri="{FF2B5EF4-FFF2-40B4-BE49-F238E27FC236}">
                            <a16:creationId xmlns:a16="http://schemas.microsoft.com/office/drawing/2014/main" id="{15D4C546-FEB4-205B-3998-B3F2B4D5CD6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6/5/23</a:t>
            </a:fld>
            <a:endParaRPr lang="en-US"/>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3322849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B06CC4F-809D-8A02-5D4A-45087B0BF3A4}"/>
              </a:ext>
            </a:extLst>
          </p:cNvPr>
          <p:cNvGraphicFramePr>
            <a:graphicFrameLocks noChangeAspect="1"/>
          </p:cNvGraphicFramePr>
          <p:nvPr userDrawn="1">
            <p:custDataLst>
              <p:tags r:id="rId26"/>
            </p:custDataLst>
            <p:extLst>
              <p:ext uri="{D42A27DB-BD31-4B8C-83A1-F6EECF244321}">
                <p14:modId xmlns:p14="http://schemas.microsoft.com/office/powerpoint/2010/main" val="2006764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26" imgH="426" progId="TCLayout.ActiveDocument.1">
                  <p:embed/>
                </p:oleObj>
              </mc:Choice>
              <mc:Fallback>
                <p:oleObj name="think-cell Slide" r:id="rId27" imgW="426" imgH="426" progId="TCLayout.ActiveDocument.1">
                  <p:embed/>
                  <p:pic>
                    <p:nvPicPr>
                      <p:cNvPr id="10" name="Object 9" hidden="1">
                        <a:extLst>
                          <a:ext uri="{FF2B5EF4-FFF2-40B4-BE49-F238E27FC236}">
                            <a16:creationId xmlns:a16="http://schemas.microsoft.com/office/drawing/2014/main" id="{6B06CC4F-809D-8A02-5D4A-45087B0BF3A4}"/>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a:p>
        </p:txBody>
      </p:sp>
      <p:sp>
        <p:nvSpPr>
          <p:cNvPr id="9" name="object 3">
            <a:extLst>
              <a:ext uri="{FF2B5EF4-FFF2-40B4-BE49-F238E27FC236}">
                <a16:creationId xmlns:a16="http://schemas.microsoft.com/office/drawing/2014/main" id="{694808A7-2A31-C34A-878A-D915E0B19120}"/>
              </a:ext>
            </a:extLst>
          </p:cNvPr>
          <p:cNvSpPr/>
          <p:nvPr userDrawn="1"/>
        </p:nvSpPr>
        <p:spPr>
          <a:xfrm>
            <a:off x="241609"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828649836"/>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Lst>
  <p:txStyles>
    <p:title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45720" rIns="91440" bIns="45720" rtlCol="0" anchor="ctr">
            <a:no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3"/>
          </p:nvPr>
        </p:nvSpPr>
        <p:spPr>
          <a:xfrm>
            <a:off x="8671121" y="6356351"/>
            <a:ext cx="2613297" cy="365125"/>
          </a:xfrm>
          <a:prstGeom prst="rect">
            <a:avLst/>
          </a:prstGeom>
        </p:spPr>
        <p:txBody>
          <a:bodyPr vert="horz" lIns="91440" tIns="45720" rIns="91440" bIns="45720" rtlCol="0" anchor="ctr"/>
          <a:lstStyle>
            <a:lvl1pPr algn="r">
              <a:defRPr sz="1067">
                <a:solidFill>
                  <a:schemeClr val="tx1"/>
                </a:solidFill>
              </a:defRPr>
            </a:lvl1pPr>
          </a:lstStyle>
          <a:p>
            <a:r>
              <a:rPr lang="nb-NO"/>
              <a:t>Kunnskapskommunen  |</a:t>
            </a:r>
          </a:p>
        </p:txBody>
      </p:sp>
      <p:sp>
        <p:nvSpPr>
          <p:cNvPr id="6" name="Slide Number Placeholder 5"/>
          <p:cNvSpPr>
            <a:spLocks noGrp="1"/>
          </p:cNvSpPr>
          <p:nvPr>
            <p:ph type="sldNum" sz="quarter" idx="4"/>
          </p:nvPr>
        </p:nvSpPr>
        <p:spPr>
          <a:xfrm>
            <a:off x="11025238" y="6356351"/>
            <a:ext cx="328561" cy="365125"/>
          </a:xfrm>
          <a:prstGeom prst="rect">
            <a:avLst/>
          </a:prstGeom>
        </p:spPr>
        <p:txBody>
          <a:bodyPr vert="horz" lIns="0" tIns="45720" rIns="0" bIns="45720" rtlCol="0" anchor="ctr"/>
          <a:lstStyle>
            <a:lvl1pPr algn="r">
              <a:defRPr sz="1067">
                <a:solidFill>
                  <a:schemeClr val="tx1"/>
                </a:solidFill>
              </a:defRPr>
            </a:lvl1pPr>
          </a:lstStyle>
          <a:p>
            <a:fld id="{D9E6E913-8BED-49ED-8863-31EBAC00510F}" type="slidenum">
              <a:rPr lang="nb-NO" smtClean="0"/>
              <a:pPr/>
              <a:t>‹#›</a:t>
            </a:fld>
            <a:endParaRPr lang="nb-NO"/>
          </a:p>
        </p:txBody>
      </p:sp>
    </p:spTree>
    <p:extLst>
      <p:ext uri="{BB962C8B-B14F-4D97-AF65-F5344CB8AC3E}">
        <p14:creationId xmlns:p14="http://schemas.microsoft.com/office/powerpoint/2010/main" val="1299805145"/>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Lst>
  <p:hf hdr="0" dt="0"/>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933"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459" y="662817"/>
            <a:ext cx="10515600" cy="644097"/>
          </a:xfrm>
          <a:prstGeom prst="rect">
            <a:avLst/>
          </a:prstGeom>
        </p:spPr>
        <p:txBody>
          <a:bodyPr vert="horz" lIns="0" tIns="0" rIns="0" bIns="0" rtlCol="0" anchor="t" anchorCtr="0">
            <a:spAutoFit/>
          </a:bodyPr>
          <a:lstStyle/>
          <a:p>
            <a:r>
              <a:rPr lang="nb-NO"/>
              <a:t>Klikk for å redigere tittelstil</a:t>
            </a:r>
            <a:endParaRPr lang="en-US"/>
          </a:p>
        </p:txBody>
      </p:sp>
      <p:sp>
        <p:nvSpPr>
          <p:cNvPr id="3" name="Text Placeholder 2"/>
          <p:cNvSpPr>
            <a:spLocks noGrp="1"/>
          </p:cNvSpPr>
          <p:nvPr>
            <p:ph type="body" idx="1"/>
          </p:nvPr>
        </p:nvSpPr>
        <p:spPr>
          <a:xfrm>
            <a:off x="1015459" y="2177397"/>
            <a:ext cx="10515600" cy="3732599"/>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569871417"/>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Lst>
  <p:hf sldNum="0" hdr="0" ftr="0"/>
  <p:txStyles>
    <p:titleStyle>
      <a:lvl1pPr algn="l" defTabSz="914424"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270048" indent="-270048" algn="l" defTabSz="914424" rtl="0" eaLnBrk="1" latinLnBrk="0" hangingPunct="1">
        <a:lnSpc>
          <a:spcPct val="120000"/>
        </a:lnSpc>
        <a:spcBef>
          <a:spcPts val="0"/>
        </a:spcBef>
        <a:spcAft>
          <a:spcPts val="300"/>
        </a:spcAft>
        <a:buClr>
          <a:schemeClr val="accent4"/>
        </a:buClr>
        <a:buSzPct val="100000"/>
        <a:buFontTx/>
        <a:buBlip>
          <a:blip r:embed="rId21"/>
        </a:buBlip>
        <a:defRPr sz="2800" kern="1200">
          <a:solidFill>
            <a:schemeClr val="dk1"/>
          </a:solidFill>
          <a:latin typeface="+mn-lt"/>
          <a:ea typeface="+mn-ea"/>
          <a:cs typeface="+mn-cs"/>
        </a:defRPr>
      </a:lvl1pPr>
      <a:lvl2pPr marL="540094" indent="-180031" algn="l" defTabSz="914424" rtl="0" eaLnBrk="1" latinLnBrk="0" hangingPunct="1">
        <a:lnSpc>
          <a:spcPct val="90000"/>
        </a:lnSpc>
        <a:spcBef>
          <a:spcPts val="0"/>
        </a:spcBef>
        <a:buClr>
          <a:schemeClr val="accent4"/>
        </a:buClr>
        <a:buFontTx/>
        <a:buBlip>
          <a:blip r:embed="rId21"/>
        </a:buBlip>
        <a:defRPr sz="2000" kern="1200">
          <a:solidFill>
            <a:schemeClr val="dk1"/>
          </a:solidFill>
          <a:latin typeface="+mn-lt"/>
          <a:ea typeface="+mn-ea"/>
          <a:cs typeface="+mn-cs"/>
        </a:defRPr>
      </a:lvl2pPr>
      <a:lvl3pPr marL="720126" indent="-180031" algn="l" defTabSz="914424" rtl="0" eaLnBrk="1" latinLnBrk="0" hangingPunct="1">
        <a:lnSpc>
          <a:spcPct val="90000"/>
        </a:lnSpc>
        <a:spcBef>
          <a:spcPts val="500"/>
        </a:spcBef>
        <a:buClr>
          <a:schemeClr val="accent4"/>
        </a:buClr>
        <a:buFontTx/>
        <a:buBlip>
          <a:blip r:embed="rId21"/>
        </a:buBlip>
        <a:defRPr sz="1800" kern="1200">
          <a:solidFill>
            <a:schemeClr val="dk1"/>
          </a:solidFill>
          <a:latin typeface="+mn-lt"/>
          <a:ea typeface="+mn-ea"/>
          <a:cs typeface="+mn-cs"/>
        </a:defRPr>
      </a:lvl3pPr>
      <a:lvl4pPr marL="900157" indent="-180031" algn="l" defTabSz="914424" rtl="0" eaLnBrk="1" latinLnBrk="0" hangingPunct="1">
        <a:lnSpc>
          <a:spcPct val="90000"/>
        </a:lnSpc>
        <a:spcBef>
          <a:spcPts val="500"/>
        </a:spcBef>
        <a:buClr>
          <a:schemeClr val="accent4"/>
        </a:buClr>
        <a:buFontTx/>
        <a:buBlip>
          <a:blip r:embed="rId21"/>
        </a:buBlip>
        <a:defRPr sz="1600" kern="1200">
          <a:solidFill>
            <a:schemeClr val="dk1"/>
          </a:solidFill>
          <a:latin typeface="+mn-lt"/>
          <a:ea typeface="+mn-ea"/>
          <a:cs typeface="+mn-cs"/>
        </a:defRPr>
      </a:lvl4pPr>
      <a:lvl5pPr marL="1080189" indent="-180031" algn="l" defTabSz="914424" rtl="0" eaLnBrk="1" latinLnBrk="0" hangingPunct="1">
        <a:lnSpc>
          <a:spcPct val="90000"/>
        </a:lnSpc>
        <a:spcBef>
          <a:spcPts val="500"/>
        </a:spcBef>
        <a:buClr>
          <a:schemeClr val="accent4"/>
        </a:buClr>
        <a:buFontTx/>
        <a:buBlip>
          <a:blip r:embed="rId21"/>
        </a:buBlip>
        <a:defRPr sz="1400" kern="1200">
          <a:solidFill>
            <a:schemeClr val="dk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373B9CC-B062-442C-B213-75C76D74F979}"/>
              </a:ext>
            </a:extLst>
          </p:cNvPr>
          <p:cNvGraphicFramePr>
            <a:graphicFrameLocks noChangeAspect="1"/>
          </p:cNvGraphicFramePr>
          <p:nvPr userDrawn="1">
            <p:custDataLst>
              <p:tags r:id="rId4"/>
            </p:custDataLst>
            <p:extLst>
              <p:ext uri="{D42A27DB-BD31-4B8C-83A1-F6EECF244321}">
                <p14:modId xmlns:p14="http://schemas.microsoft.com/office/powerpoint/2010/main" val="830610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7373B9CC-B062-442C-B213-75C76D74F9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33334F"/>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81125400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5E37F7D-0080-43BE-8DC9-F6B6AE29ECB8}"/>
              </a:ext>
            </a:extLst>
          </p:cNvPr>
          <p:cNvGraphicFramePr>
            <a:graphicFrameLocks noChangeAspect="1"/>
          </p:cNvGraphicFramePr>
          <p:nvPr userDrawn="1">
            <p:custDataLst>
              <p:tags r:id="rId4"/>
            </p:custDataLst>
            <p:extLst>
              <p:ext uri="{D42A27DB-BD31-4B8C-83A1-F6EECF244321}">
                <p14:modId xmlns:p14="http://schemas.microsoft.com/office/powerpoint/2010/main" val="908618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45E37F7D-0080-43BE-8DC9-F6B6AE29EC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567391"/>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911264284"/>
      </p:ext>
    </p:extLst>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3BB2FE6-12AB-42AD-B701-1998D82EF0C3}"/>
              </a:ext>
            </a:extLst>
          </p:cNvPr>
          <p:cNvGraphicFramePr>
            <a:graphicFrameLocks noChangeAspect="1"/>
          </p:cNvGraphicFramePr>
          <p:nvPr userDrawn="1">
            <p:custDataLst>
              <p:tags r:id="rId4"/>
            </p:custDataLst>
            <p:extLst>
              <p:ext uri="{D42A27DB-BD31-4B8C-83A1-F6EECF244321}">
                <p14:modId xmlns:p14="http://schemas.microsoft.com/office/powerpoint/2010/main" val="1036892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23BB2FE6-12AB-42AD-B701-1998D82EF0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00605C"/>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0652679"/>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BA714F-0E04-4E84-9699-4EE1BB917CAC}"/>
              </a:ext>
            </a:extLst>
          </p:cNvPr>
          <p:cNvGraphicFramePr>
            <a:graphicFrameLocks noChangeAspect="1"/>
          </p:cNvGraphicFramePr>
          <p:nvPr userDrawn="1">
            <p:custDataLst>
              <p:tags r:id="rId4"/>
            </p:custDataLst>
            <p:extLst>
              <p:ext uri="{D42A27DB-BD31-4B8C-83A1-F6EECF244321}">
                <p14:modId xmlns:p14="http://schemas.microsoft.com/office/powerpoint/2010/main" val="3780518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0ABA714F-0E04-4E84-9699-4EE1BB917C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3CB2AC"/>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83831421"/>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0BEFDB-3413-47AF-BB0E-7FF2FFDAE35D}"/>
              </a:ext>
            </a:extLst>
          </p:cNvPr>
          <p:cNvGraphicFramePr>
            <a:graphicFrameLocks noChangeAspect="1"/>
          </p:cNvGraphicFramePr>
          <p:nvPr userDrawn="1">
            <p:custDataLst>
              <p:tags r:id="rId4"/>
            </p:custDataLst>
            <p:extLst>
              <p:ext uri="{D42A27DB-BD31-4B8C-83A1-F6EECF244321}">
                <p14:modId xmlns:p14="http://schemas.microsoft.com/office/powerpoint/2010/main" val="523183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0E0BEFDB-3413-47AF-BB0E-7FF2FFDAE3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20207A"/>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933773396"/>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352AD68-93A0-409C-9096-3F18BAE4F444}"/>
              </a:ext>
            </a:extLst>
          </p:cNvPr>
          <p:cNvGraphicFramePr>
            <a:graphicFrameLocks noChangeAspect="1"/>
          </p:cNvGraphicFramePr>
          <p:nvPr userDrawn="1">
            <p:custDataLst>
              <p:tags r:id="rId4"/>
            </p:custDataLst>
            <p:extLst>
              <p:ext uri="{D42A27DB-BD31-4B8C-83A1-F6EECF244321}">
                <p14:modId xmlns:p14="http://schemas.microsoft.com/office/powerpoint/2010/main" val="1859663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B352AD68-93A0-409C-9096-3F18BAE4F4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BBAA9C"/>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149095989"/>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A824533-3FB4-40A5-968C-3BDF5E46C9BB}"/>
              </a:ext>
            </a:extLst>
          </p:cNvPr>
          <p:cNvGraphicFramePr>
            <a:graphicFrameLocks noChangeAspect="1"/>
          </p:cNvGraphicFramePr>
          <p:nvPr userDrawn="1">
            <p:custDataLst>
              <p:tags r:id="rId4"/>
            </p:custDataLst>
            <p:extLst>
              <p:ext uri="{D42A27DB-BD31-4B8C-83A1-F6EECF244321}">
                <p14:modId xmlns:p14="http://schemas.microsoft.com/office/powerpoint/2010/main" val="239229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8" name="Object 7" hidden="1">
                        <a:extLst>
                          <a:ext uri="{FF2B5EF4-FFF2-40B4-BE49-F238E27FC236}">
                            <a16:creationId xmlns:a16="http://schemas.microsoft.com/office/drawing/2014/main" id="{8A824533-3FB4-40A5-968C-3BDF5E46C9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DAD95"/>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05.06.2023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432304462"/>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l" defTabSz="914400" rtl="0" eaLnBrk="1" latinLnBrk="0" hangingPunct="1">
        <a:lnSpc>
          <a:spcPct val="90000"/>
        </a:lnSpc>
        <a:spcBef>
          <a:spcPct val="0"/>
        </a:spcBef>
        <a:buNone/>
        <a:defRPr sz="4000" b="1" kern="1200">
          <a:solidFill>
            <a:srgbClr val="33334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9.png"/><Relationship Id="rId2" Type="http://schemas.openxmlformats.org/officeDocument/2006/relationships/slideLayout" Target="../slideLayouts/slideLayout238.xml"/><Relationship Id="rId1" Type="http://schemas.openxmlformats.org/officeDocument/2006/relationships/tags" Target="../tags/tag24.xml"/><Relationship Id="rId6" Type="http://schemas.openxmlformats.org/officeDocument/2006/relationships/image" Target="../media/image38.emf"/><Relationship Id="rId5" Type="http://schemas.openxmlformats.org/officeDocument/2006/relationships/oleObject" Target="../embeddings/oleObject23.bin"/><Relationship Id="rId4" Type="http://schemas.openxmlformats.org/officeDocument/2006/relationships/image" Target="../media/image3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56.jpeg"/><Relationship Id="rId5" Type="http://schemas.openxmlformats.org/officeDocument/2006/relationships/image" Target="../media/image17.emf"/><Relationship Id="rId4"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57.png"/><Relationship Id="rId5" Type="http://schemas.openxmlformats.org/officeDocument/2006/relationships/image" Target="../media/image17.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38.xml"/><Relationship Id="rId1" Type="http://schemas.openxmlformats.org/officeDocument/2006/relationships/tags" Target="../tags/tag31.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62.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8.xml"/><Relationship Id="rId1" Type="http://schemas.openxmlformats.org/officeDocument/2006/relationships/tags" Target="../tags/tag32.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6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8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8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0.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62.xml"/><Relationship Id="rId4" Type="http://schemas.openxmlformats.org/officeDocument/2006/relationships/image" Target="../media/image67.sv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6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38.xml"/><Relationship Id="rId1" Type="http://schemas.openxmlformats.org/officeDocument/2006/relationships/tags" Target="../tags/tag33.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25.xml"/><Relationship Id="rId7" Type="http://schemas.openxmlformats.org/officeDocument/2006/relationships/image" Target="../media/image69.jpeg"/><Relationship Id="rId2" Type="http://schemas.openxmlformats.org/officeDocument/2006/relationships/slideLayout" Target="../slideLayouts/slideLayout55.xml"/><Relationship Id="rId1" Type="http://schemas.openxmlformats.org/officeDocument/2006/relationships/tags" Target="../tags/tag34.xml"/><Relationship Id="rId6" Type="http://schemas.openxmlformats.org/officeDocument/2006/relationships/image" Target="../media/image68.jpe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38.xml"/><Relationship Id="rId1" Type="http://schemas.openxmlformats.org/officeDocument/2006/relationships/tags" Target="../tags/tag25.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2.xml"/><Relationship Id="rId7" Type="http://schemas.openxmlformats.org/officeDocument/2006/relationships/image" Target="../media/image44.emf"/><Relationship Id="rId12" Type="http://schemas.openxmlformats.org/officeDocument/2006/relationships/image" Target="../media/image49.emf"/><Relationship Id="rId2" Type="http://schemas.openxmlformats.org/officeDocument/2006/relationships/slideLayout" Target="../slideLayouts/slideLayout54.xml"/><Relationship Id="rId1" Type="http://schemas.openxmlformats.org/officeDocument/2006/relationships/tags" Target="../tags/tag26.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1.emf"/><Relationship Id="rId10" Type="http://schemas.openxmlformats.org/officeDocument/2006/relationships/image" Target="../media/image47.emf"/><Relationship Id="rId4" Type="http://schemas.openxmlformats.org/officeDocument/2006/relationships/oleObject" Target="../embeddings/oleObject25.bin"/><Relationship Id="rId9"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1.svg"/><Relationship Id="rId2" Type="http://schemas.openxmlformats.org/officeDocument/2006/relationships/slideLayout" Target="../slideLayouts/slideLayout55.xml"/><Relationship Id="rId1" Type="http://schemas.openxmlformats.org/officeDocument/2006/relationships/tags" Target="../tags/tag27.xml"/><Relationship Id="rId6" Type="http://schemas.openxmlformats.org/officeDocument/2006/relationships/image" Target="../media/image50.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8.xml"/><Relationship Id="rId1" Type="http://schemas.openxmlformats.org/officeDocument/2006/relationships/tags" Target="../tags/tag28.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26.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F27E4967-E762-CBF2-3822-CAFBF3241EEC}"/>
              </a:ext>
            </a:extLst>
          </p:cNvPr>
          <p:cNvPicPr>
            <a:picLocks noChangeAspect="1"/>
          </p:cNvPicPr>
          <p:nvPr/>
        </p:nvPicPr>
        <p:blipFill rotWithShape="1">
          <a:blip r:embed="rId4">
            <a:alphaModFix amt="28000"/>
            <a:extLst>
              <a:ext uri="{28A0092B-C50C-407E-A947-70E740481C1C}">
                <a14:useLocalDpi xmlns:a14="http://schemas.microsoft.com/office/drawing/2010/main" val="0"/>
              </a:ext>
            </a:extLst>
          </a:blip>
          <a:srcRect t="14501" b="14501"/>
          <a:stretch/>
        </p:blipFill>
        <p:spPr>
          <a:xfrm>
            <a:off x="234328" y="175846"/>
            <a:ext cx="11734934" cy="5333124"/>
          </a:xfrm>
          <a:prstGeom prst="rect">
            <a:avLst/>
          </a:prstGeom>
        </p:spPr>
      </p:pic>
      <p:graphicFrame>
        <p:nvGraphicFramePr>
          <p:cNvPr id="4" name="Object 3" hidden="1">
            <a:extLst>
              <a:ext uri="{FF2B5EF4-FFF2-40B4-BE49-F238E27FC236}">
                <a16:creationId xmlns:a16="http://schemas.microsoft.com/office/drawing/2014/main" id="{671CBB6E-B080-4724-90AA-7E85896CFDC0}"/>
              </a:ext>
            </a:extLst>
          </p:cNvPr>
          <p:cNvGraphicFramePr>
            <a:graphicFrameLocks noChangeAspect="1"/>
          </p:cNvGraphicFramePr>
          <p:nvPr>
            <p:custDataLst>
              <p:tags r:id="rId1"/>
            </p:custDataLst>
            <p:extLst>
              <p:ext uri="{D42A27DB-BD31-4B8C-83A1-F6EECF244321}">
                <p14:modId xmlns:p14="http://schemas.microsoft.com/office/powerpoint/2010/main" val="3851585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0" imgH="531" progId="TCLayout.ActiveDocument.1">
                  <p:embed/>
                </p:oleObj>
              </mc:Choice>
              <mc:Fallback>
                <p:oleObj name="think-cell Slide" r:id="rId5" imgW="530" imgH="531" progId="TCLayout.ActiveDocument.1">
                  <p:embed/>
                  <p:pic>
                    <p:nvPicPr>
                      <p:cNvPr id="4" name="Object 3" hidden="1">
                        <a:extLst>
                          <a:ext uri="{FF2B5EF4-FFF2-40B4-BE49-F238E27FC236}">
                            <a16:creationId xmlns:a16="http://schemas.microsoft.com/office/drawing/2014/main" id="{671CBB6E-B080-4724-90AA-7E85896CFDC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D94F88C-9958-24E6-B9E4-3F2862A23255}"/>
              </a:ext>
            </a:extLst>
          </p:cNvPr>
          <p:cNvSpPr txBox="1"/>
          <p:nvPr/>
        </p:nvSpPr>
        <p:spPr>
          <a:xfrm>
            <a:off x="772631" y="1981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40439"/>
              </a:solidFill>
              <a:effectLst/>
              <a:uLnTx/>
              <a:uFillTx/>
              <a:latin typeface="Arial" panose="020B0604020202020204"/>
              <a:ea typeface="+mn-ea"/>
              <a:cs typeface="+mn-cs"/>
            </a:endParaRPr>
          </a:p>
        </p:txBody>
      </p:sp>
      <p:sp>
        <p:nvSpPr>
          <p:cNvPr id="10" name="Subtitle 1">
            <a:extLst>
              <a:ext uri="{FF2B5EF4-FFF2-40B4-BE49-F238E27FC236}">
                <a16:creationId xmlns:a16="http://schemas.microsoft.com/office/drawing/2014/main" id="{F4385DBF-AC00-65B7-E11C-10E9687DCA5A}"/>
              </a:ext>
            </a:extLst>
          </p:cNvPr>
          <p:cNvSpPr>
            <a:spLocks noGrp="1"/>
          </p:cNvSpPr>
          <p:nvPr>
            <p:ph type="subTitle" idx="1"/>
          </p:nvPr>
        </p:nvSpPr>
        <p:spPr>
          <a:xfrm>
            <a:off x="553624" y="5974315"/>
            <a:ext cx="5835805" cy="368792"/>
          </a:xfrm>
        </p:spPr>
        <p:txBody>
          <a:bodyPr/>
          <a:lstStyle/>
          <a:p>
            <a:r>
              <a:rPr lang="nb-NO"/>
              <a:t>05. juni 2023</a:t>
            </a:r>
          </a:p>
        </p:txBody>
      </p:sp>
      <p:sp>
        <p:nvSpPr>
          <p:cNvPr id="11" name="Title 2">
            <a:extLst>
              <a:ext uri="{FF2B5EF4-FFF2-40B4-BE49-F238E27FC236}">
                <a16:creationId xmlns:a16="http://schemas.microsoft.com/office/drawing/2014/main" id="{5EF462A6-F330-6813-076D-EAD631176510}"/>
              </a:ext>
            </a:extLst>
          </p:cNvPr>
          <p:cNvSpPr>
            <a:spLocks noGrp="1"/>
          </p:cNvSpPr>
          <p:nvPr>
            <p:ph type="title"/>
          </p:nvPr>
        </p:nvSpPr>
        <p:spPr>
          <a:xfrm>
            <a:off x="553624" y="3015230"/>
            <a:ext cx="11084752" cy="2403087"/>
          </a:xfrm>
        </p:spPr>
        <p:txBody>
          <a:bodyPr vert="horz">
            <a:normAutofit/>
          </a:bodyPr>
          <a:lstStyle/>
          <a:p>
            <a:r>
              <a:rPr lang="nb-NO" sz="3600" err="1">
                <a:latin typeface="Arial"/>
                <a:cs typeface="Arial"/>
              </a:rPr>
              <a:t>Webinar</a:t>
            </a:r>
            <a:r>
              <a:rPr lang="nb-NO" sz="3600">
                <a:latin typeface="Arial"/>
                <a:cs typeface="Arial"/>
              </a:rPr>
              <a:t>: Oppfølging av gevinster og kostnader i samhandlingsprosjekter</a:t>
            </a:r>
            <a:endParaRPr lang="en-US" sz="3600"/>
          </a:p>
        </p:txBody>
      </p:sp>
      <p:pic>
        <p:nvPicPr>
          <p:cNvPr id="12" name="Picture 2" descr="Logo og bilder - FHI">
            <a:extLst>
              <a:ext uri="{FF2B5EF4-FFF2-40B4-BE49-F238E27FC236}">
                <a16:creationId xmlns:a16="http://schemas.microsoft.com/office/drawing/2014/main" id="{A19534D1-40BA-99B3-F3B2-D14BB4916E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9768" y="5694829"/>
            <a:ext cx="1413622" cy="838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558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C21AC8-013B-23B2-A5A4-BBAE58A0D277}"/>
              </a:ext>
            </a:extLst>
          </p:cNvPr>
          <p:cNvSpPr>
            <a:spLocks noGrp="1"/>
          </p:cNvSpPr>
          <p:nvPr>
            <p:ph type="title"/>
          </p:nvPr>
        </p:nvSpPr>
        <p:spPr/>
        <p:txBody>
          <a:bodyPr/>
          <a:lstStyle/>
          <a:p>
            <a:r>
              <a:rPr lang="nb-NO"/>
              <a:t>Bakgrunn for prosjektet</a:t>
            </a:r>
          </a:p>
        </p:txBody>
      </p:sp>
      <p:sp>
        <p:nvSpPr>
          <p:cNvPr id="3" name="Plassholder for innhold 2">
            <a:extLst>
              <a:ext uri="{FF2B5EF4-FFF2-40B4-BE49-F238E27FC236}">
                <a16:creationId xmlns:a16="http://schemas.microsoft.com/office/drawing/2014/main" id="{31F5898C-C85B-2DC8-CFAA-439B8786F60B}"/>
              </a:ext>
            </a:extLst>
          </p:cNvPr>
          <p:cNvSpPr>
            <a:spLocks noGrp="1"/>
          </p:cNvSpPr>
          <p:nvPr>
            <p:ph idx="1"/>
          </p:nvPr>
        </p:nvSpPr>
        <p:spPr/>
        <p:txBody>
          <a:bodyPr/>
          <a:lstStyle/>
          <a:p>
            <a:pPr marL="914400" lvl="0" indent="-342900" algn="l" rtl="0">
              <a:spcBef>
                <a:spcPts val="0"/>
              </a:spcBef>
              <a:spcAft>
                <a:spcPts val="0"/>
              </a:spcAft>
              <a:buSzPts val="1800"/>
              <a:buChar char="-"/>
            </a:pPr>
            <a:r>
              <a:rPr lang="nb-NO"/>
              <a:t>utfordrende å følge bruker til konsultasjon</a:t>
            </a:r>
          </a:p>
          <a:p>
            <a:pPr marL="914400" lvl="0" indent="-342900" algn="l" rtl="0">
              <a:spcBef>
                <a:spcPts val="0"/>
              </a:spcBef>
              <a:spcAft>
                <a:spcPts val="0"/>
              </a:spcAft>
              <a:buSzPts val="1800"/>
              <a:buChar char="-"/>
            </a:pPr>
            <a:r>
              <a:rPr lang="nb-NO"/>
              <a:t>krevende for bruker på lange turer</a:t>
            </a:r>
          </a:p>
          <a:p>
            <a:pPr marL="914400" lvl="0" indent="-342900" algn="l" rtl="0">
              <a:spcBef>
                <a:spcPts val="0"/>
              </a:spcBef>
              <a:spcAft>
                <a:spcPts val="0"/>
              </a:spcAft>
              <a:buSzPts val="1800"/>
              <a:buChar char="-"/>
            </a:pPr>
            <a:r>
              <a:rPr lang="nb-NO"/>
              <a:t>mange avlyste timer på sykehuset</a:t>
            </a:r>
          </a:p>
          <a:p>
            <a:pPr marL="914400" lvl="0" indent="-342900" algn="l" rtl="0">
              <a:spcBef>
                <a:spcPts val="0"/>
              </a:spcBef>
              <a:spcAft>
                <a:spcPts val="0"/>
              </a:spcAft>
              <a:buSzPts val="1800"/>
              <a:buChar char="-"/>
            </a:pPr>
            <a:r>
              <a:rPr lang="nb-NO"/>
              <a:t>kompetanseheving av personalet</a:t>
            </a:r>
          </a:p>
          <a:p>
            <a:endParaRPr lang="nb-NO"/>
          </a:p>
        </p:txBody>
      </p:sp>
    </p:spTree>
    <p:extLst>
      <p:ext uri="{BB962C8B-B14F-4D97-AF65-F5344CB8AC3E}">
        <p14:creationId xmlns:p14="http://schemas.microsoft.com/office/powerpoint/2010/main" val="176993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25A923-A62A-B8AE-8FF8-2601588330BC}"/>
              </a:ext>
            </a:extLst>
          </p:cNvPr>
          <p:cNvSpPr>
            <a:spLocks noGrp="1"/>
          </p:cNvSpPr>
          <p:nvPr>
            <p:ph type="title"/>
          </p:nvPr>
        </p:nvSpPr>
        <p:spPr/>
        <p:txBody>
          <a:bodyPr/>
          <a:lstStyle/>
          <a:p>
            <a:r>
              <a:rPr lang="nb-NO"/>
              <a:t>Bakgrunn for prosjektet</a:t>
            </a:r>
          </a:p>
        </p:txBody>
      </p:sp>
      <p:sp>
        <p:nvSpPr>
          <p:cNvPr id="3" name="Plassholder for innhold 2">
            <a:extLst>
              <a:ext uri="{FF2B5EF4-FFF2-40B4-BE49-F238E27FC236}">
                <a16:creationId xmlns:a16="http://schemas.microsoft.com/office/drawing/2014/main" id="{ACB31056-F457-7240-1F51-07529B344290}"/>
              </a:ext>
            </a:extLst>
          </p:cNvPr>
          <p:cNvSpPr>
            <a:spLocks noGrp="1"/>
          </p:cNvSpPr>
          <p:nvPr>
            <p:ph idx="1"/>
          </p:nvPr>
        </p:nvSpPr>
        <p:spPr/>
        <p:txBody>
          <a:bodyPr vert="horz" lIns="91440" tIns="45720" rIns="91440" bIns="45720" rtlCol="0" anchor="t">
            <a:normAutofit/>
          </a:bodyPr>
          <a:lstStyle/>
          <a:p>
            <a:pPr marL="914400" indent="-342900">
              <a:spcBef>
                <a:spcPts val="0"/>
              </a:spcBef>
              <a:buSzPts val="1800"/>
              <a:buChar char="-"/>
            </a:pPr>
            <a:r>
              <a:rPr lang="nb-NO"/>
              <a:t>FN sine </a:t>
            </a:r>
            <a:r>
              <a:rPr lang="nb-NO" err="1"/>
              <a:t>bærekraftsmål</a:t>
            </a:r>
            <a:r>
              <a:rPr lang="nb-NO"/>
              <a:t> og implementering i drift i organisasjonen..</a:t>
            </a:r>
          </a:p>
          <a:p>
            <a:pPr marL="914400" indent="-342900">
              <a:spcBef>
                <a:spcPts val="0"/>
              </a:spcBef>
              <a:buSzPts val="1800"/>
              <a:buChar char="-"/>
            </a:pPr>
            <a:r>
              <a:rPr lang="nb-NO"/>
              <a:t>Forskjellig utstyr til sårstell kommune/sykehus.. </a:t>
            </a:r>
          </a:p>
          <a:p>
            <a:pPr marL="914400" indent="-342900">
              <a:spcBef>
                <a:spcPts val="0"/>
              </a:spcBef>
              <a:buSzPts val="1800"/>
              <a:buChar char="-"/>
            </a:pPr>
            <a:r>
              <a:rPr lang="nb-NO" err="1"/>
              <a:t>Heimetenesta</a:t>
            </a:r>
            <a:r>
              <a:rPr lang="nb-NO"/>
              <a:t> i </a:t>
            </a:r>
            <a:r>
              <a:rPr lang="nb-NO" err="1"/>
              <a:t>kommunane</a:t>
            </a:r>
            <a:r>
              <a:rPr lang="nb-NO"/>
              <a:t> får </a:t>
            </a:r>
            <a:r>
              <a:rPr lang="nb-NO" err="1"/>
              <a:t>kostnadane</a:t>
            </a:r>
            <a:r>
              <a:rPr lang="nb-NO"/>
              <a:t> når sår </a:t>
            </a:r>
            <a:r>
              <a:rPr lang="nb-NO" err="1"/>
              <a:t>ikkje</a:t>
            </a:r>
            <a:r>
              <a:rPr lang="nb-NO"/>
              <a:t> gror..</a:t>
            </a:r>
          </a:p>
          <a:p>
            <a:pPr marL="914400" indent="-342900">
              <a:spcBef>
                <a:spcPts val="0"/>
              </a:spcBef>
              <a:buSzPts val="1800"/>
              <a:buChar char="-"/>
            </a:pPr>
            <a:r>
              <a:rPr lang="nb-NO"/>
              <a:t>Samfunnsøkonomi i skjæringspunktet mellom kommune og </a:t>
            </a:r>
            <a:r>
              <a:rPr lang="nb-NO" err="1"/>
              <a:t>helseføretak</a:t>
            </a:r>
            <a:r>
              <a:rPr lang="nb-NO"/>
              <a:t>..</a:t>
            </a:r>
          </a:p>
          <a:p>
            <a:pPr marL="571500" lvl="0" indent="0" algn="l" rtl="0">
              <a:spcBef>
                <a:spcPts val="0"/>
              </a:spcBef>
              <a:spcAft>
                <a:spcPts val="0"/>
              </a:spcAft>
              <a:buSzPts val="1800"/>
              <a:buNone/>
            </a:pPr>
            <a:endParaRPr lang="nb-NO"/>
          </a:p>
          <a:p>
            <a:endParaRPr lang="nb-NO"/>
          </a:p>
        </p:txBody>
      </p:sp>
    </p:spTree>
    <p:extLst>
      <p:ext uri="{BB962C8B-B14F-4D97-AF65-F5344CB8AC3E}">
        <p14:creationId xmlns:p14="http://schemas.microsoft.com/office/powerpoint/2010/main" val="28700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A7248B-9195-E254-4480-14FE840C9CC0}"/>
              </a:ext>
            </a:extLst>
          </p:cNvPr>
          <p:cNvSpPr>
            <a:spLocks noGrp="1"/>
          </p:cNvSpPr>
          <p:nvPr>
            <p:ph type="title"/>
          </p:nvPr>
        </p:nvSpPr>
        <p:spPr/>
        <p:txBody>
          <a:bodyPr/>
          <a:lstStyle/>
          <a:p>
            <a:r>
              <a:rPr lang="nb-NO"/>
              <a:t>Kostnader</a:t>
            </a:r>
          </a:p>
        </p:txBody>
      </p:sp>
      <p:sp>
        <p:nvSpPr>
          <p:cNvPr id="3" name="Plassholder for innhold 2">
            <a:extLst>
              <a:ext uri="{FF2B5EF4-FFF2-40B4-BE49-F238E27FC236}">
                <a16:creationId xmlns:a16="http://schemas.microsoft.com/office/drawing/2014/main" id="{5DA66131-FCD0-ADFB-5193-89453471AE05}"/>
              </a:ext>
            </a:extLst>
          </p:cNvPr>
          <p:cNvSpPr>
            <a:spLocks noGrp="1"/>
          </p:cNvSpPr>
          <p:nvPr>
            <p:ph idx="1"/>
          </p:nvPr>
        </p:nvSpPr>
        <p:spPr/>
        <p:txBody>
          <a:bodyPr vert="horz" lIns="91440" tIns="45720" rIns="91440" bIns="45720" rtlCol="0" anchor="t">
            <a:normAutofit/>
          </a:bodyPr>
          <a:lstStyle/>
          <a:p>
            <a:pPr marL="0" indent="0">
              <a:buNone/>
            </a:pPr>
            <a:r>
              <a:rPr lang="nb-NO"/>
              <a:t>- Innføring av nye </a:t>
            </a:r>
            <a:r>
              <a:rPr lang="nb-NO" err="1"/>
              <a:t>tenester</a:t>
            </a:r>
            <a:r>
              <a:rPr lang="nb-NO"/>
              <a:t> - kommunen </a:t>
            </a:r>
            <a:r>
              <a:rPr lang="nb-NO" err="1"/>
              <a:t>ønskjer</a:t>
            </a:r>
            <a:r>
              <a:rPr lang="nb-NO"/>
              <a:t> å få betre innsikt i gevinster og kostnader.</a:t>
            </a:r>
          </a:p>
        </p:txBody>
      </p:sp>
    </p:spTree>
    <p:extLst>
      <p:ext uri="{BB962C8B-B14F-4D97-AF65-F5344CB8AC3E}">
        <p14:creationId xmlns:p14="http://schemas.microsoft.com/office/powerpoint/2010/main" val="111116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837529-6EE7-1FA9-23A9-0C4116FEEE79}"/>
              </a:ext>
            </a:extLst>
          </p:cNvPr>
          <p:cNvGraphicFramePr>
            <a:graphicFrameLocks noChangeAspect="1"/>
          </p:cNvGraphicFramePr>
          <p:nvPr>
            <p:custDataLst>
              <p:tags r:id="rId1"/>
            </p:custDataLst>
            <p:extLst>
              <p:ext uri="{D42A27DB-BD31-4B8C-83A1-F6EECF244321}">
                <p14:modId xmlns:p14="http://schemas.microsoft.com/office/powerpoint/2010/main" val="3884666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6" imgH="426" progId="TCLayout.ActiveDocument.1">
                  <p:embed/>
                </p:oleObj>
              </mc:Choice>
              <mc:Fallback>
                <p:oleObj name="think-cell Slide" r:id="rId4" imgW="426" imgH="426" progId="TCLayout.ActiveDocument.1">
                  <p:embed/>
                  <p:pic>
                    <p:nvPicPr>
                      <p:cNvPr id="4" name="Object 3" hidden="1">
                        <a:extLst>
                          <a:ext uri="{FF2B5EF4-FFF2-40B4-BE49-F238E27FC236}">
                            <a16:creationId xmlns:a16="http://schemas.microsoft.com/office/drawing/2014/main" id="{E1837529-6EE7-1FA9-23A9-0C4116FEEE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8D7C3C5-FF97-6B56-EA79-ADED4DD4B5DA}"/>
              </a:ext>
            </a:extLst>
          </p:cNvPr>
          <p:cNvSpPr/>
          <p:nvPr/>
        </p:nvSpPr>
        <p:spPr>
          <a:xfrm>
            <a:off x="0" y="1690688"/>
            <a:ext cx="12192000" cy="516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3E5D71B4-D6F8-F2E4-23FA-D8990CA1800F}"/>
              </a:ext>
            </a:extLst>
          </p:cNvPr>
          <p:cNvSpPr>
            <a:spLocks noGrp="1"/>
          </p:cNvSpPr>
          <p:nvPr>
            <p:ph type="title"/>
          </p:nvPr>
        </p:nvSpPr>
        <p:spPr/>
        <p:txBody>
          <a:bodyPr vert="horz"/>
          <a:lstStyle/>
          <a:p>
            <a:r>
              <a:rPr lang="nb-NO"/>
              <a:t>Nytt detaljert tjenesteforløp</a:t>
            </a:r>
          </a:p>
        </p:txBody>
      </p:sp>
      <p:sp>
        <p:nvSpPr>
          <p:cNvPr id="11" name="Rectangle 10">
            <a:extLst>
              <a:ext uri="{FF2B5EF4-FFF2-40B4-BE49-F238E27FC236}">
                <a16:creationId xmlns:a16="http://schemas.microsoft.com/office/drawing/2014/main" id="{E60D1757-7B40-3252-BB34-682E59FF7D2B}"/>
              </a:ext>
            </a:extLst>
          </p:cNvPr>
          <p:cNvSpPr/>
          <p:nvPr/>
        </p:nvSpPr>
        <p:spPr>
          <a:xfrm flipV="1">
            <a:off x="0" y="0"/>
            <a:ext cx="12192000" cy="36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B660A4F4-843E-8BE3-797F-87D0772CC907}"/>
              </a:ext>
            </a:extLst>
          </p:cNvPr>
          <p:cNvSpPr/>
          <p:nvPr/>
        </p:nvSpPr>
        <p:spPr>
          <a:xfrm flipV="1">
            <a:off x="11473314" y="365125"/>
            <a:ext cx="718686" cy="1426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7915359-31D1-9F15-A169-8AB2B209FD59}"/>
              </a:ext>
            </a:extLst>
          </p:cNvPr>
          <p:cNvSpPr/>
          <p:nvPr/>
        </p:nvSpPr>
        <p:spPr>
          <a:xfrm flipV="1">
            <a:off x="0" y="365125"/>
            <a:ext cx="718686" cy="1426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69814B98-3228-D5E3-FA7B-BCF1F1498B85}"/>
              </a:ext>
            </a:extLst>
          </p:cNvPr>
          <p:cNvSpPr/>
          <p:nvPr/>
        </p:nvSpPr>
        <p:spPr>
          <a:xfrm flipV="1">
            <a:off x="0" y="6492875"/>
            <a:ext cx="12192000" cy="36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8" descr="A picture containing text, screenshot, diagram, line&#10;&#10;Description automatically generated">
            <a:extLst>
              <a:ext uri="{FF2B5EF4-FFF2-40B4-BE49-F238E27FC236}">
                <a16:creationId xmlns:a16="http://schemas.microsoft.com/office/drawing/2014/main" id="{0A959944-14A2-E5F9-2A7F-2ECCC1E6AD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47553"/>
            <a:ext cx="12192000" cy="4929372"/>
          </a:xfrm>
          <a:prstGeom prst="rect">
            <a:avLst/>
          </a:prstGeom>
        </p:spPr>
      </p:pic>
    </p:spTree>
    <p:extLst>
      <p:ext uri="{BB962C8B-B14F-4D97-AF65-F5344CB8AC3E}">
        <p14:creationId xmlns:p14="http://schemas.microsoft.com/office/powerpoint/2010/main" val="283054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837529-6EE7-1FA9-23A9-0C4116FEEE79}"/>
              </a:ext>
            </a:extLst>
          </p:cNvPr>
          <p:cNvGraphicFramePr>
            <a:graphicFrameLocks noChangeAspect="1"/>
          </p:cNvGraphicFramePr>
          <p:nvPr>
            <p:custDataLst>
              <p:tags r:id="rId1"/>
            </p:custDataLst>
            <p:extLst>
              <p:ext uri="{D42A27DB-BD31-4B8C-83A1-F6EECF244321}">
                <p14:modId xmlns:p14="http://schemas.microsoft.com/office/powerpoint/2010/main" val="1798171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6" imgH="426" progId="TCLayout.ActiveDocument.1">
                  <p:embed/>
                </p:oleObj>
              </mc:Choice>
              <mc:Fallback>
                <p:oleObj name="think-cell Slide" r:id="rId4" imgW="426" imgH="426" progId="TCLayout.ActiveDocument.1">
                  <p:embed/>
                  <p:pic>
                    <p:nvPicPr>
                      <p:cNvPr id="4" name="Object 3" hidden="1">
                        <a:extLst>
                          <a:ext uri="{FF2B5EF4-FFF2-40B4-BE49-F238E27FC236}">
                            <a16:creationId xmlns:a16="http://schemas.microsoft.com/office/drawing/2014/main" id="{E1837529-6EE7-1FA9-23A9-0C4116FEEE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C5902061-0FA0-3ECE-1FFD-DD730B233096}"/>
              </a:ext>
            </a:extLst>
          </p:cNvPr>
          <p:cNvSpPr/>
          <p:nvPr/>
        </p:nvSpPr>
        <p:spPr>
          <a:xfrm>
            <a:off x="838200" y="2686047"/>
            <a:ext cx="4425462" cy="34187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a:p>
        </p:txBody>
      </p:sp>
      <p:sp>
        <p:nvSpPr>
          <p:cNvPr id="18" name="Rectangle 17">
            <a:extLst>
              <a:ext uri="{FF2B5EF4-FFF2-40B4-BE49-F238E27FC236}">
                <a16:creationId xmlns:a16="http://schemas.microsoft.com/office/drawing/2014/main" id="{26BB8043-6A2D-7F2D-1F28-EC54CAB576D8}"/>
              </a:ext>
            </a:extLst>
          </p:cNvPr>
          <p:cNvSpPr/>
          <p:nvPr/>
        </p:nvSpPr>
        <p:spPr>
          <a:xfrm>
            <a:off x="6928338" y="2686047"/>
            <a:ext cx="4425462" cy="34187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a:p>
        </p:txBody>
      </p:sp>
      <p:sp>
        <p:nvSpPr>
          <p:cNvPr id="2" name="Title 1">
            <a:extLst>
              <a:ext uri="{FF2B5EF4-FFF2-40B4-BE49-F238E27FC236}">
                <a16:creationId xmlns:a16="http://schemas.microsoft.com/office/drawing/2014/main" id="{3E5D71B4-D6F8-F2E4-23FA-D8990CA1800F}"/>
              </a:ext>
            </a:extLst>
          </p:cNvPr>
          <p:cNvSpPr>
            <a:spLocks noGrp="1"/>
          </p:cNvSpPr>
          <p:nvPr>
            <p:ph type="title"/>
          </p:nvPr>
        </p:nvSpPr>
        <p:spPr>
          <a:xfrm>
            <a:off x="838200" y="365125"/>
            <a:ext cx="10515600" cy="1325563"/>
          </a:xfrm>
        </p:spPr>
        <p:txBody>
          <a:bodyPr vert="horz"/>
          <a:lstStyle/>
          <a:p>
            <a:r>
              <a:rPr lang="nb-NO"/>
              <a:t>Dokumentering av gevinster underveis i piloten</a:t>
            </a:r>
          </a:p>
        </p:txBody>
      </p:sp>
      <p:sp>
        <p:nvSpPr>
          <p:cNvPr id="10" name="Rectangle: Rounded Corners 9">
            <a:extLst>
              <a:ext uri="{FF2B5EF4-FFF2-40B4-BE49-F238E27FC236}">
                <a16:creationId xmlns:a16="http://schemas.microsoft.com/office/drawing/2014/main" id="{68BAB791-0ECC-6F86-2554-7C313E9D6198}"/>
              </a:ext>
            </a:extLst>
          </p:cNvPr>
          <p:cNvSpPr/>
          <p:nvPr/>
        </p:nvSpPr>
        <p:spPr>
          <a:xfrm>
            <a:off x="6928338" y="2025746"/>
            <a:ext cx="4425462" cy="52050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Eksempler på kvalitative gevinster som dokumenteres: </a:t>
            </a:r>
          </a:p>
        </p:txBody>
      </p:sp>
      <p:pic>
        <p:nvPicPr>
          <p:cNvPr id="12" name="Picture 11">
            <a:extLst>
              <a:ext uri="{FF2B5EF4-FFF2-40B4-BE49-F238E27FC236}">
                <a16:creationId xmlns:a16="http://schemas.microsoft.com/office/drawing/2014/main" id="{697448E7-78D5-F6E5-2E40-2CC03CB46CD3}"/>
              </a:ext>
            </a:extLst>
          </p:cNvPr>
          <p:cNvPicPr>
            <a:picLocks noChangeAspect="1"/>
          </p:cNvPicPr>
          <p:nvPr/>
        </p:nvPicPr>
        <p:blipFill rotWithShape="1">
          <a:blip r:embed="rId6"/>
          <a:srcRect b="23223"/>
          <a:stretch/>
        </p:blipFill>
        <p:spPr>
          <a:xfrm>
            <a:off x="8009934" y="4272854"/>
            <a:ext cx="2262269" cy="165106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FBB347CC-9437-CA52-083C-FF5A8AD73156}"/>
              </a:ext>
            </a:extLst>
          </p:cNvPr>
          <p:cNvPicPr>
            <a:picLocks noChangeAspect="1"/>
          </p:cNvPicPr>
          <p:nvPr/>
        </p:nvPicPr>
        <p:blipFill>
          <a:blip r:embed="rId7"/>
          <a:stretch>
            <a:fillRect/>
          </a:stretch>
        </p:blipFill>
        <p:spPr>
          <a:xfrm>
            <a:off x="1919797" y="4081936"/>
            <a:ext cx="2262269" cy="1733023"/>
          </a:xfrm>
          <a:prstGeom prst="rect">
            <a:avLst/>
          </a:prstGeom>
          <a:ln>
            <a:solidFill>
              <a:schemeClr val="tx1"/>
            </a:solid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D55D8EB9-1928-6101-FD71-838EADD889E0}"/>
              </a:ext>
            </a:extLst>
          </p:cNvPr>
          <p:cNvSpPr/>
          <p:nvPr/>
        </p:nvSpPr>
        <p:spPr>
          <a:xfrm>
            <a:off x="838200" y="2686047"/>
            <a:ext cx="4425462" cy="12388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285750" indent="-285750">
              <a:buFont typeface="Arial" panose="020B0604020202020204" pitchFamily="34" charset="0"/>
              <a:buChar char="•"/>
            </a:pPr>
            <a:r>
              <a:rPr lang="nb-NO" sz="1400">
                <a:solidFill>
                  <a:schemeClr val="tx1"/>
                </a:solidFill>
              </a:rPr>
              <a:t>Tidsbesparelse</a:t>
            </a:r>
          </a:p>
          <a:p>
            <a:pPr marL="285750" indent="-285750">
              <a:buFont typeface="Arial" panose="020B0604020202020204" pitchFamily="34" charset="0"/>
              <a:buChar char="•"/>
            </a:pPr>
            <a:r>
              <a:rPr lang="nb-NO" sz="1400">
                <a:solidFill>
                  <a:schemeClr val="tx1"/>
                </a:solidFill>
              </a:rPr>
              <a:t>Reduserte ventelister</a:t>
            </a:r>
          </a:p>
          <a:p>
            <a:pPr marL="285750" indent="-285750">
              <a:buFont typeface="Arial" panose="020B0604020202020204" pitchFamily="34" charset="0"/>
              <a:buChar char="•"/>
            </a:pPr>
            <a:r>
              <a:rPr lang="nb-NO" sz="1400">
                <a:solidFill>
                  <a:schemeClr val="tx1"/>
                </a:solidFill>
              </a:rPr>
              <a:t>Mindre forbruksmateriell</a:t>
            </a:r>
          </a:p>
          <a:p>
            <a:pPr marL="285750" indent="-285750">
              <a:buFont typeface="Arial" panose="020B0604020202020204" pitchFamily="34" charset="0"/>
              <a:buChar char="•"/>
            </a:pPr>
            <a:endParaRPr lang="nb-NO" sz="1400">
              <a:solidFill>
                <a:schemeClr val="tx1"/>
              </a:solidFill>
            </a:endParaRPr>
          </a:p>
          <a:p>
            <a:pPr marL="285750" indent="-285750">
              <a:buFont typeface="Arial" panose="020B0604020202020204" pitchFamily="34" charset="0"/>
              <a:buChar char="•"/>
            </a:pPr>
            <a:endParaRPr lang="nb-NO" sz="1400">
              <a:solidFill>
                <a:schemeClr val="tx1"/>
              </a:solidFill>
            </a:endParaRPr>
          </a:p>
          <a:p>
            <a:pPr marL="285750" indent="-285750">
              <a:buFont typeface="Arial" panose="020B0604020202020204" pitchFamily="34" charset="0"/>
              <a:buChar char="•"/>
            </a:pPr>
            <a:endParaRPr lang="nb-NO" sz="1400">
              <a:solidFill>
                <a:schemeClr val="tx1"/>
              </a:solidFill>
            </a:endParaRPr>
          </a:p>
          <a:p>
            <a:pPr marL="285750" indent="-285750">
              <a:buFont typeface="Arial" panose="020B0604020202020204" pitchFamily="34" charset="0"/>
              <a:buChar char="•"/>
            </a:pPr>
            <a:r>
              <a:rPr lang="nb-NO" sz="1400">
                <a:solidFill>
                  <a:schemeClr val="tx1"/>
                </a:solidFill>
              </a:rPr>
              <a:t>Unngått svekket beredskap i kommunen</a:t>
            </a:r>
          </a:p>
          <a:p>
            <a:pPr marL="285750" indent="-285750">
              <a:buFont typeface="Arial" panose="020B0604020202020204" pitchFamily="34" charset="0"/>
              <a:buChar char="•"/>
            </a:pPr>
            <a:r>
              <a:rPr lang="nb-NO" sz="1400">
                <a:solidFill>
                  <a:schemeClr val="tx1"/>
                </a:solidFill>
              </a:rPr>
              <a:t>Unngåtte kostnader</a:t>
            </a:r>
          </a:p>
          <a:p>
            <a:pPr marL="285750" indent="-285750">
              <a:buFont typeface="Arial" panose="020B0604020202020204" pitchFamily="34" charset="0"/>
              <a:buChar char="•"/>
            </a:pPr>
            <a:endParaRPr lang="nb-NO" sz="1600">
              <a:solidFill>
                <a:schemeClr val="tx1"/>
              </a:solidFill>
            </a:endParaRPr>
          </a:p>
        </p:txBody>
      </p:sp>
      <p:sp>
        <p:nvSpPr>
          <p:cNvPr id="16" name="Rectangle: Rounded Corners 15">
            <a:extLst>
              <a:ext uri="{FF2B5EF4-FFF2-40B4-BE49-F238E27FC236}">
                <a16:creationId xmlns:a16="http://schemas.microsoft.com/office/drawing/2014/main" id="{13CDB910-89FE-34F4-9E4E-3A49D5C3EC02}"/>
              </a:ext>
            </a:extLst>
          </p:cNvPr>
          <p:cNvSpPr/>
          <p:nvPr/>
        </p:nvSpPr>
        <p:spPr>
          <a:xfrm>
            <a:off x="6928338" y="2690018"/>
            <a:ext cx="2262269" cy="15929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r>
              <a:rPr lang="nb-NO" sz="1400" b="1">
                <a:solidFill>
                  <a:schemeClr val="tx1"/>
                </a:solidFill>
              </a:rPr>
              <a:t>Pasient</a:t>
            </a:r>
          </a:p>
          <a:p>
            <a:pPr marL="285750" indent="-285750">
              <a:buFont typeface="Arial" panose="020B0604020202020204" pitchFamily="34" charset="0"/>
              <a:buChar char="•"/>
            </a:pPr>
            <a:r>
              <a:rPr lang="nb-NO" sz="1400">
                <a:solidFill>
                  <a:schemeClr val="tx1"/>
                </a:solidFill>
              </a:rPr>
              <a:t>Opplevd kvalitet på konsultasjon og behandling</a:t>
            </a:r>
          </a:p>
          <a:p>
            <a:pPr marL="285750" indent="-285750">
              <a:buFont typeface="Arial" panose="020B0604020202020204" pitchFamily="34" charset="0"/>
              <a:buChar char="•"/>
            </a:pPr>
            <a:r>
              <a:rPr lang="nb-NO" sz="1400">
                <a:solidFill>
                  <a:schemeClr val="tx1"/>
                </a:solidFill>
              </a:rPr>
              <a:t>Unngått reise</a:t>
            </a:r>
          </a:p>
          <a:p>
            <a:pPr marL="285750" indent="-285750">
              <a:buFont typeface="Arial" panose="020B0604020202020204" pitchFamily="34" charset="0"/>
              <a:buChar char="•"/>
            </a:pPr>
            <a:r>
              <a:rPr lang="nb-NO" sz="1400">
                <a:solidFill>
                  <a:schemeClr val="tx1"/>
                </a:solidFill>
              </a:rPr>
              <a:t>Unngått belastning</a:t>
            </a:r>
          </a:p>
        </p:txBody>
      </p:sp>
      <p:sp>
        <p:nvSpPr>
          <p:cNvPr id="21" name="Rectangle: Rounded Corners 20">
            <a:extLst>
              <a:ext uri="{FF2B5EF4-FFF2-40B4-BE49-F238E27FC236}">
                <a16:creationId xmlns:a16="http://schemas.microsoft.com/office/drawing/2014/main" id="{948BFCBB-821C-9720-6C08-919A70E68E9B}"/>
              </a:ext>
            </a:extLst>
          </p:cNvPr>
          <p:cNvSpPr/>
          <p:nvPr/>
        </p:nvSpPr>
        <p:spPr>
          <a:xfrm>
            <a:off x="9097656" y="2690018"/>
            <a:ext cx="2262269" cy="15929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r>
              <a:rPr lang="nb-NO" sz="1400" b="1">
                <a:solidFill>
                  <a:schemeClr val="tx1"/>
                </a:solidFill>
              </a:rPr>
              <a:t>Helsepersonell</a:t>
            </a:r>
            <a:r>
              <a:rPr lang="nb-NO" sz="1400">
                <a:solidFill>
                  <a:schemeClr val="tx1"/>
                </a:solidFill>
              </a:rPr>
              <a:t>:</a:t>
            </a:r>
          </a:p>
          <a:p>
            <a:pPr marL="285750" indent="-285750">
              <a:buFont typeface="Arial" panose="020B0604020202020204" pitchFamily="34" charset="0"/>
              <a:buChar char="•"/>
            </a:pPr>
            <a:r>
              <a:rPr lang="nb-NO" sz="1400">
                <a:solidFill>
                  <a:schemeClr val="tx1"/>
                </a:solidFill>
              </a:rPr>
              <a:t>Kvalitet på tjenesten</a:t>
            </a:r>
          </a:p>
          <a:p>
            <a:pPr marL="285750" indent="-285750">
              <a:buFont typeface="Arial" panose="020B0604020202020204" pitchFamily="34" charset="0"/>
              <a:buChar char="•"/>
            </a:pPr>
            <a:r>
              <a:rPr lang="nb-NO" sz="1400">
                <a:solidFill>
                  <a:schemeClr val="tx1"/>
                </a:solidFill>
              </a:rPr>
              <a:t>kompetanseheving</a:t>
            </a:r>
          </a:p>
        </p:txBody>
      </p:sp>
      <p:sp>
        <p:nvSpPr>
          <p:cNvPr id="25" name="Rectangle: Rounded Corners 24">
            <a:extLst>
              <a:ext uri="{FF2B5EF4-FFF2-40B4-BE49-F238E27FC236}">
                <a16:creationId xmlns:a16="http://schemas.microsoft.com/office/drawing/2014/main" id="{07640171-82A8-B8F8-677D-A6116754A4E3}"/>
              </a:ext>
            </a:extLst>
          </p:cNvPr>
          <p:cNvSpPr/>
          <p:nvPr/>
        </p:nvSpPr>
        <p:spPr>
          <a:xfrm>
            <a:off x="838200" y="2025746"/>
            <a:ext cx="4425462" cy="52050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Eksempler på kvalitative gevinster som dokumenteres: </a:t>
            </a:r>
          </a:p>
        </p:txBody>
      </p:sp>
      <p:sp>
        <p:nvSpPr>
          <p:cNvPr id="3" name="Rectangle 2">
            <a:extLst>
              <a:ext uri="{FF2B5EF4-FFF2-40B4-BE49-F238E27FC236}">
                <a16:creationId xmlns:a16="http://schemas.microsoft.com/office/drawing/2014/main" id="{D49EE567-9433-C5C4-1455-5B3FC5E3897B}"/>
              </a:ext>
            </a:extLst>
          </p:cNvPr>
          <p:cNvSpPr/>
          <p:nvPr/>
        </p:nvSpPr>
        <p:spPr>
          <a:xfrm>
            <a:off x="10106025" y="4301394"/>
            <a:ext cx="152843" cy="121381"/>
          </a:xfrm>
          <a:prstGeom prst="rect">
            <a:avLst/>
          </a:prstGeom>
          <a:solidFill>
            <a:srgbClr val="037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a:p>
        </p:txBody>
      </p:sp>
    </p:spTree>
    <p:extLst>
      <p:ext uri="{BB962C8B-B14F-4D97-AF65-F5344CB8AC3E}">
        <p14:creationId xmlns:p14="http://schemas.microsoft.com/office/powerpoint/2010/main" val="2069943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344EB38-C9AF-4E81-8834-9CDFAF9430EF}"/>
              </a:ext>
            </a:extLst>
          </p:cNvPr>
          <p:cNvGraphicFramePr>
            <a:graphicFrameLocks noChangeAspect="1"/>
          </p:cNvGraphicFramePr>
          <p:nvPr>
            <p:custDataLst>
              <p:tags r:id="rId1"/>
            </p:custDataLst>
            <p:extLst>
              <p:ext uri="{D42A27DB-BD31-4B8C-83A1-F6EECF244321}">
                <p14:modId xmlns:p14="http://schemas.microsoft.com/office/powerpoint/2010/main" val="1789332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5344EB38-C9AF-4E81-8834-9CDFAF9430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DF544A-C3AB-5043-BA44-AE721EC20450}"/>
              </a:ext>
            </a:extLst>
          </p:cNvPr>
          <p:cNvSpPr>
            <a:spLocks noGrp="1"/>
          </p:cNvSpPr>
          <p:nvPr>
            <p:ph type="title"/>
          </p:nvPr>
        </p:nvSpPr>
        <p:spPr/>
        <p:txBody>
          <a:bodyPr vert="horz">
            <a:normAutofit/>
          </a:bodyPr>
          <a:lstStyle/>
          <a:p>
            <a:r>
              <a:rPr lang="nb-NO" sz="3600"/>
              <a:t>Om mini-metodevurdering og utviklingsarbeid</a:t>
            </a:r>
          </a:p>
        </p:txBody>
      </p:sp>
    </p:spTree>
    <p:extLst>
      <p:ext uri="{BB962C8B-B14F-4D97-AF65-F5344CB8AC3E}">
        <p14:creationId xmlns:p14="http://schemas.microsoft.com/office/powerpoint/2010/main" val="416191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1C73E7-A052-4014-83AC-FE2322A9F945}"/>
              </a:ext>
            </a:extLst>
          </p:cNvPr>
          <p:cNvSpPr>
            <a:spLocks noGrp="1"/>
          </p:cNvSpPr>
          <p:nvPr>
            <p:ph type="ctrTitle"/>
          </p:nvPr>
        </p:nvSpPr>
        <p:spPr>
          <a:xfrm>
            <a:off x="838199" y="2406361"/>
            <a:ext cx="9144000" cy="1844703"/>
          </a:xfrm>
        </p:spPr>
        <p:txBody>
          <a:bodyPr/>
          <a:lstStyle/>
          <a:p>
            <a:r>
              <a:rPr lang="nb-NO" dirty="0"/>
              <a:t>Mini-metodevurdering</a:t>
            </a:r>
            <a:br>
              <a:rPr lang="nb-NO" dirty="0"/>
            </a:br>
            <a:endParaRPr lang="nb-NO" dirty="0"/>
          </a:p>
        </p:txBody>
      </p:sp>
      <p:sp>
        <p:nvSpPr>
          <p:cNvPr id="3" name="Undertittel 2">
            <a:extLst>
              <a:ext uri="{FF2B5EF4-FFF2-40B4-BE49-F238E27FC236}">
                <a16:creationId xmlns:a16="http://schemas.microsoft.com/office/drawing/2014/main" id="{C66EB5FA-E0DA-45C6-B6B8-DDAB2A7515B9}"/>
              </a:ext>
            </a:extLst>
          </p:cNvPr>
          <p:cNvSpPr>
            <a:spLocks noGrp="1"/>
          </p:cNvSpPr>
          <p:nvPr>
            <p:ph type="subTitle" idx="1"/>
          </p:nvPr>
        </p:nvSpPr>
        <p:spPr>
          <a:xfrm>
            <a:off x="838200" y="3442484"/>
            <a:ext cx="10917345" cy="808579"/>
          </a:xfrm>
        </p:spPr>
        <p:txBody>
          <a:bodyPr/>
          <a:lstStyle/>
          <a:p>
            <a:r>
              <a:rPr lang="nb-NO" sz="2400"/>
              <a:t>Digital sårbehandling -samkonsultasjon mellom pasient, sårpoliklinikk i spesialisthelsetjenesten og sykepleier/ fastlege i kommunehelsetjenesten</a:t>
            </a:r>
          </a:p>
        </p:txBody>
      </p:sp>
      <p:sp>
        <p:nvSpPr>
          <p:cNvPr id="4" name="Plassholder for tekst 3">
            <a:extLst>
              <a:ext uri="{FF2B5EF4-FFF2-40B4-BE49-F238E27FC236}">
                <a16:creationId xmlns:a16="http://schemas.microsoft.com/office/drawing/2014/main" id="{95F049E0-4D88-4435-BF4C-9B29A93E0927}"/>
              </a:ext>
            </a:extLst>
          </p:cNvPr>
          <p:cNvSpPr>
            <a:spLocks noGrp="1"/>
          </p:cNvSpPr>
          <p:nvPr>
            <p:ph type="body" sz="quarter" idx="10"/>
          </p:nvPr>
        </p:nvSpPr>
        <p:spPr>
          <a:xfrm>
            <a:off x="838199" y="5066415"/>
            <a:ext cx="10772775" cy="647700"/>
          </a:xfrm>
        </p:spPr>
        <p:txBody>
          <a:bodyPr/>
          <a:lstStyle/>
          <a:p>
            <a:endParaRPr lang="nb-NO" sz="1600" dirty="0"/>
          </a:p>
          <a:p>
            <a:r>
              <a:rPr lang="nb-NO" sz="1867" dirty="0"/>
              <a:t>Helene Arentz-Hansen, Patricia Sofia Jacobsen Jardim, Hanna Eikås Klem, Linn Kleven, Kåre Birger Hagen, FHI</a:t>
            </a:r>
          </a:p>
          <a:p>
            <a:endParaRPr lang="nb-NO" sz="1600" dirty="0"/>
          </a:p>
        </p:txBody>
      </p:sp>
    </p:spTree>
    <p:extLst>
      <p:ext uri="{BB962C8B-B14F-4D97-AF65-F5344CB8AC3E}">
        <p14:creationId xmlns:p14="http://schemas.microsoft.com/office/powerpoint/2010/main" val="422524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6DA291-1B39-45F8-AFAC-75B5A3F3D83A}"/>
              </a:ext>
            </a:extLst>
          </p:cNvPr>
          <p:cNvSpPr>
            <a:spLocks noGrp="1"/>
          </p:cNvSpPr>
          <p:nvPr>
            <p:ph type="title"/>
          </p:nvPr>
        </p:nvSpPr>
        <p:spPr>
          <a:xfrm>
            <a:off x="838200" y="287717"/>
            <a:ext cx="10515600" cy="1325563"/>
          </a:xfrm>
        </p:spPr>
        <p:txBody>
          <a:bodyPr/>
          <a:lstStyle/>
          <a:p>
            <a:r>
              <a:rPr lang="nb-NO" sz="3733"/>
              <a:t>Hva er hensikten med mini-metodevurdering?</a:t>
            </a:r>
          </a:p>
        </p:txBody>
      </p:sp>
      <p:sp>
        <p:nvSpPr>
          <p:cNvPr id="4" name="Plassholder for bunntekst 3">
            <a:extLst>
              <a:ext uri="{FF2B5EF4-FFF2-40B4-BE49-F238E27FC236}">
                <a16:creationId xmlns:a16="http://schemas.microsoft.com/office/drawing/2014/main" id="{B1909C8C-41D8-4021-8FBD-3DEEDC9DE052}"/>
              </a:ext>
            </a:extLst>
          </p:cNvPr>
          <p:cNvSpPr>
            <a:spLocks noGrp="1"/>
          </p:cNvSpPr>
          <p:nvPr>
            <p:ph type="ftr" sz="quarter" idx="3"/>
          </p:nvPr>
        </p:nvSpPr>
        <p:spPr/>
        <p:txBody>
          <a:bodyPr/>
          <a:lstStyle/>
          <a:p>
            <a:pPr defTabSz="609585">
              <a:defRPr/>
            </a:pPr>
            <a:r>
              <a:rPr lang="nb-NO">
                <a:solidFill>
                  <a:srgbClr val="000000"/>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AF019BC3-7F11-4224-8CC4-782F160CAFAC}"/>
              </a:ext>
            </a:extLst>
          </p:cNvPr>
          <p:cNvSpPr>
            <a:spLocks noGrp="1"/>
          </p:cNvSpPr>
          <p:nvPr>
            <p:ph type="sldNum" sz="quarter" idx="4"/>
          </p:nvPr>
        </p:nvSpPr>
        <p:spPr/>
        <p:txBody>
          <a:bodyPr/>
          <a:lstStyle/>
          <a:p>
            <a:pPr defTabSz="609585">
              <a:defRPr/>
            </a:pPr>
            <a:fld id="{D9E6E913-8BED-49ED-8863-31EBAC00510F}" type="slidenum">
              <a:rPr lang="nb-NO">
                <a:solidFill>
                  <a:srgbClr val="000000"/>
                </a:solidFill>
                <a:latin typeface="Calibri" panose="020F0502020204030204"/>
              </a:rPr>
              <a:pPr defTabSz="609585">
                <a:defRPr/>
              </a:pPr>
              <a:t>17</a:t>
            </a:fld>
            <a:endParaRPr lang="nb-NO">
              <a:solidFill>
                <a:srgbClr val="000000"/>
              </a:solidFill>
              <a:latin typeface="Calibri" panose="020F0502020204030204"/>
            </a:endParaRPr>
          </a:p>
        </p:txBody>
      </p:sp>
      <p:grpSp>
        <p:nvGrpSpPr>
          <p:cNvPr id="83" name="Gruppe 82">
            <a:extLst>
              <a:ext uri="{FF2B5EF4-FFF2-40B4-BE49-F238E27FC236}">
                <a16:creationId xmlns:a16="http://schemas.microsoft.com/office/drawing/2014/main" id="{734CF66C-1A4B-4547-BAE4-9F1230A5D217}"/>
              </a:ext>
            </a:extLst>
          </p:cNvPr>
          <p:cNvGrpSpPr/>
          <p:nvPr/>
        </p:nvGrpSpPr>
        <p:grpSpPr>
          <a:xfrm>
            <a:off x="1438120" y="1149097"/>
            <a:ext cx="8065355" cy="4844409"/>
            <a:chOff x="1478942" y="1478942"/>
            <a:chExt cx="7387551" cy="4726115"/>
          </a:xfrm>
        </p:grpSpPr>
        <p:sp>
          <p:nvSpPr>
            <p:cNvPr id="84" name="Rectangle 4">
              <a:extLst>
                <a:ext uri="{FF2B5EF4-FFF2-40B4-BE49-F238E27FC236}">
                  <a16:creationId xmlns:a16="http://schemas.microsoft.com/office/drawing/2014/main" id="{B59D408D-A443-401C-AB54-062D7C7E9884}"/>
                </a:ext>
              </a:extLst>
            </p:cNvPr>
            <p:cNvSpPr>
              <a:spLocks noChangeArrowheads="1"/>
            </p:cNvSpPr>
            <p:nvPr/>
          </p:nvSpPr>
          <p:spPr bwMode="auto">
            <a:xfrm>
              <a:off x="6224063" y="5065971"/>
              <a:ext cx="2642430" cy="44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133">
                  <a:solidFill>
                    <a:srgbClr val="263A63"/>
                  </a:solidFill>
                  <a:latin typeface="Verdana" pitchFamily="34" charset="0"/>
                </a:rPr>
                <a:t>Helsetjenestetilbud</a:t>
              </a:r>
            </a:p>
          </p:txBody>
        </p:sp>
        <p:sp>
          <p:nvSpPr>
            <p:cNvPr id="85" name="Rectangle 7">
              <a:extLst>
                <a:ext uri="{FF2B5EF4-FFF2-40B4-BE49-F238E27FC236}">
                  <a16:creationId xmlns:a16="http://schemas.microsoft.com/office/drawing/2014/main" id="{BA3331AA-9E42-45A3-BB76-7E6D4266DEF1}"/>
                </a:ext>
              </a:extLst>
            </p:cNvPr>
            <p:cNvSpPr>
              <a:spLocks noChangeArrowheads="1"/>
            </p:cNvSpPr>
            <p:nvPr/>
          </p:nvSpPr>
          <p:spPr bwMode="auto">
            <a:xfrm>
              <a:off x="3058448" y="4500720"/>
              <a:ext cx="1674828" cy="44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133">
                  <a:solidFill>
                    <a:srgbClr val="4F81BD"/>
                  </a:solidFill>
                  <a:latin typeface="Verdana" pitchFamily="34" charset="0"/>
                </a:rPr>
                <a:t>Entusiasme</a:t>
              </a:r>
            </a:p>
          </p:txBody>
        </p:sp>
        <p:sp>
          <p:nvSpPr>
            <p:cNvPr id="86" name="Rectangle 8">
              <a:extLst>
                <a:ext uri="{FF2B5EF4-FFF2-40B4-BE49-F238E27FC236}">
                  <a16:creationId xmlns:a16="http://schemas.microsoft.com/office/drawing/2014/main" id="{2B402749-46EA-4248-9D30-667976824914}"/>
                </a:ext>
              </a:extLst>
            </p:cNvPr>
            <p:cNvSpPr>
              <a:spLocks noChangeArrowheads="1"/>
            </p:cNvSpPr>
            <p:nvPr/>
          </p:nvSpPr>
          <p:spPr bwMode="auto">
            <a:xfrm>
              <a:off x="3629164" y="5373058"/>
              <a:ext cx="896635" cy="44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133">
                  <a:solidFill>
                    <a:srgbClr val="4F81BD"/>
                  </a:solidFill>
                  <a:latin typeface="Verdana" pitchFamily="34" charset="0"/>
                </a:rPr>
                <a:t>Press</a:t>
              </a:r>
            </a:p>
          </p:txBody>
        </p:sp>
        <p:grpSp>
          <p:nvGrpSpPr>
            <p:cNvPr id="87" name="Group 9">
              <a:extLst>
                <a:ext uri="{FF2B5EF4-FFF2-40B4-BE49-F238E27FC236}">
                  <a16:creationId xmlns:a16="http://schemas.microsoft.com/office/drawing/2014/main" id="{A591B39F-A61D-4884-B3EC-2EE26C4B5F41}"/>
                </a:ext>
              </a:extLst>
            </p:cNvPr>
            <p:cNvGrpSpPr>
              <a:grpSpLocks/>
            </p:cNvGrpSpPr>
            <p:nvPr/>
          </p:nvGrpSpPr>
          <p:grpSpPr bwMode="auto">
            <a:xfrm>
              <a:off x="2786757" y="4244274"/>
              <a:ext cx="3894219" cy="1960783"/>
              <a:chOff x="769" y="2352"/>
              <a:chExt cx="2975" cy="1488"/>
            </a:xfrm>
          </p:grpSpPr>
          <p:sp>
            <p:nvSpPr>
              <p:cNvPr id="92" name="Arc 10">
                <a:extLst>
                  <a:ext uri="{FF2B5EF4-FFF2-40B4-BE49-F238E27FC236}">
                    <a16:creationId xmlns:a16="http://schemas.microsoft.com/office/drawing/2014/main" id="{F13FBCAE-3121-4B4C-9F18-8A0B8F004CFF}"/>
                  </a:ext>
                </a:extLst>
              </p:cNvPr>
              <p:cNvSpPr>
                <a:spLocks/>
              </p:cNvSpPr>
              <p:nvPr/>
            </p:nvSpPr>
            <p:spPr bwMode="auto">
              <a:xfrm>
                <a:off x="769" y="2352"/>
                <a:ext cx="1680" cy="14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8575"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09585">
                  <a:defRPr/>
                </a:pPr>
                <a:endParaRPr lang="en-GB" sz="2400">
                  <a:solidFill>
                    <a:prstClr val="black"/>
                  </a:solidFill>
                  <a:latin typeface="Calibri"/>
                </a:endParaRPr>
              </a:p>
            </p:txBody>
          </p:sp>
          <p:sp>
            <p:nvSpPr>
              <p:cNvPr id="93" name="Arc 11">
                <a:extLst>
                  <a:ext uri="{FF2B5EF4-FFF2-40B4-BE49-F238E27FC236}">
                    <a16:creationId xmlns:a16="http://schemas.microsoft.com/office/drawing/2014/main" id="{1B538837-0674-4F57-81BA-FB0796FCED25}"/>
                  </a:ext>
                </a:extLst>
              </p:cNvPr>
              <p:cNvSpPr>
                <a:spLocks/>
              </p:cNvSpPr>
              <p:nvPr/>
            </p:nvSpPr>
            <p:spPr bwMode="auto">
              <a:xfrm>
                <a:off x="2448" y="3312"/>
                <a:ext cx="1296" cy="5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rgbClr val="000000"/>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09585">
                  <a:defRPr/>
                </a:pPr>
                <a:endParaRPr lang="en-GB" sz="2400">
                  <a:solidFill>
                    <a:prstClr val="black"/>
                  </a:solidFill>
                  <a:latin typeface="Calibri"/>
                </a:endParaRPr>
              </a:p>
            </p:txBody>
          </p:sp>
        </p:grpSp>
        <p:sp>
          <p:nvSpPr>
            <p:cNvPr id="88" name="Rectangle 18">
              <a:extLst>
                <a:ext uri="{FF2B5EF4-FFF2-40B4-BE49-F238E27FC236}">
                  <a16:creationId xmlns:a16="http://schemas.microsoft.com/office/drawing/2014/main" id="{79D580FD-F9CD-4D79-AAF5-C1145A0EAA03}"/>
                </a:ext>
              </a:extLst>
            </p:cNvPr>
            <p:cNvSpPr>
              <a:spLocks noChangeArrowheads="1"/>
            </p:cNvSpPr>
            <p:nvPr/>
          </p:nvSpPr>
          <p:spPr bwMode="auto">
            <a:xfrm>
              <a:off x="3332024" y="4955337"/>
              <a:ext cx="2022108" cy="44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133" dirty="0">
                  <a:solidFill>
                    <a:srgbClr val="4F81BD"/>
                  </a:solidFill>
                  <a:latin typeface="Verdana" pitchFamily="34" charset="0"/>
                </a:rPr>
                <a:t>Overbevisning</a:t>
              </a:r>
            </a:p>
          </p:txBody>
        </p:sp>
        <p:grpSp>
          <p:nvGrpSpPr>
            <p:cNvPr id="89" name="Group 20">
              <a:extLst>
                <a:ext uri="{FF2B5EF4-FFF2-40B4-BE49-F238E27FC236}">
                  <a16:creationId xmlns:a16="http://schemas.microsoft.com/office/drawing/2014/main" id="{3A5460B6-55D2-4460-9289-3A40BBFAF207}"/>
                </a:ext>
              </a:extLst>
            </p:cNvPr>
            <p:cNvGrpSpPr>
              <a:grpSpLocks/>
            </p:cNvGrpSpPr>
            <p:nvPr/>
          </p:nvGrpSpPr>
          <p:grpSpPr bwMode="auto">
            <a:xfrm>
              <a:off x="1478942" y="1478942"/>
              <a:ext cx="3621952" cy="2331065"/>
              <a:chOff x="249" y="-108"/>
              <a:chExt cx="2767" cy="1769"/>
            </a:xfrm>
          </p:grpSpPr>
          <p:sp>
            <p:nvSpPr>
              <p:cNvPr id="90" name="AutoShape 21">
                <a:extLst>
                  <a:ext uri="{FF2B5EF4-FFF2-40B4-BE49-F238E27FC236}">
                    <a16:creationId xmlns:a16="http://schemas.microsoft.com/office/drawing/2014/main" id="{B246F7DA-FA09-407A-83B8-51C368D23F07}"/>
                  </a:ext>
                </a:extLst>
              </p:cNvPr>
              <p:cNvSpPr>
                <a:spLocks noChangeArrowheads="1"/>
              </p:cNvSpPr>
              <p:nvPr/>
            </p:nvSpPr>
            <p:spPr bwMode="auto">
              <a:xfrm>
                <a:off x="249" y="-108"/>
                <a:ext cx="2767" cy="1769"/>
              </a:xfrm>
              <a:prstGeom prst="irregularSeal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eaLnBrk="1" hangingPunct="1">
                  <a:defRPr/>
                </a:pPr>
                <a:endParaRPr lang="nb-NO" altLang="nb-NO" sz="2400">
                  <a:solidFill>
                    <a:prstClr val="black"/>
                  </a:solidFill>
                </a:endParaRPr>
              </a:p>
            </p:txBody>
          </p:sp>
          <p:sp>
            <p:nvSpPr>
              <p:cNvPr id="91" name="Rectangle 22">
                <a:extLst>
                  <a:ext uri="{FF2B5EF4-FFF2-40B4-BE49-F238E27FC236}">
                    <a16:creationId xmlns:a16="http://schemas.microsoft.com/office/drawing/2014/main" id="{F4A8DA9E-C9F8-4FB9-9908-742EE65E44A6}"/>
                  </a:ext>
                </a:extLst>
              </p:cNvPr>
              <p:cNvSpPr>
                <a:spLocks noChangeArrowheads="1"/>
              </p:cNvSpPr>
              <p:nvPr/>
            </p:nvSpPr>
            <p:spPr bwMode="auto">
              <a:xfrm>
                <a:off x="925" y="618"/>
                <a:ext cx="125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en-GB" altLang="nb-NO" sz="2400" err="1">
                    <a:solidFill>
                      <a:prstClr val="white"/>
                    </a:solidFill>
                    <a:latin typeface="Verdana" pitchFamily="34" charset="0"/>
                  </a:rPr>
                  <a:t>Nytt</a:t>
                </a:r>
                <a:r>
                  <a:rPr lang="en-GB" altLang="nb-NO" sz="2400">
                    <a:solidFill>
                      <a:prstClr val="white"/>
                    </a:solidFill>
                    <a:latin typeface="Verdana" pitchFamily="34" charset="0"/>
                  </a:rPr>
                  <a:t> </a:t>
                </a:r>
                <a:r>
                  <a:rPr lang="en-GB" altLang="nb-NO" sz="2400" err="1">
                    <a:solidFill>
                      <a:prstClr val="white"/>
                    </a:solidFill>
                    <a:latin typeface="Verdana" pitchFamily="34" charset="0"/>
                  </a:rPr>
                  <a:t>tiltak</a:t>
                </a:r>
                <a:endParaRPr lang="en-GB" altLang="nb-NO" sz="2400">
                  <a:solidFill>
                    <a:prstClr val="white"/>
                  </a:solidFill>
                  <a:latin typeface="Verdana" pitchFamily="34" charset="0"/>
                </a:endParaRPr>
              </a:p>
            </p:txBody>
          </p:sp>
        </p:grpSp>
      </p:grpSp>
      <p:grpSp>
        <p:nvGrpSpPr>
          <p:cNvPr id="94" name="Gruppe 93">
            <a:extLst>
              <a:ext uri="{FF2B5EF4-FFF2-40B4-BE49-F238E27FC236}">
                <a16:creationId xmlns:a16="http://schemas.microsoft.com/office/drawing/2014/main" id="{8E88AFF5-BF24-41F3-96ED-04C2676B0DE2}"/>
              </a:ext>
            </a:extLst>
          </p:cNvPr>
          <p:cNvGrpSpPr/>
          <p:nvPr/>
        </p:nvGrpSpPr>
        <p:grpSpPr>
          <a:xfrm>
            <a:off x="2884129" y="1824324"/>
            <a:ext cx="6782391" cy="4096029"/>
            <a:chOff x="2800029" y="2419802"/>
            <a:chExt cx="6633751" cy="3490841"/>
          </a:xfrm>
        </p:grpSpPr>
        <p:sp>
          <p:nvSpPr>
            <p:cNvPr id="95" name="Rectangle 2">
              <a:extLst>
                <a:ext uri="{FF2B5EF4-FFF2-40B4-BE49-F238E27FC236}">
                  <a16:creationId xmlns:a16="http://schemas.microsoft.com/office/drawing/2014/main" id="{4F61947F-A352-4EEC-9D3B-DFA23FC6AC0D}"/>
                </a:ext>
              </a:extLst>
            </p:cNvPr>
            <p:cNvSpPr>
              <a:spLocks noChangeArrowheads="1"/>
            </p:cNvSpPr>
            <p:nvPr/>
          </p:nvSpPr>
          <p:spPr bwMode="auto">
            <a:xfrm>
              <a:off x="4465610" y="3474912"/>
              <a:ext cx="4968170" cy="73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400" b="1" dirty="0">
                  <a:solidFill>
                    <a:srgbClr val="C00000"/>
                  </a:solidFill>
                  <a:latin typeface="Verdana" pitchFamily="34" charset="0"/>
                </a:rPr>
                <a:t>Mini-metode</a:t>
              </a:r>
            </a:p>
            <a:p>
              <a:pPr defTabSz="609585">
                <a:defRPr/>
              </a:pPr>
              <a:r>
                <a:rPr lang="nb-NO" altLang="nb-NO" sz="2400" b="1" dirty="0" err="1">
                  <a:solidFill>
                    <a:srgbClr val="C00000"/>
                  </a:solidFill>
                  <a:latin typeface="Verdana" pitchFamily="34" charset="0"/>
                </a:rPr>
                <a:t>Vurdering</a:t>
              </a:r>
              <a:r>
                <a:rPr lang="nb-NO" altLang="nb-NO" sz="2400" b="1" dirty="0" err="1">
                  <a:solidFill>
                    <a:srgbClr val="C00000"/>
                  </a:solidFill>
                  <a:latin typeface="Verdana" pitchFamily="34" charset="0"/>
                  <a:sym typeface="Wingdings" panose="05000000000000000000" pitchFamily="2" charset="2"/>
                </a:rPr>
                <a:t></a:t>
              </a:r>
              <a:r>
                <a:rPr lang="nb-NO" altLang="nb-NO" sz="1600" dirty="0" err="1">
                  <a:solidFill>
                    <a:srgbClr val="C00000"/>
                  </a:solidFill>
                  <a:latin typeface="Verdana" pitchFamily="34" charset="0"/>
                  <a:sym typeface="Wingdings" panose="05000000000000000000" pitchFamily="2" charset="2"/>
                </a:rPr>
                <a:t>en</a:t>
              </a:r>
              <a:r>
                <a:rPr lang="nb-NO" altLang="nb-NO" sz="1600" dirty="0">
                  <a:solidFill>
                    <a:srgbClr val="C00000"/>
                  </a:solidFill>
                  <a:latin typeface="Verdana" pitchFamily="34" charset="0"/>
                  <a:sym typeface="Wingdings" panose="05000000000000000000" pitchFamily="2" charset="2"/>
                </a:rPr>
                <a:t> nøktern lokal vurdering</a:t>
              </a:r>
              <a:endParaRPr lang="nb-NO" altLang="nb-NO" sz="1600" b="1" dirty="0">
                <a:solidFill>
                  <a:srgbClr val="C00000"/>
                </a:solidFill>
                <a:latin typeface="Verdana" pitchFamily="34" charset="0"/>
              </a:endParaRPr>
            </a:p>
          </p:txBody>
        </p:sp>
        <p:sp>
          <p:nvSpPr>
            <p:cNvPr id="96" name="Rectangle 3">
              <a:extLst>
                <a:ext uri="{FF2B5EF4-FFF2-40B4-BE49-F238E27FC236}">
                  <a16:creationId xmlns:a16="http://schemas.microsoft.com/office/drawing/2014/main" id="{B9A88F2F-D14E-4E22-A273-16F7045860FB}"/>
                </a:ext>
              </a:extLst>
            </p:cNvPr>
            <p:cNvSpPr>
              <a:spLocks noChangeArrowheads="1"/>
            </p:cNvSpPr>
            <p:nvPr/>
          </p:nvSpPr>
          <p:spPr bwMode="auto">
            <a:xfrm>
              <a:off x="5777112" y="4397098"/>
              <a:ext cx="1051520" cy="38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133">
                  <a:solidFill>
                    <a:srgbClr val="263A63"/>
                  </a:solidFill>
                  <a:latin typeface="Verdana" pitchFamily="34" charset="0"/>
                </a:rPr>
                <a:t>Nyttig</a:t>
              </a:r>
              <a:endParaRPr lang="nb-NO" altLang="nb-NO" sz="2133">
                <a:solidFill>
                  <a:srgbClr val="263A63"/>
                </a:solidFill>
                <a:latin typeface="Book Antiqua" pitchFamily="18" charset="0"/>
              </a:endParaRPr>
            </a:p>
          </p:txBody>
        </p:sp>
        <p:sp>
          <p:nvSpPr>
            <p:cNvPr id="97" name="Line 5">
              <a:extLst>
                <a:ext uri="{FF2B5EF4-FFF2-40B4-BE49-F238E27FC236}">
                  <a16:creationId xmlns:a16="http://schemas.microsoft.com/office/drawing/2014/main" id="{1E6BCE2C-0C56-49C2-90BE-7CC94731DA46}"/>
                </a:ext>
              </a:extLst>
            </p:cNvPr>
            <p:cNvSpPr>
              <a:spLocks noChangeShapeType="1"/>
            </p:cNvSpPr>
            <p:nvPr/>
          </p:nvSpPr>
          <p:spPr bwMode="auto">
            <a:xfrm>
              <a:off x="4108259" y="3393214"/>
              <a:ext cx="357352" cy="229285"/>
            </a:xfrm>
            <a:prstGeom prst="line">
              <a:avLst/>
            </a:prstGeom>
            <a:noFill/>
            <a:ln w="2857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defTabSz="609585">
                <a:defRPr/>
              </a:pPr>
              <a:endParaRPr lang="en-GB" sz="2400">
                <a:solidFill>
                  <a:prstClr val="black"/>
                </a:solidFill>
                <a:latin typeface="Calibri"/>
              </a:endParaRPr>
            </a:p>
          </p:txBody>
        </p:sp>
        <p:sp>
          <p:nvSpPr>
            <p:cNvPr id="98" name="Rectangle 12">
              <a:extLst>
                <a:ext uri="{FF2B5EF4-FFF2-40B4-BE49-F238E27FC236}">
                  <a16:creationId xmlns:a16="http://schemas.microsoft.com/office/drawing/2014/main" id="{6BA96099-1E33-436A-BD51-E18A3E7413B8}"/>
                </a:ext>
              </a:extLst>
            </p:cNvPr>
            <p:cNvSpPr>
              <a:spLocks noChangeArrowheads="1"/>
            </p:cNvSpPr>
            <p:nvPr/>
          </p:nvSpPr>
          <p:spPr bwMode="auto">
            <a:xfrm>
              <a:off x="5887591" y="2419802"/>
              <a:ext cx="2136258" cy="45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609585">
                <a:defRPr/>
              </a:pPr>
              <a:r>
                <a:rPr lang="nb-NO" altLang="nb-NO" sz="2133">
                  <a:solidFill>
                    <a:srgbClr val="263A63"/>
                  </a:solidFill>
                  <a:latin typeface="Verdana" pitchFamily="34" charset="0"/>
                </a:rPr>
                <a:t>Ikke</a:t>
              </a:r>
              <a:r>
                <a:rPr lang="nb-NO" altLang="nb-NO" sz="2667">
                  <a:solidFill>
                    <a:srgbClr val="263A63"/>
                  </a:solidFill>
                  <a:latin typeface="Verdana" pitchFamily="34" charset="0"/>
                </a:rPr>
                <a:t> </a:t>
              </a:r>
              <a:r>
                <a:rPr lang="nb-NO" altLang="nb-NO" sz="2133">
                  <a:solidFill>
                    <a:srgbClr val="263A63"/>
                  </a:solidFill>
                  <a:latin typeface="Verdana" pitchFamily="34" charset="0"/>
                </a:rPr>
                <a:t>nyttig</a:t>
              </a:r>
              <a:endParaRPr lang="nb-NO" altLang="nb-NO" sz="2133">
                <a:solidFill>
                  <a:srgbClr val="263A63"/>
                </a:solidFill>
                <a:latin typeface="Book Antiqua" pitchFamily="18" charset="0"/>
              </a:endParaRPr>
            </a:p>
          </p:txBody>
        </p:sp>
        <p:sp>
          <p:nvSpPr>
            <p:cNvPr id="99" name="Line 13">
              <a:extLst>
                <a:ext uri="{FF2B5EF4-FFF2-40B4-BE49-F238E27FC236}">
                  <a16:creationId xmlns:a16="http://schemas.microsoft.com/office/drawing/2014/main" id="{F8E93EC6-4DDD-4CAE-BD3C-6B55CF999F10}"/>
                </a:ext>
              </a:extLst>
            </p:cNvPr>
            <p:cNvSpPr>
              <a:spLocks noChangeShapeType="1"/>
            </p:cNvSpPr>
            <p:nvPr/>
          </p:nvSpPr>
          <p:spPr bwMode="auto">
            <a:xfrm flipV="1">
              <a:off x="5576053" y="2854652"/>
              <a:ext cx="439818" cy="569259"/>
            </a:xfrm>
            <a:prstGeom prst="line">
              <a:avLst/>
            </a:prstGeom>
            <a:noFill/>
            <a:ln w="2857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defTabSz="609585">
                <a:defRPr/>
              </a:pPr>
              <a:endParaRPr lang="en-GB" sz="2400">
                <a:solidFill>
                  <a:prstClr val="black"/>
                </a:solidFill>
                <a:latin typeface="Calibri"/>
              </a:endParaRPr>
            </a:p>
          </p:txBody>
        </p:sp>
        <p:sp>
          <p:nvSpPr>
            <p:cNvPr id="100" name="Line 24">
              <a:extLst>
                <a:ext uri="{FF2B5EF4-FFF2-40B4-BE49-F238E27FC236}">
                  <a16:creationId xmlns:a16="http://schemas.microsoft.com/office/drawing/2014/main" id="{8ABB2D27-C625-4AB2-8063-9D9110DF0545}"/>
                </a:ext>
              </a:extLst>
            </p:cNvPr>
            <p:cNvSpPr>
              <a:spLocks noChangeShapeType="1"/>
            </p:cNvSpPr>
            <p:nvPr/>
          </p:nvSpPr>
          <p:spPr bwMode="auto">
            <a:xfrm>
              <a:off x="5592644" y="4179899"/>
              <a:ext cx="357352" cy="229285"/>
            </a:xfrm>
            <a:prstGeom prst="line">
              <a:avLst/>
            </a:prstGeom>
            <a:noFill/>
            <a:ln w="2857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defTabSz="609585">
                <a:defRPr/>
              </a:pPr>
              <a:endParaRPr lang="en-GB" sz="2400">
                <a:solidFill>
                  <a:prstClr val="black"/>
                </a:solidFill>
                <a:latin typeface="Calibri"/>
              </a:endParaRPr>
            </a:p>
          </p:txBody>
        </p:sp>
        <p:sp>
          <p:nvSpPr>
            <p:cNvPr id="101" name="Line 25">
              <a:extLst>
                <a:ext uri="{FF2B5EF4-FFF2-40B4-BE49-F238E27FC236}">
                  <a16:creationId xmlns:a16="http://schemas.microsoft.com/office/drawing/2014/main" id="{48A2BE5B-D683-4D7A-923D-D811E2E030F7}"/>
                </a:ext>
              </a:extLst>
            </p:cNvPr>
            <p:cNvSpPr>
              <a:spLocks noChangeShapeType="1"/>
            </p:cNvSpPr>
            <p:nvPr/>
          </p:nvSpPr>
          <p:spPr bwMode="auto">
            <a:xfrm>
              <a:off x="6587930" y="4759700"/>
              <a:ext cx="357352" cy="229285"/>
            </a:xfrm>
            <a:prstGeom prst="line">
              <a:avLst/>
            </a:prstGeom>
            <a:noFill/>
            <a:ln w="28575">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defTabSz="609585">
                <a:defRPr/>
              </a:pPr>
              <a:endParaRPr lang="en-GB" sz="2400">
                <a:solidFill>
                  <a:prstClr val="black"/>
                </a:solidFill>
                <a:latin typeface="Calibri"/>
              </a:endParaRPr>
            </a:p>
          </p:txBody>
        </p:sp>
        <p:sp>
          <p:nvSpPr>
            <p:cNvPr id="102" name="Multiply 7">
              <a:extLst>
                <a:ext uri="{FF2B5EF4-FFF2-40B4-BE49-F238E27FC236}">
                  <a16:creationId xmlns:a16="http://schemas.microsoft.com/office/drawing/2014/main" id="{3BB60D99-DCEB-4E46-8069-8CD603C623A3}"/>
                </a:ext>
              </a:extLst>
            </p:cNvPr>
            <p:cNvSpPr/>
            <p:nvPr/>
          </p:nvSpPr>
          <p:spPr>
            <a:xfrm>
              <a:off x="2800029" y="4147520"/>
              <a:ext cx="2196788" cy="1763123"/>
            </a:xfrm>
            <a:prstGeom prst="mathMultiply">
              <a:avLst/>
            </a:prstGeom>
            <a:solidFill>
              <a:srgbClr val="00B0F0">
                <a:alpha val="7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GB" sz="2133">
                <a:solidFill>
                  <a:srgbClr val="FFFFFF"/>
                </a:solidFill>
                <a:latin typeface="Arial" panose="020B0604020202020204" pitchFamily="34" charset="0"/>
                <a:cs typeface="Arial" panose="020B0604020202020204" pitchFamily="34" charset="0"/>
              </a:endParaRPr>
            </a:p>
          </p:txBody>
        </p:sp>
      </p:grpSp>
      <p:sp>
        <p:nvSpPr>
          <p:cNvPr id="103" name="Text Box 16">
            <a:extLst>
              <a:ext uri="{FF2B5EF4-FFF2-40B4-BE49-F238E27FC236}">
                <a16:creationId xmlns:a16="http://schemas.microsoft.com/office/drawing/2014/main" id="{2CF1082F-3621-47CA-B6C5-D984AE56AEB9}"/>
              </a:ext>
            </a:extLst>
          </p:cNvPr>
          <p:cNvSpPr txBox="1">
            <a:spLocks noChangeArrowheads="1"/>
          </p:cNvSpPr>
          <p:nvPr/>
        </p:nvSpPr>
        <p:spPr bwMode="auto">
          <a:xfrm>
            <a:off x="8716202" y="5673721"/>
            <a:ext cx="2974613" cy="29745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eaLnBrk="0" hangingPunct="0">
              <a:defRPr>
                <a:solidFill>
                  <a:schemeClr val="tx1"/>
                </a:solidFill>
                <a:latin typeface="Arial" charset="0"/>
                <a:ea typeface="ＭＳ Ｐゴシック" pitchFamily="34" charset="-128"/>
              </a:defRPr>
            </a:lvl1pPr>
            <a:lvl2pPr marL="742950" indent="-285750" defTabSz="762000" eaLnBrk="0" hangingPunct="0">
              <a:defRPr>
                <a:solidFill>
                  <a:schemeClr val="tx1"/>
                </a:solidFill>
                <a:latin typeface="Arial" charset="0"/>
                <a:ea typeface="ＭＳ Ｐゴシック" pitchFamily="34" charset="-128"/>
              </a:defRPr>
            </a:lvl2pPr>
            <a:lvl3pPr marL="1143000" indent="-228600" defTabSz="762000" eaLnBrk="0" hangingPunct="0">
              <a:defRPr>
                <a:solidFill>
                  <a:schemeClr val="tx1"/>
                </a:solidFill>
                <a:latin typeface="Arial" charset="0"/>
                <a:ea typeface="ＭＳ Ｐゴシック" pitchFamily="34" charset="-128"/>
              </a:defRPr>
            </a:lvl3pPr>
            <a:lvl4pPr marL="1600200" indent="-228600" defTabSz="762000" eaLnBrk="0" hangingPunct="0">
              <a:defRPr>
                <a:solidFill>
                  <a:schemeClr val="tx1"/>
                </a:solidFill>
                <a:latin typeface="Arial" charset="0"/>
                <a:ea typeface="ＭＳ Ｐゴシック" pitchFamily="34" charset="-128"/>
              </a:defRPr>
            </a:lvl4pPr>
            <a:lvl5pPr marL="2057400" indent="-228600" defTabSz="762000" eaLnBrk="0" hangingPunct="0">
              <a:defRPr>
                <a:solidFill>
                  <a:schemeClr val="tx1"/>
                </a:solidFill>
                <a:latin typeface="Arial" charset="0"/>
                <a:ea typeface="ＭＳ Ｐゴシック" pitchFamily="34" charset="-128"/>
              </a:defRPr>
            </a:lvl5pPr>
            <a:lvl6pPr marL="2514600" indent="-228600" defTabSz="7620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7620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7620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762000" eaLnBrk="0" fontAlgn="base" hangingPunct="0">
              <a:spcBef>
                <a:spcPct val="0"/>
              </a:spcBef>
              <a:spcAft>
                <a:spcPct val="0"/>
              </a:spcAft>
              <a:defRPr>
                <a:solidFill>
                  <a:schemeClr val="tx1"/>
                </a:solidFill>
                <a:latin typeface="Arial" charset="0"/>
                <a:ea typeface="ＭＳ Ｐゴシック" pitchFamily="34" charset="-128"/>
              </a:defRPr>
            </a:lvl9pPr>
          </a:lstStyle>
          <a:p>
            <a:pPr defTabSz="1015975">
              <a:spcBef>
                <a:spcPct val="50000"/>
              </a:spcBef>
              <a:defRPr/>
            </a:pPr>
            <a:r>
              <a:rPr lang="nb-NO" altLang="nb-NO" sz="1333">
                <a:solidFill>
                  <a:srgbClr val="000000"/>
                </a:solidFill>
              </a:rPr>
              <a:t>Fra: Andrew Stevens NHSC, UK</a:t>
            </a:r>
          </a:p>
        </p:txBody>
      </p:sp>
    </p:spTree>
    <p:extLst>
      <p:ext uri="{BB962C8B-B14F-4D97-AF65-F5344CB8AC3E}">
        <p14:creationId xmlns:p14="http://schemas.microsoft.com/office/powerpoint/2010/main" val="17677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E02DAE-C1F3-425A-A97E-DBE00C5278C2}"/>
              </a:ext>
            </a:extLst>
          </p:cNvPr>
          <p:cNvSpPr>
            <a:spLocks noGrp="1"/>
          </p:cNvSpPr>
          <p:nvPr>
            <p:ph type="title"/>
          </p:nvPr>
        </p:nvSpPr>
        <p:spPr/>
        <p:txBody>
          <a:bodyPr/>
          <a:lstStyle/>
          <a:p>
            <a:r>
              <a:rPr lang="nb-NO" sz="4267"/>
              <a:t>Hva besvares i en mini-metodevurdering?</a:t>
            </a:r>
          </a:p>
        </p:txBody>
      </p:sp>
      <p:sp>
        <p:nvSpPr>
          <p:cNvPr id="3" name="Plassholder for innhold 2">
            <a:extLst>
              <a:ext uri="{FF2B5EF4-FFF2-40B4-BE49-F238E27FC236}">
                <a16:creationId xmlns:a16="http://schemas.microsoft.com/office/drawing/2014/main" id="{3A8BEE84-434F-48DD-9003-54E264F093EC}"/>
              </a:ext>
            </a:extLst>
          </p:cNvPr>
          <p:cNvSpPr>
            <a:spLocks noGrp="1"/>
          </p:cNvSpPr>
          <p:nvPr>
            <p:ph idx="1"/>
          </p:nvPr>
        </p:nvSpPr>
        <p:spPr>
          <a:xfrm>
            <a:off x="838200" y="1621002"/>
            <a:ext cx="10515600" cy="3959916"/>
          </a:xfrm>
        </p:spPr>
        <p:txBody>
          <a:bodyPr vert="horz" lIns="0" tIns="60960" rIns="121920" bIns="60960" rtlCol="0" anchor="t">
            <a:noAutofit/>
          </a:bodyPr>
          <a:lstStyle/>
          <a:p>
            <a:pPr marL="457189" indent="-457189" defTabSz="609585">
              <a:lnSpc>
                <a:spcPct val="100000"/>
              </a:lnSpc>
              <a:spcBef>
                <a:spcPct val="20000"/>
              </a:spcBef>
              <a:buNone/>
              <a:defRPr/>
            </a:pPr>
            <a:r>
              <a:rPr lang="nb-NO" sz="2400">
                <a:latin typeface="Calibri"/>
                <a:ea typeface="ＭＳ Ｐゴシック"/>
                <a:cs typeface="Georgia" pitchFamily="18" charset="0"/>
              </a:rPr>
              <a:t>Systematisk utarbeidet </a:t>
            </a:r>
            <a:r>
              <a:rPr lang="nb-NO" sz="2400" u="sng">
                <a:latin typeface="Calibri"/>
                <a:ea typeface="ＭＳ Ｐゴシック"/>
                <a:cs typeface="Georgia" pitchFamily="18" charset="0"/>
              </a:rPr>
              <a:t>beslutningsgrunnlag</a:t>
            </a:r>
            <a:r>
              <a:rPr lang="nb-NO" sz="2400">
                <a:latin typeface="Calibri"/>
                <a:ea typeface="ＭＳ Ｐゴシック"/>
                <a:cs typeface="Georgia" pitchFamily="18" charset="0"/>
              </a:rPr>
              <a:t> som gir oversikt over: </a:t>
            </a:r>
            <a:endParaRPr lang="nb-NO" sz="2400">
              <a:latin typeface="Calibri"/>
              <a:ea typeface="ＭＳ Ｐゴシック" pitchFamily="34" charset="-128"/>
              <a:cs typeface="Georgia" pitchFamily="18" charset="0"/>
            </a:endParaRPr>
          </a:p>
          <a:p>
            <a:pPr marL="457189" indent="-457189" defTabSz="609585">
              <a:lnSpc>
                <a:spcPct val="100000"/>
              </a:lnSpc>
              <a:spcBef>
                <a:spcPct val="20000"/>
              </a:spcBef>
              <a:buNone/>
              <a:defRPr/>
            </a:pPr>
            <a:endParaRPr lang="nb-NO" sz="2400">
              <a:latin typeface="Calibri"/>
              <a:ea typeface="ＭＳ Ｐゴシック" pitchFamily="34" charset="-128"/>
              <a:cs typeface="Georgia" pitchFamily="18" charset="0"/>
            </a:endParaRPr>
          </a:p>
          <a:p>
            <a:pPr marL="990575" lvl="1" indent="-380990" defTabSz="609585">
              <a:lnSpc>
                <a:spcPct val="100000"/>
              </a:lnSpc>
              <a:spcBef>
                <a:spcPct val="20000"/>
              </a:spcBef>
              <a:buFont typeface="Arial"/>
              <a:buChar char="–"/>
              <a:defRPr/>
            </a:pPr>
            <a:r>
              <a:rPr lang="nb-NO">
                <a:latin typeface="Calibri"/>
                <a:ea typeface="ＭＳ Ｐゴシック"/>
                <a:cs typeface="Georgia" pitchFamily="18" charset="0"/>
              </a:rPr>
              <a:t>Hva er </a:t>
            </a:r>
            <a:r>
              <a:rPr lang="nb-NO" b="1">
                <a:latin typeface="Calibri"/>
                <a:ea typeface="ＭＳ Ｐゴシック"/>
                <a:cs typeface="Georgia" pitchFamily="18" charset="0"/>
              </a:rPr>
              <a:t>nytten/helseeffekten </a:t>
            </a:r>
            <a:r>
              <a:rPr lang="nb-NO">
                <a:latin typeface="Calibri"/>
                <a:ea typeface="ＭＳ Ｐゴシック"/>
                <a:cs typeface="Georgia" pitchFamily="18" charset="0"/>
              </a:rPr>
              <a:t>av tiltaket for bruker? </a:t>
            </a:r>
            <a:endParaRPr lang="nb-NO">
              <a:latin typeface="Calibri"/>
              <a:ea typeface="ＭＳ Ｐゴシック" pitchFamily="34" charset="-128"/>
              <a:cs typeface="Georgia" pitchFamily="18" charset="0"/>
            </a:endParaRPr>
          </a:p>
          <a:p>
            <a:pPr marL="990575" lvl="1" indent="-380990" defTabSz="609585">
              <a:lnSpc>
                <a:spcPct val="100000"/>
              </a:lnSpc>
              <a:spcBef>
                <a:spcPct val="20000"/>
              </a:spcBef>
              <a:buFont typeface="Arial"/>
              <a:buChar char="–"/>
              <a:defRPr/>
            </a:pPr>
            <a:r>
              <a:rPr lang="nb-NO">
                <a:latin typeface="Calibri"/>
                <a:ea typeface="ＭＳ Ｐゴシック"/>
                <a:cs typeface="Georgia" pitchFamily="18" charset="0"/>
              </a:rPr>
              <a:t>Er tiltaket </a:t>
            </a:r>
            <a:r>
              <a:rPr lang="nb-NO" b="1">
                <a:latin typeface="Calibri"/>
                <a:ea typeface="ＭＳ Ｐゴシック"/>
                <a:cs typeface="Georgia" pitchFamily="18" charset="0"/>
              </a:rPr>
              <a:t>sikkert? </a:t>
            </a:r>
            <a:endParaRPr lang="nb-NO" b="1">
              <a:latin typeface="Calibri"/>
              <a:ea typeface="ＭＳ Ｐゴシック" pitchFamily="34" charset="-128"/>
              <a:cs typeface="Georgia" pitchFamily="18" charset="0"/>
            </a:endParaRPr>
          </a:p>
          <a:p>
            <a:pPr marL="990575" lvl="1" indent="-380990" defTabSz="609585">
              <a:lnSpc>
                <a:spcPct val="100000"/>
              </a:lnSpc>
              <a:spcBef>
                <a:spcPct val="20000"/>
              </a:spcBef>
              <a:buFont typeface="Arial"/>
              <a:buChar char="–"/>
              <a:defRPr/>
            </a:pPr>
            <a:r>
              <a:rPr lang="nb-NO">
                <a:latin typeface="Calibri"/>
                <a:ea typeface="ＭＳ Ｐゴシック"/>
                <a:cs typeface="Georgia" pitchFamily="18" charset="0"/>
              </a:rPr>
              <a:t>Er tiltaket </a:t>
            </a:r>
            <a:r>
              <a:rPr lang="nb-NO" b="1">
                <a:latin typeface="Calibri"/>
                <a:ea typeface="ＭＳ Ｐゴシック"/>
                <a:cs typeface="Georgia" pitchFamily="18" charset="0"/>
              </a:rPr>
              <a:t>etisk forsvarlig? </a:t>
            </a:r>
            <a:endParaRPr lang="nb-NO" b="1">
              <a:latin typeface="Calibri"/>
              <a:ea typeface="ＭＳ Ｐゴシック" pitchFamily="34" charset="-128"/>
              <a:cs typeface="Georgia" pitchFamily="18" charset="0"/>
            </a:endParaRPr>
          </a:p>
          <a:p>
            <a:pPr marL="990575" lvl="1" indent="-380990" defTabSz="609585">
              <a:lnSpc>
                <a:spcPct val="100000"/>
              </a:lnSpc>
              <a:spcBef>
                <a:spcPct val="20000"/>
              </a:spcBef>
              <a:buFont typeface="Arial"/>
              <a:buChar char="–"/>
              <a:defRPr/>
            </a:pPr>
            <a:r>
              <a:rPr lang="nb-NO">
                <a:latin typeface="Calibri"/>
                <a:ea typeface="ＭＳ Ｐゴシック"/>
                <a:cs typeface="Georgia" pitchFamily="18" charset="0"/>
              </a:rPr>
              <a:t>Hva </a:t>
            </a:r>
            <a:r>
              <a:rPr lang="nb-NO" b="1">
                <a:latin typeface="Calibri"/>
                <a:ea typeface="ＭＳ Ｐゴシック"/>
                <a:cs typeface="Georgia" pitchFamily="18" charset="0"/>
              </a:rPr>
              <a:t>koster</a:t>
            </a:r>
            <a:r>
              <a:rPr lang="nb-NO">
                <a:latin typeface="Calibri"/>
                <a:ea typeface="ＭＳ Ｐゴシック"/>
                <a:cs typeface="Georgia" pitchFamily="18" charset="0"/>
              </a:rPr>
              <a:t> innføring og drift av tiltaket? </a:t>
            </a:r>
            <a:endParaRPr lang="nb-NO" b="1">
              <a:latin typeface="Calibri"/>
              <a:ea typeface="ＭＳ Ｐゴシック" pitchFamily="34" charset="-128"/>
              <a:cs typeface="Georgia" pitchFamily="18" charset="0"/>
            </a:endParaRPr>
          </a:p>
          <a:p>
            <a:pPr marL="990575" lvl="1" indent="-380990" defTabSz="609585">
              <a:lnSpc>
                <a:spcPct val="100000"/>
              </a:lnSpc>
              <a:spcBef>
                <a:spcPct val="20000"/>
              </a:spcBef>
              <a:buFont typeface="Arial"/>
              <a:buChar char="–"/>
              <a:defRPr/>
            </a:pPr>
            <a:r>
              <a:rPr lang="nb-NO">
                <a:latin typeface="Calibri"/>
                <a:ea typeface="ＭＳ Ｐゴシック"/>
                <a:cs typeface="Georgia" pitchFamily="18" charset="0"/>
              </a:rPr>
              <a:t>Hvilke </a:t>
            </a:r>
            <a:r>
              <a:rPr lang="nb-NO" b="1">
                <a:latin typeface="Calibri"/>
                <a:ea typeface="ＭＳ Ｐゴシック"/>
                <a:cs typeface="Georgia" pitchFamily="18" charset="0"/>
              </a:rPr>
              <a:t>organisatoriske endringer </a:t>
            </a:r>
            <a:r>
              <a:rPr lang="nb-NO">
                <a:latin typeface="Calibri"/>
                <a:ea typeface="ＭＳ Ｐゴシック"/>
                <a:cs typeface="Georgia" pitchFamily="18" charset="0"/>
              </a:rPr>
              <a:t>medfører tiltaket? </a:t>
            </a:r>
            <a:endParaRPr lang="nb-NO">
              <a:latin typeface="Calibri"/>
              <a:ea typeface="ＭＳ Ｐゴシック" pitchFamily="34" charset="-128"/>
              <a:cs typeface="Georgia" pitchFamily="18" charset="0"/>
            </a:endParaRPr>
          </a:p>
          <a:p>
            <a:pPr marL="990575" lvl="1" indent="-380990" defTabSz="609585">
              <a:lnSpc>
                <a:spcPct val="100000"/>
              </a:lnSpc>
              <a:spcBef>
                <a:spcPct val="20000"/>
              </a:spcBef>
              <a:buFont typeface="Arial"/>
              <a:buChar char="–"/>
              <a:defRPr/>
            </a:pPr>
            <a:r>
              <a:rPr lang="nb-NO">
                <a:latin typeface="Calibri"/>
                <a:ea typeface="ＭＳ Ｐゴシック"/>
                <a:cs typeface="Georgia" pitchFamily="18" charset="0"/>
              </a:rPr>
              <a:t>Kartlegging av informasjonssikkerhet og personvern, klima og miljøpåvirkning</a:t>
            </a:r>
          </a:p>
          <a:p>
            <a:pPr lvl="8"/>
            <a:endParaRPr lang="nb-NO" sz="2400">
              <a:cs typeface="Calibri"/>
            </a:endParaRPr>
          </a:p>
        </p:txBody>
      </p:sp>
      <p:sp>
        <p:nvSpPr>
          <p:cNvPr id="4" name="Plassholder for bunntekst 3">
            <a:extLst>
              <a:ext uri="{FF2B5EF4-FFF2-40B4-BE49-F238E27FC236}">
                <a16:creationId xmlns:a16="http://schemas.microsoft.com/office/drawing/2014/main" id="{276A0E74-15FC-47AB-9277-804CB2A71FC7}"/>
              </a:ext>
            </a:extLst>
          </p:cNvPr>
          <p:cNvSpPr>
            <a:spLocks noGrp="1"/>
          </p:cNvSpPr>
          <p:nvPr>
            <p:ph type="ftr" sz="quarter" idx="3"/>
          </p:nvPr>
        </p:nvSpPr>
        <p:spPr/>
        <p:txBody>
          <a:bodyPr/>
          <a:lstStyle/>
          <a:p>
            <a:pPr defTabSz="609585">
              <a:defRPr/>
            </a:pPr>
            <a:r>
              <a:rPr lang="nb-NO">
                <a:solidFill>
                  <a:srgbClr val="000000"/>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3814E0F0-B087-4B75-8533-2419B2521984}"/>
              </a:ext>
            </a:extLst>
          </p:cNvPr>
          <p:cNvSpPr>
            <a:spLocks noGrp="1"/>
          </p:cNvSpPr>
          <p:nvPr>
            <p:ph type="sldNum" sz="quarter" idx="4"/>
          </p:nvPr>
        </p:nvSpPr>
        <p:spPr/>
        <p:txBody>
          <a:bodyPr/>
          <a:lstStyle/>
          <a:p>
            <a:pPr defTabSz="609585">
              <a:defRPr/>
            </a:pPr>
            <a:fld id="{D9E6E913-8BED-49ED-8863-31EBAC00510F}" type="slidenum">
              <a:rPr lang="nb-NO">
                <a:solidFill>
                  <a:srgbClr val="000000"/>
                </a:solidFill>
                <a:latin typeface="Calibri" panose="020F0502020204030204"/>
              </a:rPr>
              <a:pPr defTabSz="609585">
                <a:defRPr/>
              </a:pPr>
              <a:t>18</a:t>
            </a:fld>
            <a:endParaRPr lang="nb-NO">
              <a:solidFill>
                <a:srgbClr val="000000"/>
              </a:solidFill>
              <a:latin typeface="Calibri" panose="020F0502020204030204"/>
            </a:endParaRPr>
          </a:p>
        </p:txBody>
      </p:sp>
    </p:spTree>
    <p:extLst>
      <p:ext uri="{BB962C8B-B14F-4D97-AF65-F5344CB8AC3E}">
        <p14:creationId xmlns:p14="http://schemas.microsoft.com/office/powerpoint/2010/main" val="312806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5BED33-B69F-4EC5-A884-C44183E3CFDC}"/>
              </a:ext>
            </a:extLst>
          </p:cNvPr>
          <p:cNvSpPr>
            <a:spLocks noGrp="1"/>
          </p:cNvSpPr>
          <p:nvPr>
            <p:ph type="title"/>
          </p:nvPr>
        </p:nvSpPr>
        <p:spPr>
          <a:xfrm>
            <a:off x="509637" y="46265"/>
            <a:ext cx="10515600" cy="644151"/>
          </a:xfrm>
        </p:spPr>
        <p:txBody>
          <a:bodyPr/>
          <a:lstStyle/>
          <a:p>
            <a:pPr algn="ctr"/>
            <a:r>
              <a:rPr lang="nb-NO" sz="4267"/>
              <a:t>Prosessen og samarbeidet</a:t>
            </a:r>
            <a:endParaRPr lang="nb-NO" sz="4267">
              <a:solidFill>
                <a:srgbClr val="FF0000"/>
              </a:solidFill>
              <a:cs typeface="Calibri"/>
            </a:endParaRPr>
          </a:p>
        </p:txBody>
      </p:sp>
      <p:sp>
        <p:nvSpPr>
          <p:cNvPr id="3" name="Plassholder for innhold 2">
            <a:extLst>
              <a:ext uri="{FF2B5EF4-FFF2-40B4-BE49-F238E27FC236}">
                <a16:creationId xmlns:a16="http://schemas.microsoft.com/office/drawing/2014/main" id="{B334B5EB-3540-4B1C-9082-E3D9F8009940}"/>
              </a:ext>
            </a:extLst>
          </p:cNvPr>
          <p:cNvSpPr>
            <a:spLocks noGrp="1"/>
          </p:cNvSpPr>
          <p:nvPr>
            <p:ph idx="1"/>
          </p:nvPr>
        </p:nvSpPr>
        <p:spPr>
          <a:xfrm>
            <a:off x="509639" y="1245330"/>
            <a:ext cx="7442623" cy="4935281"/>
          </a:xfrm>
        </p:spPr>
        <p:txBody>
          <a:bodyPr vert="horz" lIns="0" tIns="60960" rIns="121920" bIns="60960" rtlCol="0" anchor="t">
            <a:noAutofit/>
          </a:bodyPr>
          <a:lstStyle/>
          <a:p>
            <a:r>
              <a:rPr lang="nb-NO" sz="2400"/>
              <a:t>Avklaring på relevant ledelsesnivå</a:t>
            </a:r>
            <a:endParaRPr lang="nb-NO" sz="2400">
              <a:cs typeface="Calibri"/>
            </a:endParaRPr>
          </a:p>
          <a:p>
            <a:r>
              <a:rPr lang="nb-NO" sz="2400"/>
              <a:t>Dedikert arbeidsgruppe fra FHI, kommune og sykehus. </a:t>
            </a:r>
            <a:endParaRPr lang="nb-NO" sz="2400">
              <a:cs typeface="Calibri"/>
            </a:endParaRPr>
          </a:p>
          <a:p>
            <a:r>
              <a:rPr lang="nb-NO" sz="2400" b="1"/>
              <a:t>Teams-møter</a:t>
            </a:r>
            <a:r>
              <a:rPr lang="nb-NO" sz="2400"/>
              <a:t> med </a:t>
            </a:r>
            <a:r>
              <a:rPr lang="nb-NO" sz="2400" err="1"/>
              <a:t>ca</a:t>
            </a:r>
            <a:r>
              <a:rPr lang="nb-NO" sz="2400"/>
              <a:t> to ukers mellomrom: </a:t>
            </a:r>
            <a:endParaRPr lang="nb-NO" sz="2400">
              <a:cs typeface="Calibri"/>
            </a:endParaRPr>
          </a:p>
          <a:p>
            <a:pPr lvl="1"/>
            <a:r>
              <a:rPr lang="nb-NO"/>
              <a:t>Møte 1: Møteplan. Konkretisering av tiltaket og innledende litteratur søk. Møte 2: Forskningsspørsmål (PICO), organisering</a:t>
            </a:r>
            <a:endParaRPr lang="nb-NO">
              <a:cs typeface="Calibri"/>
            </a:endParaRPr>
          </a:p>
          <a:p>
            <a:pPr lvl="1"/>
            <a:r>
              <a:rPr lang="nb-NO"/>
              <a:t>Møte 3-4: Økonomi</a:t>
            </a:r>
            <a:endParaRPr lang="nb-NO">
              <a:cs typeface="Calibri"/>
            </a:endParaRPr>
          </a:p>
          <a:p>
            <a:pPr lvl="1"/>
            <a:r>
              <a:rPr lang="nb-NO"/>
              <a:t>Møte 5-6: Presentasjon forskningsomtale, oppsummering</a:t>
            </a:r>
            <a:endParaRPr lang="nb-NO">
              <a:cs typeface="Calibri"/>
            </a:endParaRPr>
          </a:p>
          <a:p>
            <a:r>
              <a:rPr lang="nb-NO" sz="2400"/>
              <a:t>Hjemmearbeid mellom møtene</a:t>
            </a:r>
            <a:endParaRPr lang="nb-NO" sz="2400">
              <a:cs typeface="Calibri"/>
            </a:endParaRPr>
          </a:p>
          <a:p>
            <a:r>
              <a:rPr lang="nb-NO" sz="2400"/>
              <a:t>Evaluering til slutt</a:t>
            </a:r>
            <a:endParaRPr lang="nb-NO" sz="2400">
              <a:cs typeface="Calibri"/>
            </a:endParaRPr>
          </a:p>
        </p:txBody>
      </p:sp>
      <p:sp>
        <p:nvSpPr>
          <p:cNvPr id="4" name="Plassholder for bunntekst 3">
            <a:extLst>
              <a:ext uri="{FF2B5EF4-FFF2-40B4-BE49-F238E27FC236}">
                <a16:creationId xmlns:a16="http://schemas.microsoft.com/office/drawing/2014/main" id="{1253C666-4EB6-4017-B272-B76499301C9A}"/>
              </a:ext>
            </a:extLst>
          </p:cNvPr>
          <p:cNvSpPr>
            <a:spLocks noGrp="1"/>
          </p:cNvSpPr>
          <p:nvPr>
            <p:ph type="ftr" sz="quarter" idx="3"/>
          </p:nvPr>
        </p:nvSpPr>
        <p:spPr/>
        <p:txBody>
          <a:bodyPr/>
          <a:lstStyle/>
          <a:p>
            <a:pPr defTabSz="609585"/>
            <a:r>
              <a:rPr lang="nb-NO">
                <a:solidFill>
                  <a:srgbClr val="000000"/>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A9C222B8-4C16-4C60-9DF8-AF0CD519576E}"/>
              </a:ext>
            </a:extLst>
          </p:cNvPr>
          <p:cNvSpPr>
            <a:spLocks noGrp="1"/>
          </p:cNvSpPr>
          <p:nvPr>
            <p:ph type="sldNum" sz="quarter" idx="4"/>
          </p:nvPr>
        </p:nvSpPr>
        <p:spPr/>
        <p:txBody>
          <a:bodyPr/>
          <a:lstStyle/>
          <a:p>
            <a:pPr defTabSz="609585"/>
            <a:fld id="{D9E6E913-8BED-49ED-8863-31EBAC00510F}" type="slidenum">
              <a:rPr lang="nb-NO">
                <a:solidFill>
                  <a:srgbClr val="000000"/>
                </a:solidFill>
                <a:latin typeface="Calibri" panose="020F0502020204030204"/>
              </a:rPr>
              <a:pPr defTabSz="609585"/>
              <a:t>19</a:t>
            </a:fld>
            <a:endParaRPr lang="nb-NO">
              <a:solidFill>
                <a:srgbClr val="000000"/>
              </a:solidFill>
              <a:latin typeface="Calibri" panose="020F0502020204030204"/>
            </a:endParaRPr>
          </a:p>
        </p:txBody>
      </p:sp>
      <p:pic>
        <p:nvPicPr>
          <p:cNvPr id="7" name="Bilde 6">
            <a:extLst>
              <a:ext uri="{FF2B5EF4-FFF2-40B4-BE49-F238E27FC236}">
                <a16:creationId xmlns:a16="http://schemas.microsoft.com/office/drawing/2014/main" id="{0842404C-6730-49F4-937D-EB49FE82912D}"/>
              </a:ext>
            </a:extLst>
          </p:cNvPr>
          <p:cNvPicPr>
            <a:picLocks noChangeAspect="1"/>
          </p:cNvPicPr>
          <p:nvPr/>
        </p:nvPicPr>
        <p:blipFill>
          <a:blip r:embed="rId3"/>
          <a:stretch>
            <a:fillRect/>
          </a:stretch>
        </p:blipFill>
        <p:spPr>
          <a:xfrm>
            <a:off x="8237232" y="1635232"/>
            <a:ext cx="3122281" cy="2077736"/>
          </a:xfrm>
          <a:prstGeom prst="rect">
            <a:avLst/>
          </a:prstGeom>
        </p:spPr>
      </p:pic>
    </p:spTree>
    <p:extLst>
      <p:ext uri="{BB962C8B-B14F-4D97-AF65-F5344CB8AC3E}">
        <p14:creationId xmlns:p14="http://schemas.microsoft.com/office/powerpoint/2010/main" val="223439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picture containing car, outdoor, grass, view&#10;&#10;Description automatically generated">
            <a:extLst>
              <a:ext uri="{FF2B5EF4-FFF2-40B4-BE49-F238E27FC236}">
                <a16:creationId xmlns:a16="http://schemas.microsoft.com/office/drawing/2014/main" id="{A4E5A7BF-1140-4357-8A29-3AA412BC5B58}"/>
              </a:ext>
            </a:extLst>
          </p:cNvPr>
          <p:cNvPicPr>
            <a:picLocks noChangeAspect="1"/>
          </p:cNvPicPr>
          <p:nvPr/>
        </p:nvPicPr>
        <p:blipFill>
          <a:blip r:embed="rId2" cstate="print">
            <a:extLst>
              <a:ext uri="{28A0092B-C50C-407E-A947-70E740481C1C}">
                <a14:useLocalDpi xmlns:a14="http://schemas.microsoft.com/office/drawing/2010/main" val="0"/>
              </a:ext>
            </a:extLst>
          </a:blip>
          <a:srcRect l="20367" r="20367"/>
          <a:stretch>
            <a:fillRect/>
          </a:stretch>
        </p:blipFill>
        <p:spPr>
          <a:xfrm>
            <a:off x="6193305" y="217448"/>
            <a:ext cx="5749339" cy="6467820"/>
          </a:xfrm>
          <a:prstGeom prst="rect">
            <a:avLst/>
          </a:prstGeom>
        </p:spPr>
      </p:pic>
      <p:sp>
        <p:nvSpPr>
          <p:cNvPr id="2" name="Title 1">
            <a:extLst>
              <a:ext uri="{FF2B5EF4-FFF2-40B4-BE49-F238E27FC236}">
                <a16:creationId xmlns:a16="http://schemas.microsoft.com/office/drawing/2014/main" id="{76BEB14E-FED8-4BD7-B4D5-F7B193EA37CC}"/>
              </a:ext>
            </a:extLst>
          </p:cNvPr>
          <p:cNvSpPr>
            <a:spLocks noGrp="1"/>
          </p:cNvSpPr>
          <p:nvPr>
            <p:ph type="title"/>
          </p:nvPr>
        </p:nvSpPr>
        <p:spPr>
          <a:xfrm>
            <a:off x="871806" y="565848"/>
            <a:ext cx="4705662" cy="963024"/>
          </a:xfrm>
        </p:spPr>
        <p:txBody>
          <a:bodyPr anchor="b">
            <a:normAutofit/>
          </a:bodyPr>
          <a:lstStyle/>
          <a:p>
            <a:r>
              <a:rPr lang="nb-NO" sz="3200">
                <a:solidFill>
                  <a:schemeClr val="tx1"/>
                </a:solidFill>
              </a:rPr>
              <a:t>Kjøreregler</a:t>
            </a:r>
            <a:endParaRPr lang="nb-NO" sz="2600">
              <a:solidFill>
                <a:schemeClr val="tx1"/>
              </a:solidFill>
            </a:endParaRPr>
          </a:p>
        </p:txBody>
      </p:sp>
      <p:sp>
        <p:nvSpPr>
          <p:cNvPr id="3" name="Content Placeholder 2">
            <a:extLst>
              <a:ext uri="{FF2B5EF4-FFF2-40B4-BE49-F238E27FC236}">
                <a16:creationId xmlns:a16="http://schemas.microsoft.com/office/drawing/2014/main" id="{51CE3500-AFE8-4B2F-A1A5-A343F33DE485}"/>
              </a:ext>
            </a:extLst>
          </p:cNvPr>
          <p:cNvSpPr>
            <a:spLocks noGrp="1"/>
          </p:cNvSpPr>
          <p:nvPr>
            <p:ph sz="half" idx="2"/>
          </p:nvPr>
        </p:nvSpPr>
        <p:spPr>
          <a:xfrm>
            <a:off x="1507096" y="2026347"/>
            <a:ext cx="4070372" cy="4351338"/>
          </a:xfrm>
        </p:spPr>
        <p:txBody>
          <a:bodyPr>
            <a:normAutofit/>
          </a:bodyPr>
          <a:lstStyle/>
          <a:p>
            <a:pPr marL="0" lvl="4" indent="0" defTabSz="913989">
              <a:lnSpc>
                <a:spcPct val="200000"/>
              </a:lnSpc>
              <a:spcBef>
                <a:spcPts val="0"/>
              </a:spcBef>
              <a:buNone/>
              <a:defRPr/>
            </a:pPr>
            <a:r>
              <a:rPr lang="nb-NO">
                <a:ea typeface="+mj-ea"/>
              </a:rPr>
              <a:t>Mute når du ikke snakker</a:t>
            </a:r>
          </a:p>
          <a:p>
            <a:pPr marL="0" lvl="4" indent="0" defTabSz="913989">
              <a:lnSpc>
                <a:spcPct val="200000"/>
              </a:lnSpc>
              <a:spcBef>
                <a:spcPts val="0"/>
              </a:spcBef>
              <a:buNone/>
              <a:defRPr/>
            </a:pPr>
            <a:endParaRPr lang="nb-NO">
              <a:ea typeface="+mj-ea"/>
            </a:endParaRPr>
          </a:p>
          <a:p>
            <a:pPr marL="0" lvl="4" indent="0" defTabSz="913989">
              <a:lnSpc>
                <a:spcPct val="200000"/>
              </a:lnSpc>
              <a:spcBef>
                <a:spcPts val="0"/>
              </a:spcBef>
              <a:buNone/>
              <a:defRPr/>
            </a:pPr>
            <a:r>
              <a:rPr lang="nb-NO">
                <a:ea typeface="+mj-ea"/>
              </a:rPr>
              <a:t>Ha gjerne på kamera når du snakker</a:t>
            </a:r>
          </a:p>
          <a:p>
            <a:pPr marL="0" lvl="4" indent="0" defTabSz="913989">
              <a:lnSpc>
                <a:spcPct val="200000"/>
              </a:lnSpc>
              <a:spcBef>
                <a:spcPts val="0"/>
              </a:spcBef>
              <a:buNone/>
              <a:defRPr/>
            </a:pPr>
            <a:endParaRPr lang="nb-NO">
              <a:ea typeface="+mj-ea"/>
            </a:endParaRPr>
          </a:p>
          <a:p>
            <a:pPr marL="0" lvl="4" indent="0" defTabSz="913989">
              <a:lnSpc>
                <a:spcPct val="200000"/>
              </a:lnSpc>
              <a:spcBef>
                <a:spcPts val="0"/>
              </a:spcBef>
              <a:buNone/>
              <a:defRPr/>
            </a:pPr>
            <a:r>
              <a:rPr lang="nb-NO">
                <a:ea typeface="+mj-ea"/>
              </a:rPr>
              <a:t>Bruk chatten aktivt underveis i webinaret</a:t>
            </a:r>
          </a:p>
          <a:p>
            <a:pPr marL="0" lvl="4" indent="0" defTabSz="913989">
              <a:lnSpc>
                <a:spcPct val="200000"/>
              </a:lnSpc>
              <a:spcBef>
                <a:spcPts val="0"/>
              </a:spcBef>
              <a:buNone/>
              <a:defRPr/>
            </a:pPr>
            <a:endParaRPr lang="nb-NO">
              <a:ea typeface="+mj-ea"/>
            </a:endParaRPr>
          </a:p>
          <a:p>
            <a:pPr marL="457200" lvl="1" indent="0">
              <a:buNone/>
            </a:pPr>
            <a:endParaRPr lang="nb-NO" sz="1200"/>
          </a:p>
          <a:p>
            <a:pPr marL="0" indent="0">
              <a:buNone/>
            </a:pPr>
            <a:endParaRPr lang="nb-NO" sz="1200">
              <a:highlight>
                <a:srgbClr val="FFFF00"/>
              </a:highlight>
            </a:endParaRPr>
          </a:p>
        </p:txBody>
      </p:sp>
      <p:sp>
        <p:nvSpPr>
          <p:cNvPr id="21" name="Freeform 47">
            <a:extLst>
              <a:ext uri="{FF2B5EF4-FFF2-40B4-BE49-F238E27FC236}">
                <a16:creationId xmlns:a16="http://schemas.microsoft.com/office/drawing/2014/main" id="{A6D0C440-5D8B-4C58-B525-3A3A08BFEC09}"/>
              </a:ext>
            </a:extLst>
          </p:cNvPr>
          <p:cNvSpPr>
            <a:spLocks noEditPoints="1"/>
          </p:cNvSpPr>
          <p:nvPr/>
        </p:nvSpPr>
        <p:spPr bwMode="auto">
          <a:xfrm>
            <a:off x="963979" y="4140909"/>
            <a:ext cx="470397" cy="371063"/>
          </a:xfrm>
          <a:custGeom>
            <a:avLst/>
            <a:gdLst>
              <a:gd name="T0" fmla="*/ 168 w 224"/>
              <a:gd name="T1" fmla="*/ 48 h 176"/>
              <a:gd name="T2" fmla="*/ 152 w 224"/>
              <a:gd name="T3" fmla="*/ 0 h 176"/>
              <a:gd name="T4" fmla="*/ 0 w 224"/>
              <a:gd name="T5" fmla="*/ 16 h 176"/>
              <a:gd name="T6" fmla="*/ 16 w 224"/>
              <a:gd name="T7" fmla="*/ 120 h 176"/>
              <a:gd name="T8" fmla="*/ 24 w 224"/>
              <a:gd name="T9" fmla="*/ 156 h 176"/>
              <a:gd name="T10" fmla="*/ 28 w 224"/>
              <a:gd name="T11" fmla="*/ 160 h 176"/>
              <a:gd name="T12" fmla="*/ 70 w 224"/>
              <a:gd name="T13" fmla="*/ 120 h 176"/>
              <a:gd name="T14" fmla="*/ 96 w 224"/>
              <a:gd name="T15" fmla="*/ 128 h 176"/>
              <a:gd name="T16" fmla="*/ 162 w 224"/>
              <a:gd name="T17" fmla="*/ 144 h 176"/>
              <a:gd name="T18" fmla="*/ 196 w 224"/>
              <a:gd name="T19" fmla="*/ 176 h 176"/>
              <a:gd name="T20" fmla="*/ 200 w 224"/>
              <a:gd name="T21" fmla="*/ 172 h 176"/>
              <a:gd name="T22" fmla="*/ 208 w 224"/>
              <a:gd name="T23" fmla="*/ 144 h 176"/>
              <a:gd name="T24" fmla="*/ 224 w 224"/>
              <a:gd name="T25" fmla="*/ 64 h 176"/>
              <a:gd name="T26" fmla="*/ 68 w 224"/>
              <a:gd name="T27" fmla="*/ 112 h 176"/>
              <a:gd name="T28" fmla="*/ 32 w 224"/>
              <a:gd name="T29" fmla="*/ 146 h 176"/>
              <a:gd name="T30" fmla="*/ 31 w 224"/>
              <a:gd name="T31" fmla="*/ 113 h 176"/>
              <a:gd name="T32" fmla="*/ 16 w 224"/>
              <a:gd name="T33" fmla="*/ 112 h 176"/>
              <a:gd name="T34" fmla="*/ 8 w 224"/>
              <a:gd name="T35" fmla="*/ 16 h 176"/>
              <a:gd name="T36" fmla="*/ 152 w 224"/>
              <a:gd name="T37" fmla="*/ 8 h 176"/>
              <a:gd name="T38" fmla="*/ 160 w 224"/>
              <a:gd name="T39" fmla="*/ 104 h 176"/>
              <a:gd name="T40" fmla="*/ 68 w 224"/>
              <a:gd name="T41" fmla="*/ 112 h 176"/>
              <a:gd name="T42" fmla="*/ 208 w 224"/>
              <a:gd name="T43" fmla="*/ 136 h 176"/>
              <a:gd name="T44" fmla="*/ 193 w 224"/>
              <a:gd name="T45" fmla="*/ 137 h 176"/>
              <a:gd name="T46" fmla="*/ 192 w 224"/>
              <a:gd name="T47" fmla="*/ 162 h 176"/>
              <a:gd name="T48" fmla="*/ 164 w 224"/>
              <a:gd name="T49" fmla="*/ 136 h 176"/>
              <a:gd name="T50" fmla="*/ 104 w 224"/>
              <a:gd name="T51" fmla="*/ 128 h 176"/>
              <a:gd name="T52" fmla="*/ 152 w 224"/>
              <a:gd name="T53" fmla="*/ 120 h 176"/>
              <a:gd name="T54" fmla="*/ 168 w 224"/>
              <a:gd name="T55" fmla="*/ 56 h 176"/>
              <a:gd name="T56" fmla="*/ 216 w 224"/>
              <a:gd name="T57" fmla="*/ 64 h 176"/>
              <a:gd name="T58" fmla="*/ 132 w 224"/>
              <a:gd name="T59" fmla="*/ 56 h 176"/>
              <a:gd name="T60" fmla="*/ 32 w 224"/>
              <a:gd name="T61" fmla="*/ 60 h 176"/>
              <a:gd name="T62" fmla="*/ 132 w 224"/>
              <a:gd name="T63" fmla="*/ 64 h 176"/>
              <a:gd name="T64" fmla="*/ 132 w 224"/>
              <a:gd name="T65" fmla="*/ 56 h 176"/>
              <a:gd name="T66" fmla="*/ 132 w 224"/>
              <a:gd name="T67" fmla="*/ 48 h 176"/>
              <a:gd name="T68" fmla="*/ 132 w 224"/>
              <a:gd name="T69" fmla="*/ 40 h 176"/>
              <a:gd name="T70" fmla="*/ 32 w 224"/>
              <a:gd name="T71" fmla="*/ 44 h 176"/>
              <a:gd name="T72" fmla="*/ 100 w 224"/>
              <a:gd name="T73" fmla="*/ 72 h 176"/>
              <a:gd name="T74" fmla="*/ 32 w 224"/>
              <a:gd name="T75" fmla="*/ 76 h 176"/>
              <a:gd name="T76" fmla="*/ 100 w 224"/>
              <a:gd name="T77" fmla="*/ 80 h 176"/>
              <a:gd name="T78" fmla="*/ 100 w 224"/>
              <a:gd name="T79"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176">
                <a:moveTo>
                  <a:pt x="208" y="48"/>
                </a:moveTo>
                <a:cubicBezTo>
                  <a:pt x="168" y="48"/>
                  <a:pt x="168" y="48"/>
                  <a:pt x="168" y="48"/>
                </a:cubicBezTo>
                <a:cubicBezTo>
                  <a:pt x="168" y="16"/>
                  <a:pt x="168" y="16"/>
                  <a:pt x="168" y="16"/>
                </a:cubicBezTo>
                <a:cubicBezTo>
                  <a:pt x="168" y="7"/>
                  <a:pt x="161" y="0"/>
                  <a:pt x="152" y="0"/>
                </a:cubicBezTo>
                <a:cubicBezTo>
                  <a:pt x="16" y="0"/>
                  <a:pt x="16" y="0"/>
                  <a:pt x="16" y="0"/>
                </a:cubicBezTo>
                <a:cubicBezTo>
                  <a:pt x="7" y="0"/>
                  <a:pt x="0" y="7"/>
                  <a:pt x="0" y="16"/>
                </a:cubicBezTo>
                <a:cubicBezTo>
                  <a:pt x="0" y="104"/>
                  <a:pt x="0" y="104"/>
                  <a:pt x="0" y="104"/>
                </a:cubicBezTo>
                <a:cubicBezTo>
                  <a:pt x="0" y="113"/>
                  <a:pt x="7" y="120"/>
                  <a:pt x="16" y="120"/>
                </a:cubicBezTo>
                <a:cubicBezTo>
                  <a:pt x="24" y="120"/>
                  <a:pt x="24" y="120"/>
                  <a:pt x="24" y="120"/>
                </a:cubicBezTo>
                <a:cubicBezTo>
                  <a:pt x="24" y="156"/>
                  <a:pt x="24" y="156"/>
                  <a:pt x="24" y="156"/>
                </a:cubicBezTo>
                <a:cubicBezTo>
                  <a:pt x="24" y="158"/>
                  <a:pt x="25" y="159"/>
                  <a:pt x="26" y="160"/>
                </a:cubicBezTo>
                <a:cubicBezTo>
                  <a:pt x="27" y="160"/>
                  <a:pt x="27" y="160"/>
                  <a:pt x="28" y="160"/>
                </a:cubicBezTo>
                <a:cubicBezTo>
                  <a:pt x="29" y="160"/>
                  <a:pt x="30" y="160"/>
                  <a:pt x="31" y="159"/>
                </a:cubicBezTo>
                <a:cubicBezTo>
                  <a:pt x="70" y="120"/>
                  <a:pt x="70" y="120"/>
                  <a:pt x="70" y="120"/>
                </a:cubicBezTo>
                <a:cubicBezTo>
                  <a:pt x="96" y="120"/>
                  <a:pt x="96" y="120"/>
                  <a:pt x="96" y="120"/>
                </a:cubicBezTo>
                <a:cubicBezTo>
                  <a:pt x="96" y="128"/>
                  <a:pt x="96" y="128"/>
                  <a:pt x="96" y="128"/>
                </a:cubicBezTo>
                <a:cubicBezTo>
                  <a:pt x="96" y="137"/>
                  <a:pt x="103" y="144"/>
                  <a:pt x="112" y="144"/>
                </a:cubicBezTo>
                <a:cubicBezTo>
                  <a:pt x="162" y="144"/>
                  <a:pt x="162" y="144"/>
                  <a:pt x="162" y="144"/>
                </a:cubicBezTo>
                <a:cubicBezTo>
                  <a:pt x="193" y="175"/>
                  <a:pt x="193" y="175"/>
                  <a:pt x="193" y="175"/>
                </a:cubicBezTo>
                <a:cubicBezTo>
                  <a:pt x="194" y="176"/>
                  <a:pt x="195" y="176"/>
                  <a:pt x="196" y="176"/>
                </a:cubicBezTo>
                <a:cubicBezTo>
                  <a:pt x="197" y="176"/>
                  <a:pt x="197" y="176"/>
                  <a:pt x="198" y="176"/>
                </a:cubicBezTo>
                <a:cubicBezTo>
                  <a:pt x="199" y="175"/>
                  <a:pt x="200" y="174"/>
                  <a:pt x="200" y="172"/>
                </a:cubicBezTo>
                <a:cubicBezTo>
                  <a:pt x="200" y="144"/>
                  <a:pt x="200" y="144"/>
                  <a:pt x="200" y="144"/>
                </a:cubicBezTo>
                <a:cubicBezTo>
                  <a:pt x="208" y="144"/>
                  <a:pt x="208" y="144"/>
                  <a:pt x="208" y="144"/>
                </a:cubicBezTo>
                <a:cubicBezTo>
                  <a:pt x="217" y="144"/>
                  <a:pt x="224" y="137"/>
                  <a:pt x="224" y="128"/>
                </a:cubicBezTo>
                <a:cubicBezTo>
                  <a:pt x="224" y="64"/>
                  <a:pt x="224" y="64"/>
                  <a:pt x="224" y="64"/>
                </a:cubicBezTo>
                <a:cubicBezTo>
                  <a:pt x="224" y="55"/>
                  <a:pt x="217" y="48"/>
                  <a:pt x="208" y="48"/>
                </a:cubicBezTo>
                <a:close/>
                <a:moveTo>
                  <a:pt x="68" y="112"/>
                </a:moveTo>
                <a:cubicBezTo>
                  <a:pt x="67" y="112"/>
                  <a:pt x="66" y="112"/>
                  <a:pt x="65" y="113"/>
                </a:cubicBezTo>
                <a:cubicBezTo>
                  <a:pt x="32" y="146"/>
                  <a:pt x="32" y="146"/>
                  <a:pt x="32" y="146"/>
                </a:cubicBezTo>
                <a:cubicBezTo>
                  <a:pt x="32" y="116"/>
                  <a:pt x="32" y="116"/>
                  <a:pt x="32" y="116"/>
                </a:cubicBezTo>
                <a:cubicBezTo>
                  <a:pt x="32" y="115"/>
                  <a:pt x="32" y="114"/>
                  <a:pt x="31" y="113"/>
                </a:cubicBezTo>
                <a:cubicBezTo>
                  <a:pt x="30" y="112"/>
                  <a:pt x="29" y="112"/>
                  <a:pt x="28" y="112"/>
                </a:cubicBezTo>
                <a:cubicBezTo>
                  <a:pt x="16" y="112"/>
                  <a:pt x="16" y="112"/>
                  <a:pt x="16" y="112"/>
                </a:cubicBezTo>
                <a:cubicBezTo>
                  <a:pt x="12" y="112"/>
                  <a:pt x="8" y="108"/>
                  <a:pt x="8" y="104"/>
                </a:cubicBezTo>
                <a:cubicBezTo>
                  <a:pt x="8" y="16"/>
                  <a:pt x="8" y="16"/>
                  <a:pt x="8" y="16"/>
                </a:cubicBezTo>
                <a:cubicBezTo>
                  <a:pt x="8" y="12"/>
                  <a:pt x="12" y="8"/>
                  <a:pt x="16" y="8"/>
                </a:cubicBezTo>
                <a:cubicBezTo>
                  <a:pt x="152" y="8"/>
                  <a:pt x="152" y="8"/>
                  <a:pt x="152" y="8"/>
                </a:cubicBezTo>
                <a:cubicBezTo>
                  <a:pt x="156" y="8"/>
                  <a:pt x="160" y="12"/>
                  <a:pt x="160" y="16"/>
                </a:cubicBezTo>
                <a:cubicBezTo>
                  <a:pt x="160" y="104"/>
                  <a:pt x="160" y="104"/>
                  <a:pt x="160" y="104"/>
                </a:cubicBezTo>
                <a:cubicBezTo>
                  <a:pt x="160" y="108"/>
                  <a:pt x="156" y="112"/>
                  <a:pt x="152" y="112"/>
                </a:cubicBezTo>
                <a:lnTo>
                  <a:pt x="68" y="112"/>
                </a:lnTo>
                <a:close/>
                <a:moveTo>
                  <a:pt x="216" y="128"/>
                </a:moveTo>
                <a:cubicBezTo>
                  <a:pt x="216" y="132"/>
                  <a:pt x="212" y="136"/>
                  <a:pt x="208" y="136"/>
                </a:cubicBezTo>
                <a:cubicBezTo>
                  <a:pt x="196" y="136"/>
                  <a:pt x="196" y="136"/>
                  <a:pt x="196" y="136"/>
                </a:cubicBezTo>
                <a:cubicBezTo>
                  <a:pt x="195" y="136"/>
                  <a:pt x="194" y="136"/>
                  <a:pt x="193" y="137"/>
                </a:cubicBezTo>
                <a:cubicBezTo>
                  <a:pt x="192" y="138"/>
                  <a:pt x="192" y="139"/>
                  <a:pt x="192" y="140"/>
                </a:cubicBezTo>
                <a:cubicBezTo>
                  <a:pt x="192" y="162"/>
                  <a:pt x="192" y="162"/>
                  <a:pt x="192" y="162"/>
                </a:cubicBezTo>
                <a:cubicBezTo>
                  <a:pt x="167" y="137"/>
                  <a:pt x="167" y="137"/>
                  <a:pt x="167" y="137"/>
                </a:cubicBezTo>
                <a:cubicBezTo>
                  <a:pt x="166" y="136"/>
                  <a:pt x="165" y="136"/>
                  <a:pt x="164" y="136"/>
                </a:cubicBezTo>
                <a:cubicBezTo>
                  <a:pt x="112" y="136"/>
                  <a:pt x="112" y="136"/>
                  <a:pt x="112" y="136"/>
                </a:cubicBezTo>
                <a:cubicBezTo>
                  <a:pt x="108" y="136"/>
                  <a:pt x="104" y="132"/>
                  <a:pt x="104" y="128"/>
                </a:cubicBezTo>
                <a:cubicBezTo>
                  <a:pt x="104" y="120"/>
                  <a:pt x="104" y="120"/>
                  <a:pt x="104" y="120"/>
                </a:cubicBezTo>
                <a:cubicBezTo>
                  <a:pt x="152" y="120"/>
                  <a:pt x="152" y="120"/>
                  <a:pt x="152" y="120"/>
                </a:cubicBezTo>
                <a:cubicBezTo>
                  <a:pt x="161" y="120"/>
                  <a:pt x="168" y="113"/>
                  <a:pt x="168" y="104"/>
                </a:cubicBezTo>
                <a:cubicBezTo>
                  <a:pt x="168" y="56"/>
                  <a:pt x="168" y="56"/>
                  <a:pt x="168" y="56"/>
                </a:cubicBezTo>
                <a:cubicBezTo>
                  <a:pt x="208" y="56"/>
                  <a:pt x="208" y="56"/>
                  <a:pt x="208" y="56"/>
                </a:cubicBezTo>
                <a:cubicBezTo>
                  <a:pt x="212" y="56"/>
                  <a:pt x="216" y="60"/>
                  <a:pt x="216" y="64"/>
                </a:cubicBezTo>
                <a:lnTo>
                  <a:pt x="216" y="128"/>
                </a:lnTo>
                <a:close/>
                <a:moveTo>
                  <a:pt x="132" y="56"/>
                </a:moveTo>
                <a:cubicBezTo>
                  <a:pt x="36" y="56"/>
                  <a:pt x="36" y="56"/>
                  <a:pt x="36" y="56"/>
                </a:cubicBezTo>
                <a:cubicBezTo>
                  <a:pt x="34" y="56"/>
                  <a:pt x="32" y="58"/>
                  <a:pt x="32" y="60"/>
                </a:cubicBezTo>
                <a:cubicBezTo>
                  <a:pt x="32" y="62"/>
                  <a:pt x="34" y="64"/>
                  <a:pt x="36" y="64"/>
                </a:cubicBezTo>
                <a:cubicBezTo>
                  <a:pt x="132" y="64"/>
                  <a:pt x="132" y="64"/>
                  <a:pt x="132" y="64"/>
                </a:cubicBezTo>
                <a:cubicBezTo>
                  <a:pt x="134" y="64"/>
                  <a:pt x="136" y="62"/>
                  <a:pt x="136" y="60"/>
                </a:cubicBezTo>
                <a:cubicBezTo>
                  <a:pt x="136" y="58"/>
                  <a:pt x="134" y="56"/>
                  <a:pt x="132" y="56"/>
                </a:cubicBezTo>
                <a:close/>
                <a:moveTo>
                  <a:pt x="36" y="48"/>
                </a:moveTo>
                <a:cubicBezTo>
                  <a:pt x="132" y="48"/>
                  <a:pt x="132" y="48"/>
                  <a:pt x="132" y="48"/>
                </a:cubicBezTo>
                <a:cubicBezTo>
                  <a:pt x="134" y="48"/>
                  <a:pt x="136" y="46"/>
                  <a:pt x="136" y="44"/>
                </a:cubicBezTo>
                <a:cubicBezTo>
                  <a:pt x="136" y="42"/>
                  <a:pt x="134" y="40"/>
                  <a:pt x="132" y="40"/>
                </a:cubicBezTo>
                <a:cubicBezTo>
                  <a:pt x="36" y="40"/>
                  <a:pt x="36" y="40"/>
                  <a:pt x="36" y="40"/>
                </a:cubicBezTo>
                <a:cubicBezTo>
                  <a:pt x="34" y="40"/>
                  <a:pt x="32" y="42"/>
                  <a:pt x="32" y="44"/>
                </a:cubicBezTo>
                <a:cubicBezTo>
                  <a:pt x="32" y="46"/>
                  <a:pt x="34" y="48"/>
                  <a:pt x="36" y="48"/>
                </a:cubicBezTo>
                <a:close/>
                <a:moveTo>
                  <a:pt x="100" y="72"/>
                </a:moveTo>
                <a:cubicBezTo>
                  <a:pt x="36" y="72"/>
                  <a:pt x="36" y="72"/>
                  <a:pt x="36" y="72"/>
                </a:cubicBezTo>
                <a:cubicBezTo>
                  <a:pt x="34" y="72"/>
                  <a:pt x="32" y="74"/>
                  <a:pt x="32" y="76"/>
                </a:cubicBezTo>
                <a:cubicBezTo>
                  <a:pt x="32" y="78"/>
                  <a:pt x="34" y="80"/>
                  <a:pt x="36" y="80"/>
                </a:cubicBezTo>
                <a:cubicBezTo>
                  <a:pt x="100" y="80"/>
                  <a:pt x="100" y="80"/>
                  <a:pt x="100" y="80"/>
                </a:cubicBezTo>
                <a:cubicBezTo>
                  <a:pt x="102" y="80"/>
                  <a:pt x="104" y="78"/>
                  <a:pt x="104" y="76"/>
                </a:cubicBezTo>
                <a:cubicBezTo>
                  <a:pt x="104" y="74"/>
                  <a:pt x="102" y="72"/>
                  <a:pt x="100" y="7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513" tIns="56256" rIns="112513" bIns="56256" numCol="1" anchor="t" anchorCtr="0" compatLnSpc="1">
            <a:prstTxWarp prst="textNoShape">
              <a:avLst/>
            </a:prstTxWarp>
          </a:bodyPr>
          <a:lstStyle/>
          <a:p>
            <a:pPr defTabSz="1038995"/>
            <a:endParaRPr lang="en-GB" sz="2214">
              <a:solidFill>
                <a:prstClr val="black"/>
              </a:solidFill>
              <a:latin typeface="Arial" panose="020B0604020202020204"/>
            </a:endParaRPr>
          </a:p>
        </p:txBody>
      </p:sp>
      <p:sp>
        <p:nvSpPr>
          <p:cNvPr id="32" name="Freeform 14">
            <a:extLst>
              <a:ext uri="{FF2B5EF4-FFF2-40B4-BE49-F238E27FC236}">
                <a16:creationId xmlns:a16="http://schemas.microsoft.com/office/drawing/2014/main" id="{A794B424-6A19-48C7-9E64-630021299411}"/>
              </a:ext>
            </a:extLst>
          </p:cNvPr>
          <p:cNvSpPr>
            <a:spLocks noEditPoints="1"/>
          </p:cNvSpPr>
          <p:nvPr/>
        </p:nvSpPr>
        <p:spPr bwMode="auto">
          <a:xfrm>
            <a:off x="940146" y="3129476"/>
            <a:ext cx="470397" cy="395897"/>
          </a:xfrm>
          <a:custGeom>
            <a:avLst/>
            <a:gdLst>
              <a:gd name="T0" fmla="*/ 104 w 208"/>
              <a:gd name="T1" fmla="*/ 56 h 192"/>
              <a:gd name="T2" fmla="*/ 48 w 208"/>
              <a:gd name="T3" fmla="*/ 112 h 192"/>
              <a:gd name="T4" fmla="*/ 104 w 208"/>
              <a:gd name="T5" fmla="*/ 168 h 192"/>
              <a:gd name="T6" fmla="*/ 160 w 208"/>
              <a:gd name="T7" fmla="*/ 112 h 192"/>
              <a:gd name="T8" fmla="*/ 104 w 208"/>
              <a:gd name="T9" fmla="*/ 56 h 192"/>
              <a:gd name="T10" fmla="*/ 104 w 208"/>
              <a:gd name="T11" fmla="*/ 160 h 192"/>
              <a:gd name="T12" fmla="*/ 56 w 208"/>
              <a:gd name="T13" fmla="*/ 112 h 192"/>
              <a:gd name="T14" fmla="*/ 104 w 208"/>
              <a:gd name="T15" fmla="*/ 64 h 192"/>
              <a:gd name="T16" fmla="*/ 152 w 208"/>
              <a:gd name="T17" fmla="*/ 112 h 192"/>
              <a:gd name="T18" fmla="*/ 104 w 208"/>
              <a:gd name="T19" fmla="*/ 160 h 192"/>
              <a:gd name="T20" fmla="*/ 104 w 208"/>
              <a:gd name="T21" fmla="*/ 80 h 192"/>
              <a:gd name="T22" fmla="*/ 72 w 208"/>
              <a:gd name="T23" fmla="*/ 112 h 192"/>
              <a:gd name="T24" fmla="*/ 76 w 208"/>
              <a:gd name="T25" fmla="*/ 116 h 192"/>
              <a:gd name="T26" fmla="*/ 80 w 208"/>
              <a:gd name="T27" fmla="*/ 112 h 192"/>
              <a:gd name="T28" fmla="*/ 104 w 208"/>
              <a:gd name="T29" fmla="*/ 88 h 192"/>
              <a:gd name="T30" fmla="*/ 108 w 208"/>
              <a:gd name="T31" fmla="*/ 84 h 192"/>
              <a:gd name="T32" fmla="*/ 104 w 208"/>
              <a:gd name="T33" fmla="*/ 80 h 192"/>
              <a:gd name="T34" fmla="*/ 184 w 208"/>
              <a:gd name="T35" fmla="*/ 40 h 192"/>
              <a:gd name="T36" fmla="*/ 160 w 208"/>
              <a:gd name="T37" fmla="*/ 40 h 192"/>
              <a:gd name="T38" fmla="*/ 158 w 208"/>
              <a:gd name="T39" fmla="*/ 39 h 192"/>
              <a:gd name="T40" fmla="*/ 147 w 208"/>
              <a:gd name="T41" fmla="*/ 10 h 192"/>
              <a:gd name="T42" fmla="*/ 132 w 208"/>
              <a:gd name="T43" fmla="*/ 0 h 192"/>
              <a:gd name="T44" fmla="*/ 76 w 208"/>
              <a:gd name="T45" fmla="*/ 0 h 192"/>
              <a:gd name="T46" fmla="*/ 61 w 208"/>
              <a:gd name="T47" fmla="*/ 10 h 192"/>
              <a:gd name="T48" fmla="*/ 50 w 208"/>
              <a:gd name="T49" fmla="*/ 39 h 192"/>
              <a:gd name="T50" fmla="*/ 48 w 208"/>
              <a:gd name="T51" fmla="*/ 40 h 192"/>
              <a:gd name="T52" fmla="*/ 24 w 208"/>
              <a:gd name="T53" fmla="*/ 40 h 192"/>
              <a:gd name="T54" fmla="*/ 0 w 208"/>
              <a:gd name="T55" fmla="*/ 64 h 192"/>
              <a:gd name="T56" fmla="*/ 0 w 208"/>
              <a:gd name="T57" fmla="*/ 168 h 192"/>
              <a:gd name="T58" fmla="*/ 24 w 208"/>
              <a:gd name="T59" fmla="*/ 192 h 192"/>
              <a:gd name="T60" fmla="*/ 184 w 208"/>
              <a:gd name="T61" fmla="*/ 192 h 192"/>
              <a:gd name="T62" fmla="*/ 208 w 208"/>
              <a:gd name="T63" fmla="*/ 168 h 192"/>
              <a:gd name="T64" fmla="*/ 208 w 208"/>
              <a:gd name="T65" fmla="*/ 64 h 192"/>
              <a:gd name="T66" fmla="*/ 184 w 208"/>
              <a:gd name="T67" fmla="*/ 40 h 192"/>
              <a:gd name="T68" fmla="*/ 200 w 208"/>
              <a:gd name="T69" fmla="*/ 168 h 192"/>
              <a:gd name="T70" fmla="*/ 184 w 208"/>
              <a:gd name="T71" fmla="*/ 184 h 192"/>
              <a:gd name="T72" fmla="*/ 24 w 208"/>
              <a:gd name="T73" fmla="*/ 184 h 192"/>
              <a:gd name="T74" fmla="*/ 8 w 208"/>
              <a:gd name="T75" fmla="*/ 168 h 192"/>
              <a:gd name="T76" fmla="*/ 8 w 208"/>
              <a:gd name="T77" fmla="*/ 64 h 192"/>
              <a:gd name="T78" fmla="*/ 24 w 208"/>
              <a:gd name="T79" fmla="*/ 48 h 192"/>
              <a:gd name="T80" fmla="*/ 48 w 208"/>
              <a:gd name="T81" fmla="*/ 48 h 192"/>
              <a:gd name="T82" fmla="*/ 57 w 208"/>
              <a:gd name="T83" fmla="*/ 42 h 192"/>
              <a:gd name="T84" fmla="*/ 69 w 208"/>
              <a:gd name="T85" fmla="*/ 13 h 192"/>
              <a:gd name="T86" fmla="*/ 76 w 208"/>
              <a:gd name="T87" fmla="*/ 8 h 192"/>
              <a:gd name="T88" fmla="*/ 132 w 208"/>
              <a:gd name="T89" fmla="*/ 8 h 192"/>
              <a:gd name="T90" fmla="*/ 139 w 208"/>
              <a:gd name="T91" fmla="*/ 13 h 192"/>
              <a:gd name="T92" fmla="*/ 151 w 208"/>
              <a:gd name="T93" fmla="*/ 42 h 192"/>
              <a:gd name="T94" fmla="*/ 160 w 208"/>
              <a:gd name="T95" fmla="*/ 48 h 192"/>
              <a:gd name="T96" fmla="*/ 184 w 208"/>
              <a:gd name="T97" fmla="*/ 48 h 192"/>
              <a:gd name="T98" fmla="*/ 200 w 208"/>
              <a:gd name="T99" fmla="*/ 64 h 192"/>
              <a:gd name="T100" fmla="*/ 200 w 208"/>
              <a:gd name="T101" fmla="*/ 1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192">
                <a:moveTo>
                  <a:pt x="104" y="56"/>
                </a:moveTo>
                <a:cubicBezTo>
                  <a:pt x="73" y="56"/>
                  <a:pt x="48" y="81"/>
                  <a:pt x="48" y="112"/>
                </a:cubicBezTo>
                <a:cubicBezTo>
                  <a:pt x="48" y="143"/>
                  <a:pt x="73" y="168"/>
                  <a:pt x="104" y="168"/>
                </a:cubicBezTo>
                <a:cubicBezTo>
                  <a:pt x="135" y="168"/>
                  <a:pt x="160" y="143"/>
                  <a:pt x="160" y="112"/>
                </a:cubicBezTo>
                <a:cubicBezTo>
                  <a:pt x="160" y="81"/>
                  <a:pt x="135" y="56"/>
                  <a:pt x="104" y="56"/>
                </a:cubicBezTo>
                <a:close/>
                <a:moveTo>
                  <a:pt x="104" y="160"/>
                </a:moveTo>
                <a:cubicBezTo>
                  <a:pt x="78" y="160"/>
                  <a:pt x="56" y="138"/>
                  <a:pt x="56" y="112"/>
                </a:cubicBezTo>
                <a:cubicBezTo>
                  <a:pt x="56" y="86"/>
                  <a:pt x="78" y="64"/>
                  <a:pt x="104" y="64"/>
                </a:cubicBezTo>
                <a:cubicBezTo>
                  <a:pt x="130" y="64"/>
                  <a:pt x="152" y="86"/>
                  <a:pt x="152" y="112"/>
                </a:cubicBezTo>
                <a:cubicBezTo>
                  <a:pt x="152" y="138"/>
                  <a:pt x="130" y="160"/>
                  <a:pt x="104" y="160"/>
                </a:cubicBezTo>
                <a:close/>
                <a:moveTo>
                  <a:pt x="104" y="80"/>
                </a:moveTo>
                <a:cubicBezTo>
                  <a:pt x="86" y="80"/>
                  <a:pt x="72" y="94"/>
                  <a:pt x="72" y="112"/>
                </a:cubicBezTo>
                <a:cubicBezTo>
                  <a:pt x="72" y="114"/>
                  <a:pt x="74" y="116"/>
                  <a:pt x="76" y="116"/>
                </a:cubicBezTo>
                <a:cubicBezTo>
                  <a:pt x="78" y="116"/>
                  <a:pt x="80" y="114"/>
                  <a:pt x="80" y="112"/>
                </a:cubicBezTo>
                <a:cubicBezTo>
                  <a:pt x="80" y="99"/>
                  <a:pt x="91" y="88"/>
                  <a:pt x="104" y="88"/>
                </a:cubicBezTo>
                <a:cubicBezTo>
                  <a:pt x="106" y="88"/>
                  <a:pt x="108" y="86"/>
                  <a:pt x="108" y="84"/>
                </a:cubicBezTo>
                <a:cubicBezTo>
                  <a:pt x="108" y="82"/>
                  <a:pt x="106" y="80"/>
                  <a:pt x="104" y="80"/>
                </a:cubicBezTo>
                <a:close/>
                <a:moveTo>
                  <a:pt x="184" y="40"/>
                </a:moveTo>
                <a:cubicBezTo>
                  <a:pt x="160" y="40"/>
                  <a:pt x="160" y="40"/>
                  <a:pt x="160" y="40"/>
                </a:cubicBezTo>
                <a:cubicBezTo>
                  <a:pt x="159" y="40"/>
                  <a:pt x="159" y="40"/>
                  <a:pt x="158" y="39"/>
                </a:cubicBezTo>
                <a:cubicBezTo>
                  <a:pt x="147" y="10"/>
                  <a:pt x="147" y="10"/>
                  <a:pt x="147" y="10"/>
                </a:cubicBezTo>
                <a:cubicBezTo>
                  <a:pt x="144" y="4"/>
                  <a:pt x="139" y="0"/>
                  <a:pt x="132" y="0"/>
                </a:cubicBezTo>
                <a:cubicBezTo>
                  <a:pt x="76" y="0"/>
                  <a:pt x="76" y="0"/>
                  <a:pt x="76" y="0"/>
                </a:cubicBezTo>
                <a:cubicBezTo>
                  <a:pt x="69" y="0"/>
                  <a:pt x="64" y="4"/>
                  <a:pt x="61" y="10"/>
                </a:cubicBezTo>
                <a:cubicBezTo>
                  <a:pt x="50" y="39"/>
                  <a:pt x="50" y="39"/>
                  <a:pt x="50" y="39"/>
                </a:cubicBezTo>
                <a:cubicBezTo>
                  <a:pt x="49" y="40"/>
                  <a:pt x="49" y="40"/>
                  <a:pt x="48" y="40"/>
                </a:cubicBezTo>
                <a:cubicBezTo>
                  <a:pt x="24" y="40"/>
                  <a:pt x="24" y="40"/>
                  <a:pt x="24" y="40"/>
                </a:cubicBezTo>
                <a:cubicBezTo>
                  <a:pt x="11" y="40"/>
                  <a:pt x="0" y="51"/>
                  <a:pt x="0" y="64"/>
                </a:cubicBezTo>
                <a:cubicBezTo>
                  <a:pt x="0" y="168"/>
                  <a:pt x="0" y="168"/>
                  <a:pt x="0" y="168"/>
                </a:cubicBezTo>
                <a:cubicBezTo>
                  <a:pt x="0" y="181"/>
                  <a:pt x="11" y="192"/>
                  <a:pt x="24" y="192"/>
                </a:cubicBezTo>
                <a:cubicBezTo>
                  <a:pt x="184" y="192"/>
                  <a:pt x="184" y="192"/>
                  <a:pt x="184" y="192"/>
                </a:cubicBezTo>
                <a:cubicBezTo>
                  <a:pt x="197" y="192"/>
                  <a:pt x="208" y="181"/>
                  <a:pt x="208" y="168"/>
                </a:cubicBezTo>
                <a:cubicBezTo>
                  <a:pt x="208" y="64"/>
                  <a:pt x="208" y="64"/>
                  <a:pt x="208" y="64"/>
                </a:cubicBezTo>
                <a:cubicBezTo>
                  <a:pt x="208" y="51"/>
                  <a:pt x="197" y="40"/>
                  <a:pt x="184" y="40"/>
                </a:cubicBezTo>
                <a:close/>
                <a:moveTo>
                  <a:pt x="200" y="168"/>
                </a:moveTo>
                <a:cubicBezTo>
                  <a:pt x="200" y="177"/>
                  <a:pt x="193" y="184"/>
                  <a:pt x="184" y="184"/>
                </a:cubicBezTo>
                <a:cubicBezTo>
                  <a:pt x="24" y="184"/>
                  <a:pt x="24" y="184"/>
                  <a:pt x="24" y="184"/>
                </a:cubicBezTo>
                <a:cubicBezTo>
                  <a:pt x="15" y="184"/>
                  <a:pt x="8" y="177"/>
                  <a:pt x="8" y="168"/>
                </a:cubicBezTo>
                <a:cubicBezTo>
                  <a:pt x="8" y="64"/>
                  <a:pt x="8" y="64"/>
                  <a:pt x="8" y="64"/>
                </a:cubicBezTo>
                <a:cubicBezTo>
                  <a:pt x="8" y="55"/>
                  <a:pt x="15" y="48"/>
                  <a:pt x="24" y="48"/>
                </a:cubicBezTo>
                <a:cubicBezTo>
                  <a:pt x="48" y="48"/>
                  <a:pt x="48" y="48"/>
                  <a:pt x="48" y="48"/>
                </a:cubicBezTo>
                <a:cubicBezTo>
                  <a:pt x="52" y="48"/>
                  <a:pt x="56" y="46"/>
                  <a:pt x="57" y="42"/>
                </a:cubicBezTo>
                <a:cubicBezTo>
                  <a:pt x="69" y="13"/>
                  <a:pt x="69" y="13"/>
                  <a:pt x="69" y="13"/>
                </a:cubicBezTo>
                <a:cubicBezTo>
                  <a:pt x="70" y="10"/>
                  <a:pt x="73" y="8"/>
                  <a:pt x="76" y="8"/>
                </a:cubicBezTo>
                <a:cubicBezTo>
                  <a:pt x="132" y="8"/>
                  <a:pt x="132" y="8"/>
                  <a:pt x="132" y="8"/>
                </a:cubicBezTo>
                <a:cubicBezTo>
                  <a:pt x="135" y="8"/>
                  <a:pt x="138" y="10"/>
                  <a:pt x="139" y="13"/>
                </a:cubicBezTo>
                <a:cubicBezTo>
                  <a:pt x="151" y="42"/>
                  <a:pt x="151" y="42"/>
                  <a:pt x="151" y="42"/>
                </a:cubicBezTo>
                <a:cubicBezTo>
                  <a:pt x="152" y="46"/>
                  <a:pt x="156" y="48"/>
                  <a:pt x="160" y="48"/>
                </a:cubicBezTo>
                <a:cubicBezTo>
                  <a:pt x="184" y="48"/>
                  <a:pt x="184" y="48"/>
                  <a:pt x="184" y="48"/>
                </a:cubicBezTo>
                <a:cubicBezTo>
                  <a:pt x="193" y="48"/>
                  <a:pt x="200" y="55"/>
                  <a:pt x="200" y="64"/>
                </a:cubicBezTo>
                <a:lnTo>
                  <a:pt x="200" y="1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513" tIns="56256" rIns="112513" bIns="56256" numCol="1" anchor="t" anchorCtr="0" compatLnSpc="1">
            <a:prstTxWarp prst="textNoShape">
              <a:avLst/>
            </a:prstTxWarp>
          </a:bodyPr>
          <a:lstStyle/>
          <a:p>
            <a:pPr defTabSz="1038995"/>
            <a:endParaRPr lang="en-GB" sz="2214">
              <a:solidFill>
                <a:prstClr val="black"/>
              </a:solidFill>
              <a:latin typeface="Arial" panose="020B0604020202020204"/>
            </a:endParaRPr>
          </a:p>
        </p:txBody>
      </p:sp>
      <p:sp>
        <p:nvSpPr>
          <p:cNvPr id="33" name="Freeform 21">
            <a:extLst>
              <a:ext uri="{FF2B5EF4-FFF2-40B4-BE49-F238E27FC236}">
                <a16:creationId xmlns:a16="http://schemas.microsoft.com/office/drawing/2014/main" id="{4D0A54B3-43DD-4696-B174-CF17B4529563}"/>
              </a:ext>
            </a:extLst>
          </p:cNvPr>
          <p:cNvSpPr>
            <a:spLocks noEditPoints="1"/>
          </p:cNvSpPr>
          <p:nvPr/>
        </p:nvSpPr>
        <p:spPr bwMode="auto">
          <a:xfrm>
            <a:off x="923725" y="2171624"/>
            <a:ext cx="470397" cy="458338"/>
          </a:xfrm>
          <a:custGeom>
            <a:avLst/>
            <a:gdLst>
              <a:gd name="T0" fmla="*/ 156 w 160"/>
              <a:gd name="T1" fmla="*/ 96 h 224"/>
              <a:gd name="T2" fmla="*/ 136 w 160"/>
              <a:gd name="T3" fmla="*/ 96 h 224"/>
              <a:gd name="T4" fmla="*/ 136 w 160"/>
              <a:gd name="T5" fmla="*/ 56 h 224"/>
              <a:gd name="T6" fmla="*/ 102 w 160"/>
              <a:gd name="T7" fmla="*/ 4 h 224"/>
              <a:gd name="T8" fmla="*/ 101 w 160"/>
              <a:gd name="T9" fmla="*/ 4 h 224"/>
              <a:gd name="T10" fmla="*/ 80 w 160"/>
              <a:gd name="T11" fmla="*/ 0 h 224"/>
              <a:gd name="T12" fmla="*/ 59 w 160"/>
              <a:gd name="T13" fmla="*/ 4 h 224"/>
              <a:gd name="T14" fmla="*/ 58 w 160"/>
              <a:gd name="T15" fmla="*/ 4 h 224"/>
              <a:gd name="T16" fmla="*/ 24 w 160"/>
              <a:gd name="T17" fmla="*/ 56 h 224"/>
              <a:gd name="T18" fmla="*/ 24 w 160"/>
              <a:gd name="T19" fmla="*/ 96 h 224"/>
              <a:gd name="T20" fmla="*/ 4 w 160"/>
              <a:gd name="T21" fmla="*/ 96 h 224"/>
              <a:gd name="T22" fmla="*/ 0 w 160"/>
              <a:gd name="T23" fmla="*/ 100 h 224"/>
              <a:gd name="T24" fmla="*/ 0 w 160"/>
              <a:gd name="T25" fmla="*/ 104 h 224"/>
              <a:gd name="T26" fmla="*/ 64 w 160"/>
              <a:gd name="T27" fmla="*/ 182 h 224"/>
              <a:gd name="T28" fmla="*/ 64 w 160"/>
              <a:gd name="T29" fmla="*/ 194 h 224"/>
              <a:gd name="T30" fmla="*/ 32 w 160"/>
              <a:gd name="T31" fmla="*/ 220 h 224"/>
              <a:gd name="T32" fmla="*/ 36 w 160"/>
              <a:gd name="T33" fmla="*/ 224 h 224"/>
              <a:gd name="T34" fmla="*/ 124 w 160"/>
              <a:gd name="T35" fmla="*/ 224 h 224"/>
              <a:gd name="T36" fmla="*/ 128 w 160"/>
              <a:gd name="T37" fmla="*/ 220 h 224"/>
              <a:gd name="T38" fmla="*/ 96 w 160"/>
              <a:gd name="T39" fmla="*/ 194 h 224"/>
              <a:gd name="T40" fmla="*/ 96 w 160"/>
              <a:gd name="T41" fmla="*/ 182 h 224"/>
              <a:gd name="T42" fmla="*/ 160 w 160"/>
              <a:gd name="T43" fmla="*/ 104 h 224"/>
              <a:gd name="T44" fmla="*/ 160 w 160"/>
              <a:gd name="T45" fmla="*/ 100 h 224"/>
              <a:gd name="T46" fmla="*/ 156 w 160"/>
              <a:gd name="T47" fmla="*/ 96 h 224"/>
              <a:gd name="T48" fmla="*/ 32 w 160"/>
              <a:gd name="T49" fmla="*/ 56 h 224"/>
              <a:gd name="T50" fmla="*/ 56 w 160"/>
              <a:gd name="T51" fmla="*/ 14 h 224"/>
              <a:gd name="T52" fmla="*/ 56 w 160"/>
              <a:gd name="T53" fmla="*/ 100 h 224"/>
              <a:gd name="T54" fmla="*/ 60 w 160"/>
              <a:gd name="T55" fmla="*/ 104 h 224"/>
              <a:gd name="T56" fmla="*/ 64 w 160"/>
              <a:gd name="T57" fmla="*/ 100 h 224"/>
              <a:gd name="T58" fmla="*/ 64 w 160"/>
              <a:gd name="T59" fmla="*/ 11 h 224"/>
              <a:gd name="T60" fmla="*/ 80 w 160"/>
              <a:gd name="T61" fmla="*/ 8 h 224"/>
              <a:gd name="T62" fmla="*/ 96 w 160"/>
              <a:gd name="T63" fmla="*/ 11 h 224"/>
              <a:gd name="T64" fmla="*/ 96 w 160"/>
              <a:gd name="T65" fmla="*/ 100 h 224"/>
              <a:gd name="T66" fmla="*/ 100 w 160"/>
              <a:gd name="T67" fmla="*/ 104 h 224"/>
              <a:gd name="T68" fmla="*/ 104 w 160"/>
              <a:gd name="T69" fmla="*/ 100 h 224"/>
              <a:gd name="T70" fmla="*/ 104 w 160"/>
              <a:gd name="T71" fmla="*/ 14 h 224"/>
              <a:gd name="T72" fmla="*/ 128 w 160"/>
              <a:gd name="T73" fmla="*/ 56 h 224"/>
              <a:gd name="T74" fmla="*/ 128 w 160"/>
              <a:gd name="T75" fmla="*/ 104 h 224"/>
              <a:gd name="T76" fmla="*/ 80 w 160"/>
              <a:gd name="T77" fmla="*/ 152 h 224"/>
              <a:gd name="T78" fmla="*/ 32 w 160"/>
              <a:gd name="T79" fmla="*/ 104 h 224"/>
              <a:gd name="T80" fmla="*/ 32 w 160"/>
              <a:gd name="T81" fmla="*/ 56 h 224"/>
              <a:gd name="T82" fmla="*/ 91 w 160"/>
              <a:gd name="T83" fmla="*/ 201 h 224"/>
              <a:gd name="T84" fmla="*/ 119 w 160"/>
              <a:gd name="T85" fmla="*/ 216 h 224"/>
              <a:gd name="T86" fmla="*/ 41 w 160"/>
              <a:gd name="T87" fmla="*/ 216 h 224"/>
              <a:gd name="T88" fmla="*/ 69 w 160"/>
              <a:gd name="T89" fmla="*/ 201 h 224"/>
              <a:gd name="T90" fmla="*/ 72 w 160"/>
              <a:gd name="T91" fmla="*/ 197 h 224"/>
              <a:gd name="T92" fmla="*/ 72 w 160"/>
              <a:gd name="T93" fmla="*/ 184 h 224"/>
              <a:gd name="T94" fmla="*/ 80 w 160"/>
              <a:gd name="T95" fmla="*/ 184 h 224"/>
              <a:gd name="T96" fmla="*/ 88 w 160"/>
              <a:gd name="T97" fmla="*/ 184 h 224"/>
              <a:gd name="T98" fmla="*/ 88 w 160"/>
              <a:gd name="T99" fmla="*/ 197 h 224"/>
              <a:gd name="T100" fmla="*/ 91 w 160"/>
              <a:gd name="T101" fmla="*/ 201 h 224"/>
              <a:gd name="T102" fmla="*/ 80 w 160"/>
              <a:gd name="T103" fmla="*/ 176 h 224"/>
              <a:gd name="T104" fmla="*/ 8 w 160"/>
              <a:gd name="T105" fmla="*/ 104 h 224"/>
              <a:gd name="T106" fmla="*/ 24 w 160"/>
              <a:gd name="T107" fmla="*/ 104 h 224"/>
              <a:gd name="T108" fmla="*/ 80 w 160"/>
              <a:gd name="T109" fmla="*/ 160 h 224"/>
              <a:gd name="T110" fmla="*/ 136 w 160"/>
              <a:gd name="T111" fmla="*/ 104 h 224"/>
              <a:gd name="T112" fmla="*/ 152 w 160"/>
              <a:gd name="T113" fmla="*/ 104 h 224"/>
              <a:gd name="T114" fmla="*/ 80 w 160"/>
              <a:gd name="T115" fmla="*/ 1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224">
                <a:moveTo>
                  <a:pt x="156" y="96"/>
                </a:moveTo>
                <a:cubicBezTo>
                  <a:pt x="136" y="96"/>
                  <a:pt x="136" y="96"/>
                  <a:pt x="136" y="96"/>
                </a:cubicBezTo>
                <a:cubicBezTo>
                  <a:pt x="136" y="56"/>
                  <a:pt x="136" y="56"/>
                  <a:pt x="136" y="56"/>
                </a:cubicBezTo>
                <a:cubicBezTo>
                  <a:pt x="136" y="33"/>
                  <a:pt x="122" y="13"/>
                  <a:pt x="102" y="4"/>
                </a:cubicBezTo>
                <a:cubicBezTo>
                  <a:pt x="102" y="4"/>
                  <a:pt x="102" y="4"/>
                  <a:pt x="101" y="4"/>
                </a:cubicBezTo>
                <a:cubicBezTo>
                  <a:pt x="95" y="2"/>
                  <a:pt x="88" y="0"/>
                  <a:pt x="80" y="0"/>
                </a:cubicBezTo>
                <a:cubicBezTo>
                  <a:pt x="72" y="0"/>
                  <a:pt x="65" y="2"/>
                  <a:pt x="59" y="4"/>
                </a:cubicBezTo>
                <a:cubicBezTo>
                  <a:pt x="58" y="4"/>
                  <a:pt x="58" y="4"/>
                  <a:pt x="58" y="4"/>
                </a:cubicBezTo>
                <a:cubicBezTo>
                  <a:pt x="38" y="13"/>
                  <a:pt x="24" y="33"/>
                  <a:pt x="24" y="56"/>
                </a:cubicBezTo>
                <a:cubicBezTo>
                  <a:pt x="24" y="96"/>
                  <a:pt x="24" y="96"/>
                  <a:pt x="24" y="96"/>
                </a:cubicBezTo>
                <a:cubicBezTo>
                  <a:pt x="4" y="96"/>
                  <a:pt x="4" y="96"/>
                  <a:pt x="4" y="96"/>
                </a:cubicBezTo>
                <a:cubicBezTo>
                  <a:pt x="2" y="96"/>
                  <a:pt x="0" y="98"/>
                  <a:pt x="0" y="100"/>
                </a:cubicBezTo>
                <a:cubicBezTo>
                  <a:pt x="0" y="104"/>
                  <a:pt x="0" y="104"/>
                  <a:pt x="0" y="104"/>
                </a:cubicBezTo>
                <a:cubicBezTo>
                  <a:pt x="0" y="143"/>
                  <a:pt x="28" y="175"/>
                  <a:pt x="64" y="182"/>
                </a:cubicBezTo>
                <a:cubicBezTo>
                  <a:pt x="64" y="194"/>
                  <a:pt x="64" y="194"/>
                  <a:pt x="64" y="194"/>
                </a:cubicBezTo>
                <a:cubicBezTo>
                  <a:pt x="45" y="197"/>
                  <a:pt x="32" y="208"/>
                  <a:pt x="32" y="220"/>
                </a:cubicBezTo>
                <a:cubicBezTo>
                  <a:pt x="32" y="222"/>
                  <a:pt x="34" y="224"/>
                  <a:pt x="36" y="224"/>
                </a:cubicBezTo>
                <a:cubicBezTo>
                  <a:pt x="124" y="224"/>
                  <a:pt x="124" y="224"/>
                  <a:pt x="124" y="224"/>
                </a:cubicBezTo>
                <a:cubicBezTo>
                  <a:pt x="126" y="224"/>
                  <a:pt x="128" y="222"/>
                  <a:pt x="128" y="220"/>
                </a:cubicBezTo>
                <a:cubicBezTo>
                  <a:pt x="128" y="208"/>
                  <a:pt x="115" y="197"/>
                  <a:pt x="96" y="194"/>
                </a:cubicBezTo>
                <a:cubicBezTo>
                  <a:pt x="96" y="182"/>
                  <a:pt x="96" y="182"/>
                  <a:pt x="96" y="182"/>
                </a:cubicBezTo>
                <a:cubicBezTo>
                  <a:pt x="132" y="175"/>
                  <a:pt x="160" y="143"/>
                  <a:pt x="160" y="104"/>
                </a:cubicBezTo>
                <a:cubicBezTo>
                  <a:pt x="160" y="100"/>
                  <a:pt x="160" y="100"/>
                  <a:pt x="160" y="100"/>
                </a:cubicBezTo>
                <a:cubicBezTo>
                  <a:pt x="160" y="98"/>
                  <a:pt x="158" y="96"/>
                  <a:pt x="156" y="96"/>
                </a:cubicBezTo>
                <a:close/>
                <a:moveTo>
                  <a:pt x="32" y="56"/>
                </a:moveTo>
                <a:cubicBezTo>
                  <a:pt x="32" y="38"/>
                  <a:pt x="42" y="23"/>
                  <a:pt x="56" y="14"/>
                </a:cubicBezTo>
                <a:cubicBezTo>
                  <a:pt x="56" y="100"/>
                  <a:pt x="56" y="100"/>
                  <a:pt x="56" y="100"/>
                </a:cubicBezTo>
                <a:cubicBezTo>
                  <a:pt x="56" y="102"/>
                  <a:pt x="58" y="104"/>
                  <a:pt x="60" y="104"/>
                </a:cubicBezTo>
                <a:cubicBezTo>
                  <a:pt x="62" y="104"/>
                  <a:pt x="64" y="102"/>
                  <a:pt x="64" y="100"/>
                </a:cubicBezTo>
                <a:cubicBezTo>
                  <a:pt x="64" y="11"/>
                  <a:pt x="64" y="11"/>
                  <a:pt x="64" y="11"/>
                </a:cubicBezTo>
                <a:cubicBezTo>
                  <a:pt x="69" y="9"/>
                  <a:pt x="74" y="8"/>
                  <a:pt x="80" y="8"/>
                </a:cubicBezTo>
                <a:cubicBezTo>
                  <a:pt x="86" y="8"/>
                  <a:pt x="91" y="9"/>
                  <a:pt x="96" y="11"/>
                </a:cubicBezTo>
                <a:cubicBezTo>
                  <a:pt x="96" y="100"/>
                  <a:pt x="96" y="100"/>
                  <a:pt x="96" y="100"/>
                </a:cubicBezTo>
                <a:cubicBezTo>
                  <a:pt x="96" y="102"/>
                  <a:pt x="98" y="104"/>
                  <a:pt x="100" y="104"/>
                </a:cubicBezTo>
                <a:cubicBezTo>
                  <a:pt x="102" y="104"/>
                  <a:pt x="104" y="102"/>
                  <a:pt x="104" y="100"/>
                </a:cubicBezTo>
                <a:cubicBezTo>
                  <a:pt x="104" y="14"/>
                  <a:pt x="104" y="14"/>
                  <a:pt x="104" y="14"/>
                </a:cubicBezTo>
                <a:cubicBezTo>
                  <a:pt x="118" y="23"/>
                  <a:pt x="128" y="38"/>
                  <a:pt x="128" y="56"/>
                </a:cubicBezTo>
                <a:cubicBezTo>
                  <a:pt x="128" y="104"/>
                  <a:pt x="128" y="104"/>
                  <a:pt x="128" y="104"/>
                </a:cubicBezTo>
                <a:cubicBezTo>
                  <a:pt x="128" y="130"/>
                  <a:pt x="106" y="152"/>
                  <a:pt x="80" y="152"/>
                </a:cubicBezTo>
                <a:cubicBezTo>
                  <a:pt x="54" y="152"/>
                  <a:pt x="32" y="130"/>
                  <a:pt x="32" y="104"/>
                </a:cubicBezTo>
                <a:lnTo>
                  <a:pt x="32" y="56"/>
                </a:lnTo>
                <a:close/>
                <a:moveTo>
                  <a:pt x="91" y="201"/>
                </a:moveTo>
                <a:cubicBezTo>
                  <a:pt x="105" y="203"/>
                  <a:pt x="116" y="209"/>
                  <a:pt x="119" y="216"/>
                </a:cubicBezTo>
                <a:cubicBezTo>
                  <a:pt x="41" y="216"/>
                  <a:pt x="41" y="216"/>
                  <a:pt x="41" y="216"/>
                </a:cubicBezTo>
                <a:cubicBezTo>
                  <a:pt x="44" y="209"/>
                  <a:pt x="55" y="203"/>
                  <a:pt x="69" y="201"/>
                </a:cubicBezTo>
                <a:cubicBezTo>
                  <a:pt x="71" y="201"/>
                  <a:pt x="72" y="199"/>
                  <a:pt x="72" y="197"/>
                </a:cubicBezTo>
                <a:cubicBezTo>
                  <a:pt x="72" y="184"/>
                  <a:pt x="72" y="184"/>
                  <a:pt x="72" y="184"/>
                </a:cubicBezTo>
                <a:cubicBezTo>
                  <a:pt x="75" y="184"/>
                  <a:pt x="77" y="184"/>
                  <a:pt x="80" y="184"/>
                </a:cubicBezTo>
                <a:cubicBezTo>
                  <a:pt x="83" y="184"/>
                  <a:pt x="85" y="184"/>
                  <a:pt x="88" y="184"/>
                </a:cubicBezTo>
                <a:cubicBezTo>
                  <a:pt x="88" y="197"/>
                  <a:pt x="88" y="197"/>
                  <a:pt x="88" y="197"/>
                </a:cubicBezTo>
                <a:cubicBezTo>
                  <a:pt x="88" y="199"/>
                  <a:pt x="89" y="201"/>
                  <a:pt x="91" y="201"/>
                </a:cubicBezTo>
                <a:close/>
                <a:moveTo>
                  <a:pt x="80" y="176"/>
                </a:moveTo>
                <a:cubicBezTo>
                  <a:pt x="40" y="176"/>
                  <a:pt x="8" y="144"/>
                  <a:pt x="8" y="104"/>
                </a:cubicBezTo>
                <a:cubicBezTo>
                  <a:pt x="24" y="104"/>
                  <a:pt x="24" y="104"/>
                  <a:pt x="24" y="104"/>
                </a:cubicBezTo>
                <a:cubicBezTo>
                  <a:pt x="24" y="135"/>
                  <a:pt x="49" y="160"/>
                  <a:pt x="80" y="160"/>
                </a:cubicBezTo>
                <a:cubicBezTo>
                  <a:pt x="111" y="160"/>
                  <a:pt x="136" y="135"/>
                  <a:pt x="136" y="104"/>
                </a:cubicBezTo>
                <a:cubicBezTo>
                  <a:pt x="152" y="104"/>
                  <a:pt x="152" y="104"/>
                  <a:pt x="152" y="104"/>
                </a:cubicBezTo>
                <a:cubicBezTo>
                  <a:pt x="152" y="144"/>
                  <a:pt x="120" y="176"/>
                  <a:pt x="80" y="17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513" tIns="56256" rIns="112513" bIns="56256" numCol="1" anchor="t" anchorCtr="0" compatLnSpc="1">
            <a:prstTxWarp prst="textNoShape">
              <a:avLst/>
            </a:prstTxWarp>
          </a:bodyPr>
          <a:lstStyle/>
          <a:p>
            <a:pPr defTabSz="1038995"/>
            <a:endParaRPr lang="en-GB" sz="2214">
              <a:solidFill>
                <a:prstClr val="black"/>
              </a:solidFill>
              <a:latin typeface="Arial" panose="020B0604020202020204"/>
            </a:endParaRPr>
          </a:p>
        </p:txBody>
      </p:sp>
    </p:spTree>
    <p:extLst>
      <p:ext uri="{BB962C8B-B14F-4D97-AF65-F5344CB8AC3E}">
        <p14:creationId xmlns:p14="http://schemas.microsoft.com/office/powerpoint/2010/main" val="929909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useBgFill="1">
        <p:nvSpPr>
          <p:cNvPr id="30" name="Freeform: Shape 2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1"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useBgFill="1">
        <p:nvSpPr>
          <p:cNvPr id="32" name="Freeform: Shape 3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tel 1">
            <a:extLst>
              <a:ext uri="{FF2B5EF4-FFF2-40B4-BE49-F238E27FC236}">
                <a16:creationId xmlns:a16="http://schemas.microsoft.com/office/drawing/2014/main" id="{21E54598-0A56-493A-E85D-6015E388350C}"/>
              </a:ext>
            </a:extLst>
          </p:cNvPr>
          <p:cNvSpPr>
            <a:spLocks noGrp="1"/>
          </p:cNvSpPr>
          <p:nvPr>
            <p:ph type="title"/>
          </p:nvPr>
        </p:nvSpPr>
        <p:spPr>
          <a:xfrm>
            <a:off x="1524003" y="1999615"/>
            <a:ext cx="9144000" cy="2764028"/>
          </a:xfrm>
        </p:spPr>
        <p:txBody>
          <a:bodyPr vert="horz" lIns="121920" tIns="60960" rIns="121920" bIns="60960" rtlCol="0" anchor="ctr">
            <a:normAutofit/>
          </a:bodyPr>
          <a:lstStyle/>
          <a:p>
            <a:pPr algn="ctr" defTabSz="1219170"/>
            <a:r>
              <a:rPr lang="en-US" sz="6133" err="1">
                <a:solidFill>
                  <a:schemeClr val="tx1"/>
                </a:solidFill>
              </a:rPr>
              <a:t>Hva</a:t>
            </a:r>
            <a:r>
              <a:rPr lang="en-US" sz="6133">
                <a:solidFill>
                  <a:schemeClr val="tx1"/>
                </a:solidFill>
              </a:rPr>
              <a:t> </a:t>
            </a:r>
            <a:r>
              <a:rPr lang="en-US" sz="6133" err="1">
                <a:solidFill>
                  <a:schemeClr val="tx1"/>
                </a:solidFill>
              </a:rPr>
              <a:t>sier</a:t>
            </a:r>
            <a:r>
              <a:rPr lang="en-US" sz="6133">
                <a:solidFill>
                  <a:schemeClr val="tx1"/>
                </a:solidFill>
              </a:rPr>
              <a:t> </a:t>
            </a:r>
            <a:r>
              <a:rPr lang="en-US" sz="6133" err="1">
                <a:solidFill>
                  <a:schemeClr val="tx1"/>
                </a:solidFill>
              </a:rPr>
              <a:t>forskningen</a:t>
            </a:r>
            <a:r>
              <a:rPr lang="en-US" sz="6133">
                <a:solidFill>
                  <a:schemeClr val="tx1"/>
                </a:solidFill>
              </a:rPr>
              <a:t> om digital </a:t>
            </a:r>
            <a:r>
              <a:rPr lang="en-US" sz="6133" err="1">
                <a:solidFill>
                  <a:schemeClr val="tx1"/>
                </a:solidFill>
              </a:rPr>
              <a:t>sårbehandling</a:t>
            </a:r>
            <a:r>
              <a:rPr lang="en-US" sz="6133">
                <a:solidFill>
                  <a:schemeClr val="tx1"/>
                </a:solidFill>
              </a:rPr>
              <a:t>?</a:t>
            </a:r>
            <a:endParaRPr lang="en-US" sz="6133">
              <a:solidFill>
                <a:schemeClr val="tx1"/>
              </a:solidFill>
              <a:cs typeface="Calibri"/>
            </a:endParaRPr>
          </a:p>
        </p:txBody>
      </p:sp>
      <p:sp>
        <p:nvSpPr>
          <p:cNvPr id="34" name="Rectangle 3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5"/>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 name="Plassholder for bunntekst 3">
            <a:extLst>
              <a:ext uri="{FF2B5EF4-FFF2-40B4-BE49-F238E27FC236}">
                <a16:creationId xmlns:a16="http://schemas.microsoft.com/office/drawing/2014/main" id="{91061332-7E12-A1DD-48E6-711F84E9EF7B}"/>
              </a:ext>
            </a:extLst>
          </p:cNvPr>
          <p:cNvSpPr>
            <a:spLocks noGrp="1"/>
          </p:cNvSpPr>
          <p:nvPr>
            <p:ph type="ftr" sz="quarter" idx="3"/>
          </p:nvPr>
        </p:nvSpPr>
        <p:spPr>
          <a:xfrm>
            <a:off x="4038600" y="6356350"/>
            <a:ext cx="4114800" cy="365125"/>
          </a:xfrm>
        </p:spPr>
        <p:txBody>
          <a:bodyPr vert="horz" lIns="121920" tIns="60960" rIns="121920" bIns="60960" rtlCol="0" anchor="ctr">
            <a:normAutofit/>
          </a:bodyPr>
          <a:lstStyle/>
          <a:p>
            <a:pPr algn="ctr" defTabSz="1219170">
              <a:lnSpc>
                <a:spcPct val="90000"/>
              </a:lnSpc>
              <a:spcAft>
                <a:spcPts val="800"/>
              </a:spcAft>
            </a:pPr>
            <a:r>
              <a:rPr lang="en-US" sz="1600">
                <a:solidFill>
                  <a:srgbClr val="000000">
                    <a:lumMod val="50000"/>
                    <a:lumOff val="50000"/>
                  </a:srgbClr>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BD6FB8B3-2F48-381C-69C7-80D5227F98E5}"/>
              </a:ext>
            </a:extLst>
          </p:cNvPr>
          <p:cNvSpPr>
            <a:spLocks noGrp="1"/>
          </p:cNvSpPr>
          <p:nvPr>
            <p:ph type="sldNum" sz="quarter" idx="4"/>
          </p:nvPr>
        </p:nvSpPr>
        <p:spPr>
          <a:xfrm>
            <a:off x="10489020" y="6356350"/>
            <a:ext cx="1268817" cy="365125"/>
          </a:xfrm>
          <a:prstGeom prst="ellipse">
            <a:avLst/>
          </a:prstGeom>
        </p:spPr>
        <p:txBody>
          <a:bodyPr vert="horz" lIns="121920" tIns="60960" rIns="121920" bIns="60960" rtlCol="0" anchor="ctr">
            <a:normAutofit/>
          </a:bodyPr>
          <a:lstStyle/>
          <a:p>
            <a:pPr defTabSz="1219170">
              <a:lnSpc>
                <a:spcPct val="90000"/>
              </a:lnSpc>
              <a:spcAft>
                <a:spcPts val="800"/>
              </a:spcAft>
            </a:pPr>
            <a:fld id="{D9E6E913-8BED-49ED-8863-31EBAC00510F}" type="slidenum">
              <a:rPr lang="en-US" sz="933">
                <a:solidFill>
                  <a:srgbClr val="000000">
                    <a:lumMod val="50000"/>
                    <a:lumOff val="50000"/>
                  </a:srgbClr>
                </a:solidFill>
                <a:latin typeface="Calibri" panose="020F0502020204030204"/>
              </a:rPr>
              <a:pPr defTabSz="1219170">
                <a:lnSpc>
                  <a:spcPct val="90000"/>
                </a:lnSpc>
                <a:spcAft>
                  <a:spcPts val="800"/>
                </a:spcAft>
              </a:pPr>
              <a:t>20</a:t>
            </a:fld>
            <a:endParaRPr lang="en-US" sz="933">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2533450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0C590D-47B0-3B28-C104-46F622DB2627}"/>
              </a:ext>
            </a:extLst>
          </p:cNvPr>
          <p:cNvSpPr>
            <a:spLocks noGrp="1"/>
          </p:cNvSpPr>
          <p:nvPr>
            <p:ph type="title"/>
          </p:nvPr>
        </p:nvSpPr>
        <p:spPr>
          <a:xfrm>
            <a:off x="838200" y="582840"/>
            <a:ext cx="10515600" cy="1325563"/>
          </a:xfrm>
        </p:spPr>
        <p:txBody>
          <a:bodyPr/>
          <a:lstStyle/>
          <a:p>
            <a:pPr algn="ctr"/>
            <a:r>
              <a:rPr lang="nb-NO" sz="4267"/>
              <a:t>Hva er informasjonen basert på</a:t>
            </a:r>
            <a:endParaRPr lang="nb-NO" sz="4267">
              <a:cs typeface="Calibri"/>
            </a:endParaRPr>
          </a:p>
        </p:txBody>
      </p:sp>
      <p:sp>
        <p:nvSpPr>
          <p:cNvPr id="3" name="Plassholder for innhold 2">
            <a:extLst>
              <a:ext uri="{FF2B5EF4-FFF2-40B4-BE49-F238E27FC236}">
                <a16:creationId xmlns:a16="http://schemas.microsoft.com/office/drawing/2014/main" id="{8F838311-50AC-856A-E36E-510D7C9CA8E0}"/>
              </a:ext>
            </a:extLst>
          </p:cNvPr>
          <p:cNvSpPr>
            <a:spLocks noGrp="1"/>
          </p:cNvSpPr>
          <p:nvPr>
            <p:ph idx="1"/>
          </p:nvPr>
        </p:nvSpPr>
        <p:spPr>
          <a:xfrm>
            <a:off x="838200" y="2337253"/>
            <a:ext cx="10515600" cy="3448288"/>
          </a:xfrm>
        </p:spPr>
        <p:txBody>
          <a:bodyPr vert="horz" lIns="0" tIns="60960" rIns="121920" bIns="60960" rtlCol="0" anchor="t">
            <a:noAutofit/>
          </a:bodyPr>
          <a:lstStyle/>
          <a:p>
            <a:pPr algn="ctr"/>
            <a:r>
              <a:rPr lang="nb-NO" sz="2667"/>
              <a:t>Systematisk oversikt av høy kvalitet</a:t>
            </a:r>
            <a:br>
              <a:rPr lang="nb-NO" sz="2667"/>
            </a:br>
            <a:r>
              <a:rPr lang="nb-NO" sz="2667">
                <a:sym typeface="Wingdings" panose="05000000000000000000" pitchFamily="2" charset="2"/>
              </a:rPr>
              <a:t></a:t>
            </a:r>
            <a:r>
              <a:rPr lang="nb-NO" sz="2667"/>
              <a:t>12 primærstudier (6 RCT)</a:t>
            </a:r>
            <a:endParaRPr lang="nb-NO" sz="2667">
              <a:cs typeface="Calibri"/>
            </a:endParaRPr>
          </a:p>
          <a:p>
            <a:pPr algn="ctr"/>
            <a:r>
              <a:rPr lang="nb-NO" sz="2667"/>
              <a:t>Diabetes fotsår, sår av alle årsaker og trykksår</a:t>
            </a:r>
            <a:endParaRPr lang="nb-NO" sz="2667">
              <a:cs typeface="Calibri"/>
            </a:endParaRPr>
          </a:p>
          <a:p>
            <a:pPr algn="ctr"/>
            <a:r>
              <a:rPr lang="nb-NO" sz="2667"/>
              <a:t>Digital sårbehandling i hjemmet med bruk av bilder</a:t>
            </a:r>
            <a:endParaRPr lang="nb-NO" sz="2667">
              <a:cs typeface="Calibri"/>
            </a:endParaRPr>
          </a:p>
          <a:p>
            <a:pPr algn="ctr"/>
            <a:r>
              <a:rPr lang="nb-NO" sz="2667"/>
              <a:t>6-16 måned oppfølgingstid</a:t>
            </a:r>
            <a:endParaRPr lang="nb-NO" sz="2667">
              <a:cs typeface="Calibri"/>
            </a:endParaRPr>
          </a:p>
          <a:p>
            <a:pPr algn="ctr"/>
            <a:endParaRPr lang="nb-NO" sz="2667">
              <a:cs typeface="Calibri"/>
            </a:endParaRPr>
          </a:p>
        </p:txBody>
      </p:sp>
      <p:sp>
        <p:nvSpPr>
          <p:cNvPr id="4" name="Plassholder for bunntekst 3">
            <a:extLst>
              <a:ext uri="{FF2B5EF4-FFF2-40B4-BE49-F238E27FC236}">
                <a16:creationId xmlns:a16="http://schemas.microsoft.com/office/drawing/2014/main" id="{056D5C30-3A42-8763-9EDF-A4634BDED481}"/>
              </a:ext>
            </a:extLst>
          </p:cNvPr>
          <p:cNvSpPr>
            <a:spLocks noGrp="1"/>
          </p:cNvSpPr>
          <p:nvPr>
            <p:ph type="ftr" sz="quarter" idx="3"/>
          </p:nvPr>
        </p:nvSpPr>
        <p:spPr/>
        <p:txBody>
          <a:bodyPr/>
          <a:lstStyle/>
          <a:p>
            <a:pPr defTabSz="609585"/>
            <a:r>
              <a:rPr lang="nb-NO">
                <a:solidFill>
                  <a:srgbClr val="000000"/>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4534AD7E-820C-FBF9-A8B7-D043D3A7B92D}"/>
              </a:ext>
            </a:extLst>
          </p:cNvPr>
          <p:cNvSpPr>
            <a:spLocks noGrp="1"/>
          </p:cNvSpPr>
          <p:nvPr>
            <p:ph type="sldNum" sz="quarter" idx="4"/>
          </p:nvPr>
        </p:nvSpPr>
        <p:spPr/>
        <p:txBody>
          <a:bodyPr/>
          <a:lstStyle/>
          <a:p>
            <a:pPr defTabSz="609585"/>
            <a:fld id="{D9E6E913-8BED-49ED-8863-31EBAC00510F}" type="slidenum">
              <a:rPr lang="nb-NO">
                <a:solidFill>
                  <a:srgbClr val="000000"/>
                </a:solidFill>
                <a:latin typeface="Calibri" panose="020F0502020204030204"/>
              </a:rPr>
              <a:pPr defTabSz="609585"/>
              <a:t>21</a:t>
            </a:fld>
            <a:endParaRPr lang="nb-NO">
              <a:solidFill>
                <a:srgbClr val="000000"/>
              </a:solidFill>
              <a:latin typeface="Calibri" panose="020F0502020204030204"/>
            </a:endParaRPr>
          </a:p>
        </p:txBody>
      </p:sp>
    </p:spTree>
    <p:extLst>
      <p:ext uri="{BB962C8B-B14F-4D97-AF65-F5344CB8AC3E}">
        <p14:creationId xmlns:p14="http://schemas.microsoft.com/office/powerpoint/2010/main" val="120345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5849C3-3F03-8B23-41EF-A5118C9E2B43}"/>
              </a:ext>
            </a:extLst>
          </p:cNvPr>
          <p:cNvSpPr>
            <a:spLocks noGrp="1"/>
          </p:cNvSpPr>
          <p:nvPr>
            <p:ph type="title"/>
          </p:nvPr>
        </p:nvSpPr>
        <p:spPr/>
        <p:txBody>
          <a:bodyPr/>
          <a:lstStyle/>
          <a:p>
            <a:r>
              <a:rPr lang="nb-NO" sz="4267" dirty="0"/>
              <a:t>Tillit til dokumentasjon</a:t>
            </a:r>
            <a:endParaRPr lang="nb-NO" sz="4267" dirty="0">
              <a:cs typeface="Calibri"/>
            </a:endParaRPr>
          </a:p>
        </p:txBody>
      </p:sp>
      <p:graphicFrame>
        <p:nvGraphicFramePr>
          <p:cNvPr id="11" name="Plassholder for innhold 2">
            <a:extLst>
              <a:ext uri="{FF2B5EF4-FFF2-40B4-BE49-F238E27FC236}">
                <a16:creationId xmlns:a16="http://schemas.microsoft.com/office/drawing/2014/main" id="{100606D9-6D56-28F7-2480-140113E03D04}"/>
              </a:ext>
            </a:extLst>
          </p:cNvPr>
          <p:cNvGraphicFramePr>
            <a:graphicFrameLocks noGrp="1"/>
          </p:cNvGraphicFramePr>
          <p:nvPr>
            <p:ph idx="1"/>
          </p:nvPr>
        </p:nvGraphicFramePr>
        <p:xfrm>
          <a:off x="838200" y="1825626"/>
          <a:ext cx="10515600" cy="3959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bunntekst 3">
            <a:extLst>
              <a:ext uri="{FF2B5EF4-FFF2-40B4-BE49-F238E27FC236}">
                <a16:creationId xmlns:a16="http://schemas.microsoft.com/office/drawing/2014/main" id="{6BCDF566-65E2-B26E-0C85-D9E77E4B4738}"/>
              </a:ext>
            </a:extLst>
          </p:cNvPr>
          <p:cNvSpPr>
            <a:spLocks noGrp="1"/>
          </p:cNvSpPr>
          <p:nvPr>
            <p:ph type="ftr" sz="quarter" idx="3"/>
          </p:nvPr>
        </p:nvSpPr>
        <p:spPr/>
        <p:txBody>
          <a:bodyPr/>
          <a:lstStyle/>
          <a:p>
            <a:pPr defTabSz="609585"/>
            <a:r>
              <a:rPr lang="nb-NO">
                <a:solidFill>
                  <a:srgbClr val="000000"/>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4CA2E820-610A-5F52-501F-22FE43F9EB8D}"/>
              </a:ext>
            </a:extLst>
          </p:cNvPr>
          <p:cNvSpPr>
            <a:spLocks noGrp="1"/>
          </p:cNvSpPr>
          <p:nvPr>
            <p:ph type="sldNum" sz="quarter" idx="4"/>
          </p:nvPr>
        </p:nvSpPr>
        <p:spPr/>
        <p:txBody>
          <a:bodyPr/>
          <a:lstStyle/>
          <a:p>
            <a:pPr defTabSz="609585"/>
            <a:fld id="{D9E6E913-8BED-49ED-8863-31EBAC00510F}" type="slidenum">
              <a:rPr lang="nb-NO">
                <a:solidFill>
                  <a:srgbClr val="000000"/>
                </a:solidFill>
                <a:latin typeface="Calibri" panose="020F0502020204030204"/>
              </a:rPr>
              <a:pPr defTabSz="609585"/>
              <a:t>22</a:t>
            </a:fld>
            <a:endParaRPr lang="nb-NO">
              <a:solidFill>
                <a:srgbClr val="000000"/>
              </a:solidFill>
              <a:latin typeface="Calibri" panose="020F0502020204030204"/>
            </a:endParaRPr>
          </a:p>
        </p:txBody>
      </p:sp>
    </p:spTree>
    <p:extLst>
      <p:ext uri="{BB962C8B-B14F-4D97-AF65-F5344CB8AC3E}">
        <p14:creationId xmlns:p14="http://schemas.microsoft.com/office/powerpoint/2010/main" val="609237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ACC6BB2-28F8-4405-829D-0562733BE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useBgFill="1">
        <p:nvSpPr>
          <p:cNvPr id="46" name="Freeform: Shape 45">
            <a:extLst>
              <a:ext uri="{FF2B5EF4-FFF2-40B4-BE49-F238E27FC236}">
                <a16:creationId xmlns:a16="http://schemas.microsoft.com/office/drawing/2014/main" id="{5C2E53F0-AD54-4A55-99A0-EC896CE3C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0"/>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FEFEF"/>
            </a:solidFill>
          </a:ln>
          <a:effectLst>
            <a:outerShdw blurRad="889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useBgFill="1">
        <p:nvSpPr>
          <p:cNvPr id="48" name="Freeform: Shape 47">
            <a:extLst>
              <a:ext uri="{FF2B5EF4-FFF2-40B4-BE49-F238E27FC236}">
                <a16:creationId xmlns:a16="http://schemas.microsoft.com/office/drawing/2014/main" id="{D15F19F8-85EE-477A-ACBA-4B6D0697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890721"/>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tel 1">
            <a:extLst>
              <a:ext uri="{FF2B5EF4-FFF2-40B4-BE49-F238E27FC236}">
                <a16:creationId xmlns:a16="http://schemas.microsoft.com/office/drawing/2014/main" id="{D83999A7-C5B6-2329-FC1F-124B25B1EB77}"/>
              </a:ext>
            </a:extLst>
          </p:cNvPr>
          <p:cNvSpPr>
            <a:spLocks noGrp="1"/>
          </p:cNvSpPr>
          <p:nvPr>
            <p:ph type="title"/>
          </p:nvPr>
        </p:nvSpPr>
        <p:spPr>
          <a:xfrm>
            <a:off x="838200" y="253397"/>
            <a:ext cx="10515600" cy="1273233"/>
          </a:xfrm>
        </p:spPr>
        <p:txBody>
          <a:bodyPr vert="horz" lIns="121920" tIns="60960" rIns="121920" bIns="60960" rtlCol="0" anchor="ctr">
            <a:normAutofit/>
          </a:bodyPr>
          <a:lstStyle/>
          <a:p>
            <a:pPr defTabSz="1219170"/>
            <a:r>
              <a:rPr lang="en-US" sz="4267"/>
              <a:t>Chen et al. 2021</a:t>
            </a:r>
            <a:endParaRPr lang="en-US" sz="4267">
              <a:cs typeface="Calibri"/>
            </a:endParaRPr>
          </a:p>
        </p:txBody>
      </p:sp>
      <p:sp>
        <p:nvSpPr>
          <p:cNvPr id="50" name="Rectangle 49">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6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4" name="Plassholder for bunntekst 3">
            <a:extLst>
              <a:ext uri="{FF2B5EF4-FFF2-40B4-BE49-F238E27FC236}">
                <a16:creationId xmlns:a16="http://schemas.microsoft.com/office/drawing/2014/main" id="{ED26329C-B514-2EC5-24C7-0D21C48D385B}"/>
              </a:ext>
            </a:extLst>
          </p:cNvPr>
          <p:cNvSpPr>
            <a:spLocks noGrp="1"/>
          </p:cNvSpPr>
          <p:nvPr>
            <p:ph type="ftr" sz="quarter" idx="3"/>
          </p:nvPr>
        </p:nvSpPr>
        <p:spPr>
          <a:xfrm>
            <a:off x="4038600" y="6356350"/>
            <a:ext cx="4114800" cy="365125"/>
          </a:xfrm>
        </p:spPr>
        <p:txBody>
          <a:bodyPr vert="horz" lIns="121920" tIns="60960" rIns="121920" bIns="60960" rtlCol="0" anchor="ctr">
            <a:normAutofit/>
          </a:bodyPr>
          <a:lstStyle/>
          <a:p>
            <a:pPr defTabSz="1219170">
              <a:spcAft>
                <a:spcPts val="800"/>
              </a:spcAft>
            </a:pPr>
            <a:r>
              <a:rPr lang="en-US">
                <a:solidFill>
                  <a:srgbClr val="000000">
                    <a:lumMod val="50000"/>
                    <a:lumOff val="50000"/>
                  </a:srgbClr>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B0DA9788-B6A2-D111-6169-229E8861136C}"/>
              </a:ext>
            </a:extLst>
          </p:cNvPr>
          <p:cNvSpPr>
            <a:spLocks noGrp="1"/>
          </p:cNvSpPr>
          <p:nvPr>
            <p:ph type="sldNum" sz="quarter" idx="4"/>
          </p:nvPr>
        </p:nvSpPr>
        <p:spPr>
          <a:xfrm>
            <a:off x="8610600" y="6356350"/>
            <a:ext cx="2743200" cy="365125"/>
          </a:xfrm>
        </p:spPr>
        <p:txBody>
          <a:bodyPr vert="horz" lIns="121920" tIns="60960" rIns="121920" bIns="60960" rtlCol="0" anchor="ctr">
            <a:normAutofit/>
          </a:bodyPr>
          <a:lstStyle/>
          <a:p>
            <a:pPr defTabSz="1219170">
              <a:spcAft>
                <a:spcPts val="800"/>
              </a:spcAft>
            </a:pPr>
            <a:fld id="{D9E6E913-8BED-49ED-8863-31EBAC00510F}" type="slidenum">
              <a:rPr lang="en-US">
                <a:solidFill>
                  <a:srgbClr val="000000">
                    <a:lumMod val="50000"/>
                    <a:lumOff val="50000"/>
                  </a:srgbClr>
                </a:solidFill>
                <a:latin typeface="Calibri" panose="020F0502020204030204"/>
              </a:rPr>
              <a:pPr defTabSz="1219170">
                <a:spcAft>
                  <a:spcPts val="800"/>
                </a:spcAft>
              </a:pPr>
              <a:t>23</a:t>
            </a:fld>
            <a:endParaRPr lang="en-US">
              <a:solidFill>
                <a:srgbClr val="000000">
                  <a:lumMod val="50000"/>
                  <a:lumOff val="50000"/>
                </a:srgbClr>
              </a:solidFill>
              <a:latin typeface="Calibri" panose="020F0502020204030204"/>
            </a:endParaRPr>
          </a:p>
        </p:txBody>
      </p:sp>
      <p:graphicFrame>
        <p:nvGraphicFramePr>
          <p:cNvPr id="7" name="Plassholder for innhold 6">
            <a:extLst>
              <a:ext uri="{FF2B5EF4-FFF2-40B4-BE49-F238E27FC236}">
                <a16:creationId xmlns:a16="http://schemas.microsoft.com/office/drawing/2014/main" id="{DD267D34-CA41-9156-0E41-DB979513FDD2}"/>
              </a:ext>
            </a:extLst>
          </p:cNvPr>
          <p:cNvGraphicFramePr>
            <a:graphicFrameLocks noGrp="1"/>
          </p:cNvGraphicFramePr>
          <p:nvPr>
            <p:ph idx="1"/>
          </p:nvPr>
        </p:nvGraphicFramePr>
        <p:xfrm>
          <a:off x="816428" y="2188029"/>
          <a:ext cx="10307910" cy="4061196"/>
        </p:xfrm>
        <a:graphic>
          <a:graphicData uri="http://schemas.openxmlformats.org/drawingml/2006/table">
            <a:tbl>
              <a:tblPr firstRow="1" bandRow="1"/>
              <a:tblGrid>
                <a:gridCol w="2177321">
                  <a:extLst>
                    <a:ext uri="{9D8B030D-6E8A-4147-A177-3AD203B41FA5}">
                      <a16:colId xmlns:a16="http://schemas.microsoft.com/office/drawing/2014/main" val="3145822132"/>
                    </a:ext>
                  </a:extLst>
                </a:gridCol>
                <a:gridCol w="1762319">
                  <a:extLst>
                    <a:ext uri="{9D8B030D-6E8A-4147-A177-3AD203B41FA5}">
                      <a16:colId xmlns:a16="http://schemas.microsoft.com/office/drawing/2014/main" val="1320630080"/>
                    </a:ext>
                  </a:extLst>
                </a:gridCol>
                <a:gridCol w="2135995">
                  <a:extLst>
                    <a:ext uri="{9D8B030D-6E8A-4147-A177-3AD203B41FA5}">
                      <a16:colId xmlns:a16="http://schemas.microsoft.com/office/drawing/2014/main" val="81498616"/>
                    </a:ext>
                  </a:extLst>
                </a:gridCol>
                <a:gridCol w="2319599">
                  <a:extLst>
                    <a:ext uri="{9D8B030D-6E8A-4147-A177-3AD203B41FA5}">
                      <a16:colId xmlns:a16="http://schemas.microsoft.com/office/drawing/2014/main" val="942017181"/>
                    </a:ext>
                  </a:extLst>
                </a:gridCol>
                <a:gridCol w="1912676">
                  <a:extLst>
                    <a:ext uri="{9D8B030D-6E8A-4147-A177-3AD203B41FA5}">
                      <a16:colId xmlns:a16="http://schemas.microsoft.com/office/drawing/2014/main" val="3389764258"/>
                    </a:ext>
                  </a:extLst>
                </a:gridCol>
              </a:tblGrid>
              <a:tr h="1353732">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1" i="0" u="none" strike="noStrike">
                          <a:solidFill>
                            <a:srgbClr val="FFFFFF"/>
                          </a:solidFill>
                          <a:effectLst/>
                          <a:latin typeface="Calibri"/>
                        </a:rPr>
                        <a:t>Utfall</a:t>
                      </a:r>
                      <a:r>
                        <a:rPr lang="nb-NO" sz="1900" b="0" i="0" u="none" strike="noStrike">
                          <a:solidFill>
                            <a:srgbClr val="FFFFFF"/>
                          </a:solidFill>
                          <a:effectLst/>
                          <a:latin typeface="Calibri"/>
                        </a:rPr>
                        <a:t>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1" i="0" u="none" strike="noStrike">
                          <a:solidFill>
                            <a:srgbClr val="FFFFFF"/>
                          </a:solidFill>
                          <a:effectLst/>
                          <a:latin typeface="Calibri"/>
                        </a:rPr>
                        <a:t>Antall studier (deltakere)</a:t>
                      </a:r>
                      <a:r>
                        <a:rPr lang="nb-NO" sz="1900" b="0" i="0" u="none" strike="noStrike">
                          <a:solidFill>
                            <a:srgbClr val="FFFFFF"/>
                          </a:solidFill>
                          <a:effectLst/>
                          <a:latin typeface="Calibri"/>
                        </a:rPr>
                        <a:t>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1" i="0" u="none" strike="noStrike">
                          <a:solidFill>
                            <a:srgbClr val="FFFFFF"/>
                          </a:solidFill>
                          <a:effectLst/>
                          <a:latin typeface="Calibri"/>
                        </a:rPr>
                        <a:t>Effektestimat (95 % KI)</a:t>
                      </a:r>
                      <a:r>
                        <a:rPr lang="nb-NO" sz="1900" b="0" i="0" u="none" strike="noStrike">
                          <a:solidFill>
                            <a:srgbClr val="FFFFFF"/>
                          </a:solidFill>
                          <a:effectLst/>
                          <a:latin typeface="Calibri"/>
                        </a:rPr>
                        <a:t>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spcBef>
                          <a:spcPts val="0"/>
                        </a:spcBef>
                        <a:spcAft>
                          <a:spcPts val="0"/>
                        </a:spcAft>
                      </a:pPr>
                      <a:endParaRPr lang="nb-NO" sz="4300" b="0" i="0" u="none" strike="noStrike" dirty="0">
                        <a:effectLst/>
                        <a:latin typeface="Arial" panose="020B0604020202020204" pitchFamily="34" charset="0"/>
                      </a:endParaRPr>
                    </a:p>
                    <a:p>
                      <a:pPr algn="l" rtl="0" fontAlgn="base">
                        <a:spcBef>
                          <a:spcPts val="0"/>
                        </a:spcBef>
                        <a:spcAft>
                          <a:spcPts val="0"/>
                        </a:spcAft>
                      </a:pPr>
                      <a:r>
                        <a:rPr lang="nb-NO" sz="1900" b="1" i="0" u="none" strike="noStrike" dirty="0">
                          <a:solidFill>
                            <a:srgbClr val="FFFFFF"/>
                          </a:solidFill>
                          <a:effectLst/>
                          <a:latin typeface="Calibri"/>
                        </a:rPr>
                        <a:t>Tillitt til dokumentasjonen</a:t>
                      </a:r>
                      <a:r>
                        <a:rPr lang="nb-NO" sz="1900" b="0" i="0" u="none" strike="noStrike" dirty="0">
                          <a:solidFill>
                            <a:srgbClr val="FFFFFF"/>
                          </a:solidFill>
                          <a:effectLst/>
                          <a:latin typeface="Calibri"/>
                        </a:rPr>
                        <a:t> </a:t>
                      </a:r>
                      <a:endParaRPr lang="nb-NO" sz="4300" b="0" i="0" u="none" strike="noStrike" dirty="0">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1" i="0" u="none" strike="noStrike">
                          <a:solidFill>
                            <a:srgbClr val="FFFFFF"/>
                          </a:solidFill>
                          <a:effectLst/>
                          <a:latin typeface="Calibri"/>
                        </a:rPr>
                        <a:t>Tolkning</a:t>
                      </a:r>
                      <a:r>
                        <a:rPr lang="nb-NO" sz="1900" b="0" i="0" u="none" strike="noStrike">
                          <a:solidFill>
                            <a:srgbClr val="FFFFFF"/>
                          </a:solidFill>
                          <a:effectLst/>
                          <a:latin typeface="Calibri"/>
                        </a:rPr>
                        <a:t>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extLst>
                  <a:ext uri="{0D108BD9-81ED-4DB2-BD59-A6C34878D82A}">
                    <a16:rowId xmlns:a16="http://schemas.microsoft.com/office/drawing/2014/main" val="2386056724"/>
                  </a:ext>
                </a:extLst>
              </a:tr>
              <a:tr h="1353732">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Sårtilheling (tid til sårtilheling)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ctr" rtl="0" fontAlgn="base">
                        <a:spcBef>
                          <a:spcPts val="0"/>
                        </a:spcBef>
                        <a:spcAft>
                          <a:spcPts val="0"/>
                        </a:spcAft>
                      </a:pPr>
                      <a:r>
                        <a:rPr lang="nb-NO" sz="1900" b="0" i="0" u="none" strike="noStrike">
                          <a:effectLst/>
                          <a:latin typeface="Calibri"/>
                        </a:rPr>
                        <a:t>3 studier </a:t>
                      </a:r>
                      <a:endParaRPr lang="nb-NO" sz="4300" b="0" i="0" u="none" strike="noStrike">
                        <a:effectLst/>
                        <a:latin typeface="Calibri"/>
                      </a:endParaRPr>
                    </a:p>
                    <a:p>
                      <a:pPr algn="ctr" rtl="0" fontAlgn="base">
                        <a:spcBef>
                          <a:spcPts val="0"/>
                        </a:spcBef>
                        <a:spcAft>
                          <a:spcPts val="0"/>
                        </a:spcAft>
                      </a:pPr>
                      <a:r>
                        <a:rPr lang="nb-NO" sz="1900" b="0" i="0" u="none" strike="noStrike">
                          <a:effectLst/>
                          <a:latin typeface="Calibri"/>
                        </a:rPr>
                        <a:t>(780)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HR 1,16 (0,96 til 1,39)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Høy</a:t>
                      </a:r>
                      <a:r>
                        <a:rPr lang="nb-NO" sz="1300" b="0" i="0" u="none" strike="noStrike" baseline="30000">
                          <a:solidFill>
                            <a:srgbClr val="000000"/>
                          </a:solidFill>
                          <a:effectLst/>
                          <a:latin typeface="Calibri"/>
                        </a:rPr>
                        <a:t> </a:t>
                      </a:r>
                      <a:r>
                        <a:rPr lang="nb-NO" sz="1300" b="0" i="0" u="none" strike="noStrike">
                          <a:solidFill>
                            <a:srgbClr val="000000"/>
                          </a:solidFill>
                          <a:effectLst/>
                          <a:latin typeface="Calibri"/>
                        </a:rPr>
                        <a:t> </a:t>
                      </a:r>
                      <a:endParaRPr lang="nb-NO" sz="4300" b="0" i="0" u="none" strike="noStrike">
                        <a:effectLst/>
                        <a:latin typeface="Calibri"/>
                      </a:endParaRPr>
                    </a:p>
                    <a:p>
                      <a:pPr algn="l" rtl="0" fontAlgn="base">
                        <a:spcBef>
                          <a:spcPts val="0"/>
                        </a:spcBef>
                        <a:spcAft>
                          <a:spcPts val="0"/>
                        </a:spcAft>
                      </a:pPr>
                      <a:r>
                        <a:rPr lang="nb-NO" sz="1900" b="0" i="0" u="none" strike="noStrike">
                          <a:solidFill>
                            <a:srgbClr val="000000"/>
                          </a:solidFill>
                          <a:effectLst/>
                          <a:latin typeface="Calibri"/>
                        </a:rPr>
                        <a:t>⨁⨁</a:t>
                      </a:r>
                      <a:r>
                        <a:rPr lang="nb-NO" sz="1900" b="0" i="0" u="none" strike="noStrike">
                          <a:solidFill>
                            <a:srgbClr val="000000"/>
                          </a:solidFill>
                          <a:effectLst/>
                          <a:latin typeface="Cambria Math"/>
                        </a:rPr>
                        <a:t>⨁⨁ </a:t>
                      </a:r>
                      <a:endParaRPr lang="nb-NO" sz="4300" b="0" i="0" u="none" strike="noStrike">
                        <a:effectLst/>
                        <a:latin typeface="Cambria Math"/>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Liten effekt</a:t>
                      </a:r>
                      <a:r>
                        <a:rPr lang="nb-NO" sz="2100" b="0" i="0" u="none" strike="noStrike">
                          <a:solidFill>
                            <a:srgbClr val="000000"/>
                          </a:solidFill>
                          <a:effectLst/>
                          <a:latin typeface="Calibri"/>
                        </a:rPr>
                        <a:t>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extLst>
                  <a:ext uri="{0D108BD9-81ED-4DB2-BD59-A6C34878D82A}">
                    <a16:rowId xmlns:a16="http://schemas.microsoft.com/office/drawing/2014/main" val="1383621255"/>
                  </a:ext>
                </a:extLst>
              </a:tr>
              <a:tr h="1353732">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Sårtilheling 1 år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ctr" rtl="0" fontAlgn="base">
                        <a:spcBef>
                          <a:spcPts val="0"/>
                        </a:spcBef>
                        <a:spcAft>
                          <a:spcPts val="0"/>
                        </a:spcAft>
                      </a:pPr>
                      <a:r>
                        <a:rPr lang="nb-NO" sz="1900" b="0" i="0" u="none" strike="noStrike">
                          <a:effectLst/>
                          <a:latin typeface="Calibri"/>
                        </a:rPr>
                        <a:t>4 studier </a:t>
                      </a:r>
                      <a:endParaRPr lang="nb-NO" sz="4300" b="0" i="0" u="none" strike="noStrike">
                        <a:effectLst/>
                        <a:latin typeface="Calibri"/>
                      </a:endParaRPr>
                    </a:p>
                    <a:p>
                      <a:pPr algn="ctr" rtl="0" fontAlgn="base">
                        <a:spcBef>
                          <a:spcPts val="0"/>
                        </a:spcBef>
                        <a:spcAft>
                          <a:spcPts val="0"/>
                        </a:spcAft>
                      </a:pPr>
                      <a:r>
                        <a:rPr lang="nb-NO" sz="1900" b="0" i="0" u="none" strike="noStrike">
                          <a:effectLst/>
                          <a:latin typeface="Calibri"/>
                        </a:rPr>
                        <a:t>(806)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RR 1,05 (0,89 til 1,23)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algn="l" fontAlgn="t">
                        <a:spcBef>
                          <a:spcPts val="0"/>
                        </a:spcBef>
                        <a:spcAft>
                          <a:spcPts val="0"/>
                        </a:spcAft>
                      </a:pPr>
                      <a:endParaRPr lang="nb-NO" sz="4300" b="0" i="0" u="none" strike="noStrike">
                        <a:effectLst/>
                        <a:latin typeface="Arial" panose="020B0604020202020204" pitchFamily="34" charset="0"/>
                      </a:endParaRPr>
                    </a:p>
                    <a:p>
                      <a:pPr algn="l" rtl="0" fontAlgn="base">
                        <a:spcBef>
                          <a:spcPts val="0"/>
                        </a:spcBef>
                        <a:spcAft>
                          <a:spcPts val="0"/>
                        </a:spcAft>
                      </a:pPr>
                      <a:r>
                        <a:rPr lang="nb-NO" sz="1900" b="0" i="0" u="none" strike="noStrike">
                          <a:solidFill>
                            <a:srgbClr val="000000"/>
                          </a:solidFill>
                          <a:effectLst/>
                          <a:latin typeface="Calibri"/>
                        </a:rPr>
                        <a:t>Svært lav</a:t>
                      </a:r>
                      <a:r>
                        <a:rPr lang="nb-NO" sz="1300" b="0" i="0" u="none" strike="noStrike" baseline="30000">
                          <a:solidFill>
                            <a:srgbClr val="000000"/>
                          </a:solidFill>
                          <a:effectLst/>
                          <a:latin typeface="Calibri"/>
                        </a:rPr>
                        <a:t>123 </a:t>
                      </a:r>
                      <a:r>
                        <a:rPr lang="nb-NO" sz="1900" b="0" i="0" u="none" strike="noStrike">
                          <a:solidFill>
                            <a:srgbClr val="000000"/>
                          </a:solidFill>
                          <a:effectLst/>
                          <a:latin typeface="Calibri"/>
                        </a:rPr>
                        <a:t>⨁</a:t>
                      </a:r>
                      <a:r>
                        <a:rPr lang="nb-NO" sz="1600" b="0" i="0" u="none" strike="noStrike">
                          <a:solidFill>
                            <a:srgbClr val="000000"/>
                          </a:solidFill>
                          <a:effectLst/>
                          <a:latin typeface="Calibri"/>
                        </a:rPr>
                        <a:t>◯◯◯ </a:t>
                      </a:r>
                      <a:endParaRPr lang="nb-NO" sz="4300" b="0" i="0" u="none" strike="noStrike">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algn="l" fontAlgn="t">
                        <a:spcBef>
                          <a:spcPts val="0"/>
                        </a:spcBef>
                        <a:spcAft>
                          <a:spcPts val="0"/>
                        </a:spcAft>
                      </a:pPr>
                      <a:endParaRPr lang="nb-NO" sz="4300" b="0" i="0" u="none" strike="noStrike" dirty="0">
                        <a:effectLst/>
                        <a:latin typeface="Arial" panose="020B0604020202020204" pitchFamily="34" charset="0"/>
                      </a:endParaRPr>
                    </a:p>
                    <a:p>
                      <a:pPr algn="l" rtl="0" fontAlgn="base">
                        <a:spcBef>
                          <a:spcPts val="0"/>
                        </a:spcBef>
                        <a:spcAft>
                          <a:spcPts val="0"/>
                        </a:spcAft>
                      </a:pPr>
                      <a:r>
                        <a:rPr lang="nb-NO" sz="1900" b="0" i="0" u="none" strike="noStrike" dirty="0">
                          <a:solidFill>
                            <a:srgbClr val="000000"/>
                          </a:solidFill>
                          <a:effectLst/>
                          <a:latin typeface="Calibri"/>
                        </a:rPr>
                        <a:t>Usikker effekt </a:t>
                      </a:r>
                      <a:endParaRPr lang="nb-NO" sz="4300" b="0" i="0" u="none" strike="noStrike" dirty="0">
                        <a:effectLst/>
                        <a:latin typeface="Calibri"/>
                      </a:endParaRPr>
                    </a:p>
                  </a:txBody>
                  <a:tcPr marL="84576" marR="84576" marT="42288" marB="4228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extLst>
                  <a:ext uri="{0D108BD9-81ED-4DB2-BD59-A6C34878D82A}">
                    <a16:rowId xmlns:a16="http://schemas.microsoft.com/office/drawing/2014/main" val="849637031"/>
                  </a:ext>
                </a:extLst>
              </a:tr>
            </a:tbl>
          </a:graphicData>
        </a:graphic>
      </p:graphicFrame>
    </p:spTree>
    <p:extLst>
      <p:ext uri="{BB962C8B-B14F-4D97-AF65-F5344CB8AC3E}">
        <p14:creationId xmlns:p14="http://schemas.microsoft.com/office/powerpoint/2010/main" val="2486928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7">
            <a:extLst>
              <a:ext uri="{FF2B5EF4-FFF2-40B4-BE49-F238E27FC236}">
                <a16:creationId xmlns:a16="http://schemas.microsoft.com/office/drawing/2014/main" id="{5ACC6BB2-28F8-4405-829D-0562733BE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useBgFill="1">
        <p:nvSpPr>
          <p:cNvPr id="57" name="Freeform: Shape 49">
            <a:extLst>
              <a:ext uri="{FF2B5EF4-FFF2-40B4-BE49-F238E27FC236}">
                <a16:creationId xmlns:a16="http://schemas.microsoft.com/office/drawing/2014/main" id="{5C2E53F0-AD54-4A55-99A0-EC896CE3C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0"/>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FEFEF"/>
            </a:solidFill>
          </a:ln>
          <a:effectLst>
            <a:outerShdw blurRad="889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useBgFill="1">
        <p:nvSpPr>
          <p:cNvPr id="58" name="Freeform: Shape 51">
            <a:extLst>
              <a:ext uri="{FF2B5EF4-FFF2-40B4-BE49-F238E27FC236}">
                <a16:creationId xmlns:a16="http://schemas.microsoft.com/office/drawing/2014/main" id="{D15F19F8-85EE-477A-ACBA-4B6D0697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890721"/>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tel 1">
            <a:extLst>
              <a:ext uri="{FF2B5EF4-FFF2-40B4-BE49-F238E27FC236}">
                <a16:creationId xmlns:a16="http://schemas.microsoft.com/office/drawing/2014/main" id="{F7BDAD30-974F-4F5B-20C7-5EFDD97AC241}"/>
              </a:ext>
            </a:extLst>
          </p:cNvPr>
          <p:cNvSpPr>
            <a:spLocks noGrp="1"/>
          </p:cNvSpPr>
          <p:nvPr>
            <p:ph type="title"/>
          </p:nvPr>
        </p:nvSpPr>
        <p:spPr>
          <a:xfrm>
            <a:off x="838200" y="253397"/>
            <a:ext cx="10515600" cy="1273233"/>
          </a:xfrm>
        </p:spPr>
        <p:txBody>
          <a:bodyPr>
            <a:normAutofit/>
          </a:bodyPr>
          <a:lstStyle/>
          <a:p>
            <a:r>
              <a:rPr lang="nb-NO" sz="4267"/>
              <a:t>Chen et al. 2021</a:t>
            </a:r>
            <a:endParaRPr lang="nb-NO" sz="4267">
              <a:cs typeface="Calibri"/>
            </a:endParaRPr>
          </a:p>
        </p:txBody>
      </p:sp>
      <p:sp>
        <p:nvSpPr>
          <p:cNvPr id="59" name="Rectangle 5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6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4" name="Plassholder for bunntekst 3">
            <a:extLst>
              <a:ext uri="{FF2B5EF4-FFF2-40B4-BE49-F238E27FC236}">
                <a16:creationId xmlns:a16="http://schemas.microsoft.com/office/drawing/2014/main" id="{140DF3B5-0EF4-7AF7-7971-52CB3A03ECE6}"/>
              </a:ext>
            </a:extLst>
          </p:cNvPr>
          <p:cNvSpPr>
            <a:spLocks noGrp="1"/>
          </p:cNvSpPr>
          <p:nvPr>
            <p:ph type="ftr" sz="quarter" idx="3"/>
          </p:nvPr>
        </p:nvSpPr>
        <p:spPr>
          <a:xfrm>
            <a:off x="4038600" y="6356350"/>
            <a:ext cx="4114800" cy="365125"/>
          </a:xfrm>
        </p:spPr>
        <p:txBody>
          <a:bodyPr>
            <a:normAutofit/>
          </a:bodyPr>
          <a:lstStyle/>
          <a:p>
            <a:pPr defTabSz="609585">
              <a:spcAft>
                <a:spcPts val="800"/>
              </a:spcAft>
            </a:pPr>
            <a:r>
              <a:rPr lang="nb-NO">
                <a:solidFill>
                  <a:srgbClr val="000000">
                    <a:lumMod val="50000"/>
                    <a:lumOff val="50000"/>
                  </a:srgbClr>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46CF30E2-1CBD-1210-5BA5-82B99275C719}"/>
              </a:ext>
            </a:extLst>
          </p:cNvPr>
          <p:cNvSpPr>
            <a:spLocks noGrp="1"/>
          </p:cNvSpPr>
          <p:nvPr>
            <p:ph type="sldNum" sz="quarter" idx="4"/>
          </p:nvPr>
        </p:nvSpPr>
        <p:spPr>
          <a:xfrm>
            <a:off x="8610600" y="6356350"/>
            <a:ext cx="2743200" cy="365125"/>
          </a:xfrm>
        </p:spPr>
        <p:txBody>
          <a:bodyPr>
            <a:normAutofit/>
          </a:bodyPr>
          <a:lstStyle/>
          <a:p>
            <a:pPr defTabSz="609585">
              <a:spcAft>
                <a:spcPts val="800"/>
              </a:spcAft>
            </a:pPr>
            <a:fld id="{D9E6E913-8BED-49ED-8863-31EBAC00510F}" type="slidenum">
              <a:rPr lang="nb-NO">
                <a:solidFill>
                  <a:srgbClr val="000000">
                    <a:lumMod val="50000"/>
                    <a:lumOff val="50000"/>
                  </a:srgbClr>
                </a:solidFill>
                <a:latin typeface="Calibri" panose="020F0502020204030204"/>
              </a:rPr>
              <a:pPr defTabSz="609585">
                <a:spcAft>
                  <a:spcPts val="800"/>
                </a:spcAft>
              </a:pPr>
              <a:t>24</a:t>
            </a:fld>
            <a:endParaRPr lang="nb-NO">
              <a:solidFill>
                <a:srgbClr val="000000">
                  <a:lumMod val="50000"/>
                  <a:lumOff val="50000"/>
                </a:srgbClr>
              </a:solidFill>
              <a:latin typeface="Calibri" panose="020F0502020204030204"/>
            </a:endParaRPr>
          </a:p>
        </p:txBody>
      </p:sp>
      <p:graphicFrame>
        <p:nvGraphicFramePr>
          <p:cNvPr id="6" name="Plassholder for innhold 5">
            <a:extLst>
              <a:ext uri="{FF2B5EF4-FFF2-40B4-BE49-F238E27FC236}">
                <a16:creationId xmlns:a16="http://schemas.microsoft.com/office/drawing/2014/main" id="{34C6A627-F6FE-C3F1-5711-CD3962920DD4}"/>
              </a:ext>
            </a:extLst>
          </p:cNvPr>
          <p:cNvGraphicFramePr>
            <a:graphicFrameLocks noGrp="1"/>
          </p:cNvGraphicFramePr>
          <p:nvPr>
            <p:ph idx="1"/>
          </p:nvPr>
        </p:nvGraphicFramePr>
        <p:xfrm>
          <a:off x="838201" y="2361011"/>
          <a:ext cx="10515604" cy="4125968"/>
        </p:xfrm>
        <a:graphic>
          <a:graphicData uri="http://schemas.openxmlformats.org/drawingml/2006/table">
            <a:tbl>
              <a:tblPr firstRow="1" bandRow="1"/>
              <a:tblGrid>
                <a:gridCol w="2090531">
                  <a:extLst>
                    <a:ext uri="{9D8B030D-6E8A-4147-A177-3AD203B41FA5}">
                      <a16:colId xmlns:a16="http://schemas.microsoft.com/office/drawing/2014/main" val="2129790595"/>
                    </a:ext>
                  </a:extLst>
                </a:gridCol>
                <a:gridCol w="1451469">
                  <a:extLst>
                    <a:ext uri="{9D8B030D-6E8A-4147-A177-3AD203B41FA5}">
                      <a16:colId xmlns:a16="http://schemas.microsoft.com/office/drawing/2014/main" val="1126050075"/>
                    </a:ext>
                  </a:extLst>
                </a:gridCol>
                <a:gridCol w="2546732">
                  <a:extLst>
                    <a:ext uri="{9D8B030D-6E8A-4147-A177-3AD203B41FA5}">
                      <a16:colId xmlns:a16="http://schemas.microsoft.com/office/drawing/2014/main" val="3098122374"/>
                    </a:ext>
                  </a:extLst>
                </a:gridCol>
                <a:gridCol w="2051061">
                  <a:extLst>
                    <a:ext uri="{9D8B030D-6E8A-4147-A177-3AD203B41FA5}">
                      <a16:colId xmlns:a16="http://schemas.microsoft.com/office/drawing/2014/main" val="1513208250"/>
                    </a:ext>
                  </a:extLst>
                </a:gridCol>
                <a:gridCol w="2375811">
                  <a:extLst>
                    <a:ext uri="{9D8B030D-6E8A-4147-A177-3AD203B41FA5}">
                      <a16:colId xmlns:a16="http://schemas.microsoft.com/office/drawing/2014/main" val="3776682914"/>
                    </a:ext>
                  </a:extLst>
                </a:gridCol>
              </a:tblGrid>
              <a:tr h="1228341">
                <a:tc>
                  <a:txBody>
                    <a:bodyPr/>
                    <a:lstStyle/>
                    <a:p>
                      <a:pPr fontAlgn="t"/>
                      <a:endParaRPr lang="nb-NO" sz="1900">
                        <a:effectLst/>
                      </a:endParaRPr>
                    </a:p>
                    <a:p>
                      <a:pPr algn="l" rtl="0" fontAlgn="base"/>
                      <a:r>
                        <a:rPr lang="nb-NO" sz="1900" b="1" i="0">
                          <a:solidFill>
                            <a:srgbClr val="FFFFFF"/>
                          </a:solidFill>
                          <a:effectLst/>
                          <a:latin typeface="Calibri"/>
                        </a:rPr>
                        <a:t>Utfall</a:t>
                      </a:r>
                      <a:r>
                        <a:rPr lang="nb-NO" sz="1900" b="0" i="0">
                          <a:solidFill>
                            <a:srgbClr val="FFFFFF"/>
                          </a:solidFill>
                          <a:effectLst/>
                          <a:latin typeface="Calibri"/>
                        </a:rPr>
                        <a:t>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endParaRPr lang="nb-NO" sz="1900">
                        <a:effectLst/>
                      </a:endParaRPr>
                    </a:p>
                    <a:p>
                      <a:pPr algn="l" rtl="0" fontAlgn="base"/>
                      <a:r>
                        <a:rPr lang="nb-NO" sz="1900" b="1" i="0">
                          <a:solidFill>
                            <a:srgbClr val="FFFFFF"/>
                          </a:solidFill>
                          <a:effectLst/>
                          <a:latin typeface="Calibri"/>
                        </a:rPr>
                        <a:t>Antall studier (deltakere)</a:t>
                      </a:r>
                      <a:r>
                        <a:rPr lang="nb-NO" sz="1900" b="0" i="0">
                          <a:solidFill>
                            <a:srgbClr val="FFFFFF"/>
                          </a:solidFill>
                          <a:effectLst/>
                          <a:latin typeface="Calibri"/>
                        </a:rPr>
                        <a:t>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endParaRPr lang="nb-NO" sz="1900">
                        <a:effectLst/>
                      </a:endParaRPr>
                    </a:p>
                    <a:p>
                      <a:pPr algn="l" rtl="0" fontAlgn="base"/>
                      <a:r>
                        <a:rPr lang="nb-NO" sz="1900" b="1" i="0">
                          <a:solidFill>
                            <a:srgbClr val="FFFFFF"/>
                          </a:solidFill>
                          <a:effectLst/>
                          <a:latin typeface="Calibri"/>
                        </a:rPr>
                        <a:t>Effektestimat (95 % KI)</a:t>
                      </a:r>
                      <a:r>
                        <a:rPr lang="nb-NO" sz="1900" b="0" i="0">
                          <a:solidFill>
                            <a:srgbClr val="FFFFFF"/>
                          </a:solidFill>
                          <a:effectLst/>
                          <a:latin typeface="Calibri"/>
                        </a:rPr>
                        <a:t>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endParaRPr lang="nb-NO" sz="1900" dirty="0">
                        <a:effectLst/>
                      </a:endParaRPr>
                    </a:p>
                    <a:p>
                      <a:pPr algn="l" rtl="0" fontAlgn="base"/>
                      <a:r>
                        <a:rPr lang="nb-NO" sz="1900" b="1" i="0" dirty="0">
                          <a:solidFill>
                            <a:srgbClr val="FFFFFF"/>
                          </a:solidFill>
                          <a:effectLst/>
                          <a:latin typeface="Calibri"/>
                        </a:rPr>
                        <a:t>Tillitt til dokumentasjonen</a:t>
                      </a:r>
                      <a:r>
                        <a:rPr lang="nb-NO" sz="1900" b="0" i="0" dirty="0">
                          <a:solidFill>
                            <a:srgbClr val="FFFFFF"/>
                          </a:solidFill>
                          <a:effectLst/>
                          <a:latin typeface="Calibri"/>
                        </a:rPr>
                        <a:t> </a:t>
                      </a:r>
                      <a:endParaRPr lang="nb-NO" sz="1900" b="0" i="0" dirty="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tc>
                  <a:txBody>
                    <a:bodyPr/>
                    <a:lstStyle/>
                    <a:p>
                      <a:pPr algn="ctr" fontAlgn="t"/>
                      <a:endParaRPr lang="nb-NO" sz="1900">
                        <a:effectLst/>
                      </a:endParaRPr>
                    </a:p>
                    <a:p>
                      <a:pPr algn="l" rtl="0" fontAlgn="base"/>
                      <a:r>
                        <a:rPr lang="nb-NO" sz="1900" b="1" i="0">
                          <a:solidFill>
                            <a:srgbClr val="FFFFFF"/>
                          </a:solidFill>
                          <a:effectLst/>
                          <a:latin typeface="Calibri"/>
                        </a:rPr>
                        <a:t>Tolkning</a:t>
                      </a:r>
                      <a:r>
                        <a:rPr lang="nb-NO" sz="1900" b="0" i="0">
                          <a:solidFill>
                            <a:srgbClr val="FFFFFF"/>
                          </a:solidFill>
                          <a:effectLst/>
                          <a:latin typeface="Calibri"/>
                        </a:rPr>
                        <a:t>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3A3B63"/>
                    </a:solidFill>
                  </a:tcPr>
                </a:tc>
                <a:extLst>
                  <a:ext uri="{0D108BD9-81ED-4DB2-BD59-A6C34878D82A}">
                    <a16:rowId xmlns:a16="http://schemas.microsoft.com/office/drawing/2014/main" val="466762294"/>
                  </a:ext>
                </a:extLst>
              </a:tr>
              <a:tr h="943861">
                <a:tc>
                  <a:txBody>
                    <a:bodyPr/>
                    <a:lstStyle/>
                    <a:p>
                      <a:pPr fontAlgn="t"/>
                      <a:endParaRPr lang="nb-NO" sz="1900">
                        <a:effectLst/>
                      </a:endParaRPr>
                    </a:p>
                    <a:p>
                      <a:pPr algn="l" rtl="0" fontAlgn="base"/>
                      <a:r>
                        <a:rPr lang="nb-NO" sz="1900" b="0" i="0">
                          <a:solidFill>
                            <a:srgbClr val="000000"/>
                          </a:solidFill>
                          <a:effectLst/>
                          <a:latin typeface="Calibri"/>
                        </a:rPr>
                        <a:t>Amputasjon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fontAlgn="t"/>
                      <a:endParaRPr lang="nb-NO" sz="1900">
                        <a:effectLst/>
                      </a:endParaRPr>
                    </a:p>
                    <a:p>
                      <a:pPr algn="ctr" rtl="0" fontAlgn="base"/>
                      <a:r>
                        <a:rPr lang="nb-NO" sz="1900" b="0" i="0">
                          <a:effectLst/>
                          <a:latin typeface="Calibri"/>
                        </a:rPr>
                        <a:t>3 studier </a:t>
                      </a:r>
                    </a:p>
                    <a:p>
                      <a:pPr algn="ctr" rtl="0" fontAlgn="base"/>
                      <a:r>
                        <a:rPr lang="nb-NO" sz="1900" b="0" i="0">
                          <a:effectLst/>
                          <a:latin typeface="Calibri"/>
                        </a:rPr>
                        <a:t>(649) </a:t>
                      </a: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fontAlgn="t"/>
                      <a:endParaRPr lang="nb-NO" sz="1900">
                        <a:effectLst/>
                      </a:endParaRPr>
                    </a:p>
                    <a:p>
                      <a:pPr algn="l" rtl="0" fontAlgn="base"/>
                      <a:r>
                        <a:rPr lang="nb-NO" sz="1900" b="0" i="0">
                          <a:solidFill>
                            <a:srgbClr val="000000"/>
                          </a:solidFill>
                          <a:effectLst/>
                          <a:latin typeface="Calibri"/>
                        </a:rPr>
                        <a:t>RR 0,45 (0,29 til 0,71)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fontAlgn="t"/>
                      <a:endParaRPr lang="nb-NO" sz="1900">
                        <a:effectLst/>
                      </a:endParaRPr>
                    </a:p>
                    <a:p>
                      <a:pPr algn="l" rtl="0" fontAlgn="base"/>
                      <a:r>
                        <a:rPr lang="nb-NO" sz="1900" b="0" i="0">
                          <a:solidFill>
                            <a:srgbClr val="000000"/>
                          </a:solidFill>
                          <a:effectLst/>
                          <a:latin typeface="Calibri"/>
                        </a:rPr>
                        <a:t>Moderat </a:t>
                      </a:r>
                      <a:r>
                        <a:rPr lang="nb-NO" sz="1900" b="0" i="0" baseline="30000">
                          <a:solidFill>
                            <a:srgbClr val="000000"/>
                          </a:solidFill>
                          <a:effectLst/>
                          <a:latin typeface="Calibri"/>
                        </a:rPr>
                        <a:t>1 </a:t>
                      </a:r>
                      <a:r>
                        <a:rPr lang="nb-NO" sz="1900" b="0" i="0">
                          <a:solidFill>
                            <a:srgbClr val="000000"/>
                          </a:solidFill>
                          <a:effectLst/>
                          <a:latin typeface="Calibri"/>
                        </a:rPr>
                        <a:t>⨁⨁</a:t>
                      </a:r>
                      <a:r>
                        <a:rPr lang="nb-NO" sz="1900" b="0" i="0">
                          <a:solidFill>
                            <a:srgbClr val="000000"/>
                          </a:solidFill>
                          <a:effectLst/>
                          <a:latin typeface="Cambria Math"/>
                        </a:rPr>
                        <a:t>⨁</a:t>
                      </a:r>
                      <a:r>
                        <a:rPr lang="nb-NO" sz="1900" b="0" i="0">
                          <a:solidFill>
                            <a:srgbClr val="000000"/>
                          </a:solidFill>
                          <a:effectLst/>
                          <a:latin typeface="Calibri"/>
                        </a:rPr>
                        <a:t>◯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tc>
                  <a:txBody>
                    <a:bodyPr/>
                    <a:lstStyle/>
                    <a:p>
                      <a:pPr fontAlgn="t"/>
                      <a:endParaRPr lang="nb-NO" sz="1900">
                        <a:effectLst/>
                      </a:endParaRPr>
                    </a:p>
                    <a:p>
                      <a:pPr algn="l" rtl="0" fontAlgn="base"/>
                      <a:r>
                        <a:rPr lang="nb-NO" sz="1900" b="0" i="0">
                          <a:solidFill>
                            <a:srgbClr val="000000"/>
                          </a:solidFill>
                          <a:effectLst/>
                          <a:latin typeface="Calibri"/>
                        </a:rPr>
                        <a:t>Effekt (halverer risiko)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ECED3"/>
                    </a:solidFill>
                  </a:tcPr>
                </a:tc>
                <a:extLst>
                  <a:ext uri="{0D108BD9-81ED-4DB2-BD59-A6C34878D82A}">
                    <a16:rowId xmlns:a16="http://schemas.microsoft.com/office/drawing/2014/main" val="26348154"/>
                  </a:ext>
                </a:extLst>
              </a:tr>
              <a:tr h="943861">
                <a:tc>
                  <a:txBody>
                    <a:bodyPr/>
                    <a:lstStyle/>
                    <a:p>
                      <a:pPr fontAlgn="t"/>
                      <a:endParaRPr lang="nb-NO" sz="1900">
                        <a:effectLst/>
                      </a:endParaRPr>
                    </a:p>
                    <a:p>
                      <a:pPr algn="l" rtl="0" fontAlgn="base"/>
                      <a:r>
                        <a:rPr lang="nb-NO" sz="1900" b="0" i="0">
                          <a:solidFill>
                            <a:srgbClr val="000000"/>
                          </a:solidFill>
                          <a:effectLst/>
                          <a:latin typeface="Calibri"/>
                        </a:rPr>
                        <a:t>Pasienttilfredshet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ctr" rtl="0" fontAlgn="base"/>
                      <a:r>
                        <a:rPr lang="nb-NO" sz="1900" b="0" i="0">
                          <a:solidFill>
                            <a:srgbClr val="000000"/>
                          </a:solidFill>
                          <a:effectLst/>
                          <a:latin typeface="Calibri"/>
                        </a:rPr>
                        <a:t>1 studie </a:t>
                      </a:r>
                      <a:endParaRPr lang="nb-NO" sz="1900" b="0" i="0">
                        <a:effectLst/>
                        <a:latin typeface="Calibri"/>
                      </a:endParaRPr>
                    </a:p>
                    <a:p>
                      <a:pPr algn="ctr" rtl="0" fontAlgn="base"/>
                      <a:r>
                        <a:rPr lang="nb-NO" sz="1900" b="0" i="0">
                          <a:solidFill>
                            <a:srgbClr val="000000"/>
                          </a:solidFill>
                          <a:effectLst/>
                          <a:latin typeface="Calibri"/>
                        </a:rPr>
                        <a:t>(182)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l" rtl="0" fontAlgn="base"/>
                      <a:r>
                        <a:rPr lang="nb-NO" sz="1900" b="0" i="0">
                          <a:solidFill>
                            <a:srgbClr val="000000"/>
                          </a:solidFill>
                          <a:effectLst/>
                          <a:latin typeface="Calibri"/>
                        </a:rPr>
                        <a:t>MD 0,07 (0,10 til 0,24)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l" rtl="0" fontAlgn="base"/>
                      <a:r>
                        <a:rPr lang="nb-NO" sz="1900" b="0" i="0">
                          <a:solidFill>
                            <a:srgbClr val="000000"/>
                          </a:solidFill>
                          <a:effectLst/>
                          <a:latin typeface="Calibri"/>
                        </a:rPr>
                        <a:t>Moderat </a:t>
                      </a:r>
                      <a:r>
                        <a:rPr lang="nb-NO" sz="1900" b="0" i="0" baseline="30000">
                          <a:solidFill>
                            <a:srgbClr val="000000"/>
                          </a:solidFill>
                          <a:effectLst/>
                          <a:latin typeface="Calibri"/>
                        </a:rPr>
                        <a:t>4 </a:t>
                      </a:r>
                      <a:r>
                        <a:rPr lang="nb-NO" sz="1900" b="0" i="0">
                          <a:solidFill>
                            <a:srgbClr val="000000"/>
                          </a:solidFill>
                          <a:effectLst/>
                          <a:latin typeface="Cambria Math"/>
                        </a:rPr>
                        <a:t>⨁⨁⨁◯ </a:t>
                      </a:r>
                      <a:endParaRPr lang="nb-NO" sz="1900" b="0" i="0">
                        <a:effectLst/>
                        <a:latin typeface="Cambria Math"/>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l" rtl="0" fontAlgn="base"/>
                      <a:r>
                        <a:rPr lang="nb-NO" sz="1900" b="0" i="0">
                          <a:solidFill>
                            <a:srgbClr val="000000"/>
                          </a:solidFill>
                          <a:effectLst/>
                          <a:latin typeface="Calibri"/>
                        </a:rPr>
                        <a:t>Liten til ingen forskjell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extLst>
                  <a:ext uri="{0D108BD9-81ED-4DB2-BD59-A6C34878D82A}">
                    <a16:rowId xmlns:a16="http://schemas.microsoft.com/office/drawing/2014/main" val="2050311848"/>
                  </a:ext>
                </a:extLst>
              </a:tr>
              <a:tr h="943861">
                <a:tc>
                  <a:txBody>
                    <a:bodyPr/>
                    <a:lstStyle/>
                    <a:p>
                      <a:pPr fontAlgn="t"/>
                      <a:endParaRPr lang="nb-NO" sz="1900">
                        <a:effectLst/>
                      </a:endParaRPr>
                    </a:p>
                    <a:p>
                      <a:pPr algn="l" rtl="0" fontAlgn="base"/>
                      <a:r>
                        <a:rPr lang="nb-NO" sz="1900" b="0" i="0">
                          <a:solidFill>
                            <a:srgbClr val="000000"/>
                          </a:solidFill>
                          <a:effectLst/>
                          <a:latin typeface="Calibri"/>
                        </a:rPr>
                        <a:t>Antall konsultasjoner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ctr" rtl="0" fontAlgn="base"/>
                      <a:r>
                        <a:rPr lang="nb-NO" sz="1900" b="0" i="0">
                          <a:solidFill>
                            <a:srgbClr val="000000"/>
                          </a:solidFill>
                          <a:effectLst/>
                          <a:latin typeface="Calibri"/>
                        </a:rPr>
                        <a:t>1 studie </a:t>
                      </a:r>
                      <a:endParaRPr lang="nb-NO" sz="1900" b="0" i="0">
                        <a:effectLst/>
                        <a:latin typeface="Calibri"/>
                      </a:endParaRPr>
                    </a:p>
                    <a:p>
                      <a:pPr algn="ctr" rtl="0" fontAlgn="base"/>
                      <a:r>
                        <a:rPr lang="nb-NO" sz="1900" b="0" i="0">
                          <a:solidFill>
                            <a:srgbClr val="000000"/>
                          </a:solidFill>
                          <a:effectLst/>
                          <a:latin typeface="Calibri"/>
                        </a:rPr>
                        <a:t>(182)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l" rtl="0" fontAlgn="base"/>
                      <a:r>
                        <a:rPr lang="nb-NO" sz="1900" b="0" i="0">
                          <a:solidFill>
                            <a:srgbClr val="000000"/>
                          </a:solidFill>
                          <a:effectLst/>
                          <a:latin typeface="Calibri"/>
                        </a:rPr>
                        <a:t>Gjennomsnitt 2 (SD 1,9) versus 2,5 (SD 3,0)  </a:t>
                      </a:r>
                      <a:endParaRPr lang="nb-NO" sz="1900" b="0" i="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a:effectLst/>
                      </a:endParaRPr>
                    </a:p>
                    <a:p>
                      <a:pPr algn="l" rtl="0" fontAlgn="base"/>
                      <a:r>
                        <a:rPr lang="nb-NO" sz="1900" b="0" i="0">
                          <a:solidFill>
                            <a:srgbClr val="000000"/>
                          </a:solidFill>
                          <a:effectLst/>
                          <a:latin typeface="Calibri"/>
                        </a:rPr>
                        <a:t>Moderat </a:t>
                      </a:r>
                      <a:r>
                        <a:rPr lang="nb-NO" sz="1900" b="0" i="0" baseline="30000">
                          <a:solidFill>
                            <a:srgbClr val="000000"/>
                          </a:solidFill>
                          <a:effectLst/>
                          <a:latin typeface="Calibri"/>
                        </a:rPr>
                        <a:t>4 </a:t>
                      </a:r>
                      <a:r>
                        <a:rPr lang="nb-NO" sz="1900" b="0" i="0">
                          <a:solidFill>
                            <a:srgbClr val="000000"/>
                          </a:solidFill>
                          <a:effectLst/>
                          <a:latin typeface="Cambria Math"/>
                        </a:rPr>
                        <a:t>⨁⨁⨁◯ </a:t>
                      </a:r>
                      <a:endParaRPr lang="nb-NO" sz="1900" b="0" i="0">
                        <a:effectLst/>
                        <a:latin typeface="Cambria Math"/>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tc>
                  <a:txBody>
                    <a:bodyPr/>
                    <a:lstStyle/>
                    <a:p>
                      <a:pPr fontAlgn="t"/>
                      <a:endParaRPr lang="nb-NO" sz="1900" dirty="0">
                        <a:effectLst/>
                      </a:endParaRPr>
                    </a:p>
                    <a:p>
                      <a:pPr algn="l" rtl="0" fontAlgn="base"/>
                      <a:r>
                        <a:rPr lang="nb-NO" sz="1900" b="0" i="0" dirty="0">
                          <a:solidFill>
                            <a:srgbClr val="000000"/>
                          </a:solidFill>
                          <a:effectLst/>
                          <a:latin typeface="Calibri"/>
                        </a:rPr>
                        <a:t>Liten til ingen forskjell </a:t>
                      </a:r>
                      <a:endParaRPr lang="nb-NO" sz="1900" b="0" i="0" dirty="0">
                        <a:effectLst/>
                        <a:latin typeface="Calibri"/>
                      </a:endParaRPr>
                    </a:p>
                  </a:txBody>
                  <a:tcPr marL="90420" marR="90420" marT="45211" marB="452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8EA"/>
                    </a:solidFill>
                  </a:tcPr>
                </a:tc>
                <a:extLst>
                  <a:ext uri="{0D108BD9-81ED-4DB2-BD59-A6C34878D82A}">
                    <a16:rowId xmlns:a16="http://schemas.microsoft.com/office/drawing/2014/main" val="1543032529"/>
                  </a:ext>
                </a:extLst>
              </a:tr>
            </a:tbl>
          </a:graphicData>
        </a:graphic>
      </p:graphicFrame>
    </p:spTree>
    <p:extLst>
      <p:ext uri="{BB962C8B-B14F-4D97-AF65-F5344CB8AC3E}">
        <p14:creationId xmlns:p14="http://schemas.microsoft.com/office/powerpoint/2010/main" val="176765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344EB38-C9AF-4E81-8834-9CDFAF9430EF}"/>
              </a:ext>
            </a:extLst>
          </p:cNvPr>
          <p:cNvGraphicFramePr>
            <a:graphicFrameLocks noChangeAspect="1"/>
          </p:cNvGraphicFramePr>
          <p:nvPr>
            <p:custDataLst>
              <p:tags r:id="rId1"/>
            </p:custDataLst>
            <p:extLst>
              <p:ext uri="{D42A27DB-BD31-4B8C-83A1-F6EECF244321}">
                <p14:modId xmlns:p14="http://schemas.microsoft.com/office/powerpoint/2010/main" val="866157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5344EB38-C9AF-4E81-8834-9CDFAF9430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DF544A-C3AB-5043-BA44-AE721EC20450}"/>
              </a:ext>
            </a:extLst>
          </p:cNvPr>
          <p:cNvSpPr>
            <a:spLocks noGrp="1"/>
          </p:cNvSpPr>
          <p:nvPr>
            <p:ph type="title"/>
          </p:nvPr>
        </p:nvSpPr>
        <p:spPr/>
        <p:txBody>
          <a:bodyPr vert="horz">
            <a:normAutofit/>
          </a:bodyPr>
          <a:lstStyle/>
          <a:p>
            <a:r>
              <a:rPr lang="nb-NO" sz="3600"/>
              <a:t>Presentasjon av mini-metodevurdering av «Digital sårbehandling»</a:t>
            </a:r>
          </a:p>
        </p:txBody>
      </p:sp>
    </p:spTree>
    <p:extLst>
      <p:ext uri="{BB962C8B-B14F-4D97-AF65-F5344CB8AC3E}">
        <p14:creationId xmlns:p14="http://schemas.microsoft.com/office/powerpoint/2010/main" val="55320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1"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4" name="TekstSylinder 3">
            <a:extLst>
              <a:ext uri="{FF2B5EF4-FFF2-40B4-BE49-F238E27FC236}">
                <a16:creationId xmlns:a16="http://schemas.microsoft.com/office/drawing/2014/main" id="{EC0F5415-456D-3576-63A8-E10A5C444BAF}"/>
              </a:ext>
            </a:extLst>
          </p:cNvPr>
          <p:cNvSpPr txBox="1"/>
          <p:nvPr/>
        </p:nvSpPr>
        <p:spPr>
          <a:xfrm>
            <a:off x="1524003" y="1999615"/>
            <a:ext cx="9144000" cy="2764028"/>
          </a:xfrm>
          <a:prstGeom prst="rect">
            <a:avLst/>
          </a:prstGeom>
        </p:spPr>
        <p:txBody>
          <a:bodyPr rot="0" spcFirstLastPara="0" vertOverflow="overflow" horzOverflow="overflow" vert="horz" lIns="121920" tIns="60960" rIns="121920" bIns="60960" numCol="1" spcCol="0" rtlCol="0" fromWordArt="0" anchor="ctr" anchorCtr="0" forceAA="0" compatLnSpc="1">
            <a:prstTxWarp prst="textNoShape">
              <a:avLst/>
            </a:prstTxWarp>
            <a:normAutofit/>
          </a:bodyPr>
          <a:lstStyle/>
          <a:p>
            <a:pPr algn="ctr" defTabSz="1219170">
              <a:lnSpc>
                <a:spcPct val="90000"/>
              </a:lnSpc>
              <a:spcBef>
                <a:spcPct val="0"/>
              </a:spcBef>
              <a:spcAft>
                <a:spcPts val="800"/>
              </a:spcAft>
            </a:pPr>
            <a:r>
              <a:rPr lang="en-US" sz="6133" err="1">
                <a:solidFill>
                  <a:srgbClr val="000000"/>
                </a:solidFill>
                <a:latin typeface="Calibri" panose="020F0502020204030204"/>
              </a:rPr>
              <a:t>Ressursbruk</a:t>
            </a:r>
            <a:r>
              <a:rPr lang="en-US" sz="6133">
                <a:solidFill>
                  <a:srgbClr val="000000"/>
                </a:solidFill>
                <a:latin typeface="Calibri" panose="020F0502020204030204"/>
              </a:rPr>
              <a:t> </a:t>
            </a:r>
            <a:r>
              <a:rPr lang="en-US" sz="6133" err="1">
                <a:solidFill>
                  <a:srgbClr val="000000"/>
                </a:solidFill>
                <a:latin typeface="Calibri" panose="020F0502020204030204"/>
              </a:rPr>
              <a:t>og</a:t>
            </a:r>
            <a:r>
              <a:rPr lang="en-US" sz="6133">
                <a:solidFill>
                  <a:srgbClr val="000000"/>
                </a:solidFill>
                <a:latin typeface="Calibri" panose="020F0502020204030204"/>
              </a:rPr>
              <a:t> </a:t>
            </a:r>
            <a:r>
              <a:rPr lang="en-US" sz="6133" err="1">
                <a:solidFill>
                  <a:srgbClr val="000000"/>
                </a:solidFill>
                <a:latin typeface="Calibri" panose="020F0502020204030204"/>
              </a:rPr>
              <a:t>kostnader</a:t>
            </a:r>
            <a:r>
              <a:rPr lang="en-US" sz="6133">
                <a:solidFill>
                  <a:srgbClr val="000000"/>
                </a:solidFill>
                <a:latin typeface="Calibri" panose="020F0502020204030204"/>
              </a:rPr>
              <a:t> -​</a:t>
            </a:r>
            <a:br>
              <a:rPr lang="en-US" sz="6133">
                <a:solidFill>
                  <a:srgbClr val="000000"/>
                </a:solidFill>
                <a:latin typeface="Calibri" panose="020F0502020204030204"/>
              </a:rPr>
            </a:br>
            <a:r>
              <a:rPr lang="en-US" sz="6133">
                <a:solidFill>
                  <a:srgbClr val="000000"/>
                </a:solidFill>
                <a:latin typeface="Calibri" panose="020F0502020204030204"/>
              </a:rPr>
              <a:t>digital </a:t>
            </a:r>
            <a:r>
              <a:rPr lang="en-US" sz="6133" err="1">
                <a:solidFill>
                  <a:srgbClr val="000000"/>
                </a:solidFill>
                <a:latin typeface="Calibri" panose="020F0502020204030204"/>
              </a:rPr>
              <a:t>sårbehandling</a:t>
            </a:r>
            <a:r>
              <a:rPr lang="en-US" sz="6133">
                <a:solidFill>
                  <a:srgbClr val="000000"/>
                </a:solidFill>
                <a:latin typeface="Calibri" panose="020F0502020204030204"/>
              </a:rPr>
              <a:t>​</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5"/>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 name="Plassholder for bunntekst 1">
            <a:extLst>
              <a:ext uri="{FF2B5EF4-FFF2-40B4-BE49-F238E27FC236}">
                <a16:creationId xmlns:a16="http://schemas.microsoft.com/office/drawing/2014/main" id="{7B0879E5-93B5-4A85-4448-B0DBF7F1591B}"/>
              </a:ext>
            </a:extLst>
          </p:cNvPr>
          <p:cNvSpPr>
            <a:spLocks noGrp="1"/>
          </p:cNvSpPr>
          <p:nvPr>
            <p:ph type="ftr" sz="quarter" idx="3"/>
          </p:nvPr>
        </p:nvSpPr>
        <p:spPr>
          <a:xfrm>
            <a:off x="4038600" y="6356350"/>
            <a:ext cx="4114800" cy="365125"/>
          </a:xfrm>
        </p:spPr>
        <p:txBody>
          <a:bodyPr vert="horz" lIns="121920" tIns="60960" rIns="121920" bIns="60960" rtlCol="0" anchor="ctr">
            <a:normAutofit/>
          </a:bodyPr>
          <a:lstStyle/>
          <a:p>
            <a:pPr algn="ctr" defTabSz="1219170">
              <a:lnSpc>
                <a:spcPct val="90000"/>
              </a:lnSpc>
              <a:spcAft>
                <a:spcPts val="800"/>
              </a:spcAft>
            </a:pPr>
            <a:r>
              <a:rPr lang="en-US" sz="1600">
                <a:solidFill>
                  <a:srgbClr val="000000">
                    <a:lumMod val="50000"/>
                    <a:lumOff val="50000"/>
                  </a:srgbClr>
                </a:solidFill>
                <a:latin typeface="Calibri" panose="020F0502020204030204"/>
              </a:rPr>
              <a:t>Kunnskapskommunen  |</a:t>
            </a:r>
          </a:p>
        </p:txBody>
      </p:sp>
      <p:sp>
        <p:nvSpPr>
          <p:cNvPr id="3" name="Plassholder for lysbildenummer 2">
            <a:extLst>
              <a:ext uri="{FF2B5EF4-FFF2-40B4-BE49-F238E27FC236}">
                <a16:creationId xmlns:a16="http://schemas.microsoft.com/office/drawing/2014/main" id="{CBC67720-F5B0-491F-6541-254C2F5A4FD2}"/>
              </a:ext>
            </a:extLst>
          </p:cNvPr>
          <p:cNvSpPr>
            <a:spLocks noGrp="1"/>
          </p:cNvSpPr>
          <p:nvPr>
            <p:ph type="sldNum" sz="quarter" idx="4"/>
          </p:nvPr>
        </p:nvSpPr>
        <p:spPr>
          <a:xfrm>
            <a:off x="10489020" y="6356350"/>
            <a:ext cx="1268817" cy="365125"/>
          </a:xfrm>
        </p:spPr>
        <p:txBody>
          <a:bodyPr vert="horz" lIns="121920" tIns="60960" rIns="121920" bIns="60960" rtlCol="0" anchor="ctr">
            <a:normAutofit/>
          </a:bodyPr>
          <a:lstStyle/>
          <a:p>
            <a:pPr defTabSz="1219170">
              <a:lnSpc>
                <a:spcPct val="90000"/>
              </a:lnSpc>
              <a:spcAft>
                <a:spcPts val="800"/>
              </a:spcAft>
            </a:pPr>
            <a:fld id="{D9E6E913-8BED-49ED-8863-31EBAC00510F}" type="slidenum">
              <a:rPr lang="en-US" sz="1600">
                <a:solidFill>
                  <a:srgbClr val="000000">
                    <a:lumMod val="50000"/>
                    <a:lumOff val="50000"/>
                  </a:srgbClr>
                </a:solidFill>
                <a:latin typeface="Calibri" panose="020F0502020204030204"/>
              </a:rPr>
              <a:pPr defTabSz="1219170">
                <a:lnSpc>
                  <a:spcPct val="90000"/>
                </a:lnSpc>
                <a:spcAft>
                  <a:spcPts val="800"/>
                </a:spcAft>
              </a:pPr>
              <a:t>26</a:t>
            </a:fld>
            <a:endParaRPr lang="en-US" sz="160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3262338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8" name="Tittel 1">
            <a:extLst>
              <a:ext uri="{FF2B5EF4-FFF2-40B4-BE49-F238E27FC236}">
                <a16:creationId xmlns:a16="http://schemas.microsoft.com/office/drawing/2014/main" id="{ADA1C785-1061-D3C6-8E56-1AB3586427B8}"/>
              </a:ext>
            </a:extLst>
          </p:cNvPr>
          <p:cNvSpPr>
            <a:spLocks noGrp="1"/>
          </p:cNvSpPr>
          <p:nvPr>
            <p:ph type="title"/>
          </p:nvPr>
        </p:nvSpPr>
        <p:spPr>
          <a:xfrm>
            <a:off x="7018946" y="244632"/>
            <a:ext cx="4908357" cy="1213336"/>
          </a:xfrm>
        </p:spPr>
        <p:txBody>
          <a:bodyPr anchor="b">
            <a:normAutofit/>
          </a:bodyPr>
          <a:lstStyle/>
          <a:p>
            <a:r>
              <a:rPr lang="nb-NO" sz="4000" dirty="0">
                <a:cs typeface="Calibri"/>
              </a:rPr>
              <a:t>Digital sårbehandling</a:t>
            </a:r>
          </a:p>
        </p:txBody>
      </p:sp>
      <p:sp>
        <p:nvSpPr>
          <p:cNvPr id="4" name="Plassholder for bunntekst 3">
            <a:extLst>
              <a:ext uri="{FF2B5EF4-FFF2-40B4-BE49-F238E27FC236}">
                <a16:creationId xmlns:a16="http://schemas.microsoft.com/office/drawing/2014/main" id="{57F18481-8001-6D79-BFB6-ABCEC28CA1C4}"/>
              </a:ext>
            </a:extLst>
          </p:cNvPr>
          <p:cNvSpPr>
            <a:spLocks noGrp="1"/>
          </p:cNvSpPr>
          <p:nvPr>
            <p:ph type="ftr" sz="quarter" idx="3"/>
          </p:nvPr>
        </p:nvSpPr>
        <p:spPr>
          <a:xfrm rot="5400000">
            <a:off x="-1808518" y="1945335"/>
            <a:ext cx="4114799" cy="365125"/>
          </a:xfrm>
          <a:effectLst/>
        </p:spPr>
        <p:txBody>
          <a:bodyPr>
            <a:normAutofit/>
          </a:bodyPr>
          <a:lstStyle/>
          <a:p>
            <a:pPr algn="l" defTabSz="609585">
              <a:spcAft>
                <a:spcPts val="800"/>
              </a:spcAft>
            </a:pPr>
            <a:r>
              <a:rPr lang="nb-NO">
                <a:solidFill>
                  <a:srgbClr val="FFFFFF"/>
                </a:solidFill>
                <a:latin typeface="Calibri" panose="020F0502020204030204"/>
              </a:rPr>
              <a:t>Kunnskapskommunen  |</a:t>
            </a:r>
          </a:p>
        </p:txBody>
      </p:sp>
      <p:pic>
        <p:nvPicPr>
          <p:cNvPr id="6" name="Bilde 6" descr="Et bilde som inneholder diagram&#10;&#10;Automatisk generert beskrivelse">
            <a:extLst>
              <a:ext uri="{FF2B5EF4-FFF2-40B4-BE49-F238E27FC236}">
                <a16:creationId xmlns:a16="http://schemas.microsoft.com/office/drawing/2014/main" id="{3C16883B-1DFC-A82E-1B96-F3B542EE6612}"/>
              </a:ext>
            </a:extLst>
          </p:cNvPr>
          <p:cNvPicPr>
            <a:picLocks noChangeAspect="1"/>
          </p:cNvPicPr>
          <p:nvPr/>
        </p:nvPicPr>
        <p:blipFill rotWithShape="1">
          <a:blip r:embed="rId3"/>
          <a:srcRect l="42772" r="11788" b="6"/>
          <a:stretch/>
        </p:blipFill>
        <p:spPr>
          <a:xfrm>
            <a:off x="-84640" y="431"/>
            <a:ext cx="7720163" cy="6408311"/>
          </a:xfrm>
          <a:prstGeom prst="rect">
            <a:avLst/>
          </a:prstGeom>
        </p:spPr>
      </p:pic>
      <p:sp>
        <p:nvSpPr>
          <p:cNvPr id="10" name="Content Placeholder 9">
            <a:extLst>
              <a:ext uri="{FF2B5EF4-FFF2-40B4-BE49-F238E27FC236}">
                <a16:creationId xmlns:a16="http://schemas.microsoft.com/office/drawing/2014/main" id="{2D3DCAB1-EAE2-56C1-20DD-97F0AFC805C4}"/>
              </a:ext>
            </a:extLst>
          </p:cNvPr>
          <p:cNvSpPr>
            <a:spLocks noGrp="1"/>
          </p:cNvSpPr>
          <p:nvPr>
            <p:ph idx="1"/>
          </p:nvPr>
        </p:nvSpPr>
        <p:spPr>
          <a:xfrm>
            <a:off x="7018945" y="1702170"/>
            <a:ext cx="4789888" cy="4497023"/>
          </a:xfrm>
        </p:spPr>
        <p:txBody>
          <a:bodyPr vert="horz" lIns="0" tIns="60960" rIns="121920" bIns="60960" rtlCol="0" anchor="t">
            <a:noAutofit/>
          </a:bodyPr>
          <a:lstStyle/>
          <a:p>
            <a:r>
              <a:rPr lang="en-US" sz="2400" dirty="0" err="1">
                <a:cs typeface="Calibri"/>
              </a:rPr>
              <a:t>Sårpoliklinikken</a:t>
            </a:r>
            <a:r>
              <a:rPr lang="en-US" sz="2400" dirty="0">
                <a:cs typeface="Calibri"/>
              </a:rPr>
              <a:t> </a:t>
            </a:r>
            <a:r>
              <a:rPr lang="en-US" sz="2400" dirty="0" err="1">
                <a:cs typeface="Calibri"/>
              </a:rPr>
              <a:t>har</a:t>
            </a:r>
            <a:r>
              <a:rPr lang="en-US" sz="2400" dirty="0">
                <a:cs typeface="Calibri"/>
              </a:rPr>
              <a:t> ca 2500 </a:t>
            </a:r>
            <a:r>
              <a:rPr lang="en-US" sz="2400" dirty="0" err="1">
                <a:cs typeface="Calibri"/>
              </a:rPr>
              <a:t>konsultasjoner</a:t>
            </a:r>
            <a:r>
              <a:rPr lang="en-US" sz="2400" dirty="0">
                <a:cs typeface="Calibri"/>
              </a:rPr>
              <a:t> </a:t>
            </a:r>
            <a:r>
              <a:rPr lang="en-US" sz="2400" dirty="0" err="1">
                <a:cs typeface="Calibri"/>
              </a:rPr>
              <a:t>i</a:t>
            </a:r>
            <a:r>
              <a:rPr lang="en-US" sz="2400" dirty="0">
                <a:cs typeface="Calibri"/>
              </a:rPr>
              <a:t> </a:t>
            </a:r>
            <a:r>
              <a:rPr lang="en-US" sz="2400" dirty="0" err="1">
                <a:cs typeface="Calibri"/>
              </a:rPr>
              <a:t>året</a:t>
            </a:r>
            <a:r>
              <a:rPr lang="en-US" sz="2400" dirty="0">
                <a:cs typeface="Calibri"/>
              </a:rPr>
              <a:t>.</a:t>
            </a:r>
            <a:endParaRPr lang="en-US" sz="2400" dirty="0">
              <a:ea typeface="Calibri"/>
              <a:cs typeface="Calibri"/>
            </a:endParaRPr>
          </a:p>
          <a:p>
            <a:r>
              <a:rPr lang="en-US" sz="2400" dirty="0" err="1">
                <a:solidFill>
                  <a:srgbClr val="000000"/>
                </a:solidFill>
                <a:cs typeface="Calibri"/>
              </a:rPr>
              <a:t>Åpen</a:t>
            </a:r>
            <a:r>
              <a:rPr lang="en-US" sz="2400" dirty="0">
                <a:solidFill>
                  <a:srgbClr val="000000"/>
                </a:solidFill>
                <a:cs typeface="Calibri"/>
              </a:rPr>
              <a:t> </a:t>
            </a:r>
            <a:r>
              <a:rPr lang="en-US" sz="2400" dirty="0" err="1">
                <a:solidFill>
                  <a:srgbClr val="000000"/>
                </a:solidFill>
                <a:cs typeface="Calibri"/>
              </a:rPr>
              <a:t>poliklinikk</a:t>
            </a:r>
            <a:r>
              <a:rPr lang="en-US" sz="2400" dirty="0">
                <a:solidFill>
                  <a:srgbClr val="000000"/>
                </a:solidFill>
                <a:cs typeface="Calibri"/>
              </a:rPr>
              <a:t> ca </a:t>
            </a:r>
            <a:r>
              <a:rPr lang="en-US" sz="2400" dirty="0" err="1">
                <a:solidFill>
                  <a:srgbClr val="000000"/>
                </a:solidFill>
                <a:cs typeface="Calibri"/>
              </a:rPr>
              <a:t>tre</a:t>
            </a:r>
            <a:r>
              <a:rPr lang="en-US" sz="2400" dirty="0">
                <a:solidFill>
                  <a:srgbClr val="000000"/>
                </a:solidFill>
                <a:cs typeface="Calibri"/>
              </a:rPr>
              <a:t> </a:t>
            </a:r>
            <a:r>
              <a:rPr lang="en-US" sz="2400" dirty="0" err="1">
                <a:solidFill>
                  <a:srgbClr val="000000"/>
                </a:solidFill>
                <a:cs typeface="Calibri"/>
              </a:rPr>
              <a:t>dager</a:t>
            </a:r>
            <a:r>
              <a:rPr lang="en-US" sz="2400" dirty="0">
                <a:solidFill>
                  <a:srgbClr val="000000"/>
                </a:solidFill>
                <a:cs typeface="Calibri"/>
              </a:rPr>
              <a:t>/uke.</a:t>
            </a:r>
          </a:p>
          <a:p>
            <a:r>
              <a:rPr lang="en-US" sz="2400" dirty="0" err="1">
                <a:solidFill>
                  <a:srgbClr val="000000"/>
                </a:solidFill>
                <a:cs typeface="Calibri"/>
              </a:rPr>
              <a:t>Åtte</a:t>
            </a:r>
            <a:r>
              <a:rPr lang="en-US" sz="2400" dirty="0">
                <a:solidFill>
                  <a:srgbClr val="000000"/>
                </a:solidFill>
                <a:cs typeface="Calibri"/>
              </a:rPr>
              <a:t> </a:t>
            </a:r>
            <a:r>
              <a:rPr lang="en-US" sz="2400" dirty="0" err="1">
                <a:solidFill>
                  <a:srgbClr val="000000"/>
                </a:solidFill>
                <a:cs typeface="Calibri"/>
              </a:rPr>
              <a:t>pasienter</a:t>
            </a:r>
            <a:r>
              <a:rPr lang="en-US" sz="2400" dirty="0">
                <a:solidFill>
                  <a:srgbClr val="000000"/>
                </a:solidFill>
                <a:cs typeface="Calibri"/>
              </a:rPr>
              <a:t> </a:t>
            </a:r>
            <a:r>
              <a:rPr lang="en-US" sz="2400" dirty="0" err="1">
                <a:solidFill>
                  <a:srgbClr val="000000"/>
                </a:solidFill>
                <a:cs typeface="Calibri"/>
              </a:rPr>
              <a:t>hver</a:t>
            </a:r>
            <a:r>
              <a:rPr lang="en-US" sz="2400" dirty="0">
                <a:solidFill>
                  <a:srgbClr val="000000"/>
                </a:solidFill>
                <a:cs typeface="Calibri"/>
              </a:rPr>
              <a:t> </a:t>
            </a:r>
            <a:r>
              <a:rPr lang="en-US" sz="2400" dirty="0" err="1">
                <a:solidFill>
                  <a:srgbClr val="000000"/>
                </a:solidFill>
                <a:cs typeface="Calibri"/>
              </a:rPr>
              <a:t>dag</a:t>
            </a:r>
            <a:r>
              <a:rPr lang="en-US" sz="2400" dirty="0">
                <a:solidFill>
                  <a:srgbClr val="000000"/>
                </a:solidFill>
                <a:cs typeface="Calibri"/>
              </a:rPr>
              <a:t>.</a:t>
            </a:r>
          </a:p>
          <a:p>
            <a:r>
              <a:rPr lang="en-US" sz="2400" dirty="0">
                <a:solidFill>
                  <a:srgbClr val="000000"/>
                </a:solidFill>
                <a:cs typeface="Calibri"/>
              </a:rPr>
              <a:t>De </a:t>
            </a:r>
            <a:r>
              <a:rPr lang="en-US" sz="2400" dirty="0" err="1">
                <a:solidFill>
                  <a:srgbClr val="000000"/>
                </a:solidFill>
                <a:cs typeface="Calibri"/>
              </a:rPr>
              <a:t>fleste</a:t>
            </a:r>
            <a:r>
              <a:rPr lang="en-US" sz="2400" dirty="0">
                <a:solidFill>
                  <a:srgbClr val="000000"/>
                </a:solidFill>
                <a:cs typeface="Calibri"/>
              </a:rPr>
              <a:t> </a:t>
            </a:r>
            <a:r>
              <a:rPr lang="en-US" sz="2400" dirty="0" err="1">
                <a:solidFill>
                  <a:srgbClr val="000000"/>
                </a:solidFill>
                <a:cs typeface="Calibri"/>
              </a:rPr>
              <a:t>pasientene</a:t>
            </a:r>
            <a:r>
              <a:rPr lang="en-US" sz="2400" dirty="0">
                <a:solidFill>
                  <a:srgbClr val="000000"/>
                </a:solidFill>
                <a:cs typeface="Calibri"/>
              </a:rPr>
              <a:t> er </a:t>
            </a:r>
            <a:r>
              <a:rPr lang="en-US" sz="2400" dirty="0" err="1">
                <a:solidFill>
                  <a:srgbClr val="000000"/>
                </a:solidFill>
                <a:cs typeface="Calibri"/>
              </a:rPr>
              <a:t>eldre</a:t>
            </a:r>
            <a:r>
              <a:rPr lang="en-US" sz="2400" dirty="0">
                <a:solidFill>
                  <a:srgbClr val="000000"/>
                </a:solidFill>
                <a:cs typeface="Calibri"/>
              </a:rPr>
              <a:t>, med </a:t>
            </a:r>
            <a:r>
              <a:rPr lang="en-US" sz="2400" dirty="0" err="1">
                <a:solidFill>
                  <a:srgbClr val="000000"/>
                </a:solidFill>
                <a:cs typeface="Calibri"/>
              </a:rPr>
              <a:t>nedsatt</a:t>
            </a:r>
            <a:r>
              <a:rPr lang="en-US" sz="2400" dirty="0">
                <a:solidFill>
                  <a:srgbClr val="000000"/>
                </a:solidFill>
                <a:cs typeface="Calibri"/>
              </a:rPr>
              <a:t> </a:t>
            </a:r>
            <a:r>
              <a:rPr lang="en-US" sz="2400" dirty="0" err="1">
                <a:solidFill>
                  <a:srgbClr val="000000"/>
                </a:solidFill>
                <a:cs typeface="Calibri"/>
              </a:rPr>
              <a:t>sirkulasjon</a:t>
            </a:r>
            <a:r>
              <a:rPr lang="en-US" sz="2400" dirty="0">
                <a:solidFill>
                  <a:srgbClr val="000000"/>
                </a:solidFill>
                <a:cs typeface="Calibri"/>
              </a:rPr>
              <a:t>, diabetes </a:t>
            </a:r>
            <a:r>
              <a:rPr lang="en-US" sz="2400" dirty="0" err="1">
                <a:solidFill>
                  <a:srgbClr val="000000"/>
                </a:solidFill>
                <a:cs typeface="Calibri"/>
              </a:rPr>
              <a:t>eller</a:t>
            </a:r>
            <a:r>
              <a:rPr lang="en-US" sz="2400" dirty="0">
                <a:solidFill>
                  <a:srgbClr val="000000"/>
                </a:solidFill>
                <a:cs typeface="Calibri"/>
              </a:rPr>
              <a:t> </a:t>
            </a:r>
            <a:r>
              <a:rPr lang="en-US" sz="2400" dirty="0" err="1">
                <a:solidFill>
                  <a:srgbClr val="000000"/>
                </a:solidFill>
                <a:cs typeface="Calibri"/>
              </a:rPr>
              <a:t>andre</a:t>
            </a:r>
            <a:r>
              <a:rPr lang="en-US" sz="2400" dirty="0">
                <a:solidFill>
                  <a:srgbClr val="000000"/>
                </a:solidFill>
                <a:cs typeface="Calibri"/>
              </a:rPr>
              <a:t> </a:t>
            </a:r>
            <a:r>
              <a:rPr lang="en-US" sz="2400" dirty="0" err="1">
                <a:solidFill>
                  <a:srgbClr val="000000"/>
                </a:solidFill>
                <a:cs typeface="Calibri"/>
              </a:rPr>
              <a:t>kroniske</a:t>
            </a:r>
            <a:r>
              <a:rPr lang="en-US" sz="2400" dirty="0">
                <a:solidFill>
                  <a:srgbClr val="000000"/>
                </a:solidFill>
                <a:cs typeface="Calibri"/>
              </a:rPr>
              <a:t> </a:t>
            </a:r>
            <a:r>
              <a:rPr lang="en-US" sz="2400" dirty="0" err="1">
                <a:solidFill>
                  <a:srgbClr val="000000"/>
                </a:solidFill>
                <a:cs typeface="Calibri"/>
              </a:rPr>
              <a:t>sykdommer</a:t>
            </a:r>
            <a:r>
              <a:rPr lang="en-US" sz="2400" dirty="0">
                <a:solidFill>
                  <a:srgbClr val="000000"/>
                </a:solidFill>
                <a:cs typeface="Calibri"/>
              </a:rPr>
              <a:t>.</a:t>
            </a:r>
            <a:endParaRPr lang="en-US" sz="2400" dirty="0">
              <a:solidFill>
                <a:srgbClr val="000000"/>
              </a:solidFill>
              <a:ea typeface="Calibri"/>
              <a:cs typeface="Calibri"/>
            </a:endParaRPr>
          </a:p>
          <a:p>
            <a:r>
              <a:rPr lang="en-US" sz="2400" dirty="0" err="1">
                <a:solidFill>
                  <a:srgbClr val="000000"/>
                </a:solidFill>
                <a:ea typeface="Calibri"/>
                <a:cs typeface="Calibri"/>
              </a:rPr>
              <a:t>Stor</a:t>
            </a:r>
            <a:r>
              <a:rPr lang="en-US" sz="2400" dirty="0">
                <a:solidFill>
                  <a:srgbClr val="000000"/>
                </a:solidFill>
                <a:ea typeface="Calibri"/>
                <a:cs typeface="Calibri"/>
              </a:rPr>
              <a:t> </a:t>
            </a:r>
            <a:r>
              <a:rPr lang="en-US" sz="2400" dirty="0" err="1">
                <a:solidFill>
                  <a:srgbClr val="000000"/>
                </a:solidFill>
                <a:ea typeface="Calibri"/>
                <a:cs typeface="Calibri"/>
              </a:rPr>
              <a:t>variasjon</a:t>
            </a:r>
            <a:r>
              <a:rPr lang="en-US" sz="2400" dirty="0">
                <a:solidFill>
                  <a:srgbClr val="000000"/>
                </a:solidFill>
                <a:ea typeface="Calibri"/>
                <a:cs typeface="Calibri"/>
              </a:rPr>
              <a:t> </a:t>
            </a:r>
            <a:r>
              <a:rPr lang="en-US" sz="2400" dirty="0" err="1">
                <a:solidFill>
                  <a:srgbClr val="000000"/>
                </a:solidFill>
                <a:ea typeface="Calibri"/>
                <a:cs typeface="Calibri"/>
              </a:rPr>
              <a:t>i</a:t>
            </a:r>
            <a:r>
              <a:rPr lang="en-US" sz="2400" dirty="0">
                <a:solidFill>
                  <a:srgbClr val="000000"/>
                </a:solidFill>
                <a:ea typeface="Calibri"/>
                <a:cs typeface="Calibri"/>
              </a:rPr>
              <a:t> </a:t>
            </a:r>
            <a:r>
              <a:rPr lang="en-US" sz="2400" dirty="0" err="1">
                <a:solidFill>
                  <a:srgbClr val="000000"/>
                </a:solidFill>
                <a:ea typeface="Calibri"/>
                <a:cs typeface="Calibri"/>
              </a:rPr>
              <a:t>behandlingsforløpet</a:t>
            </a:r>
            <a:endParaRPr lang="en-US" sz="2400" dirty="0">
              <a:solidFill>
                <a:srgbClr val="000000"/>
              </a:solidFill>
              <a:ea typeface="Calibri"/>
              <a:cs typeface="Calibri"/>
            </a:endParaRPr>
          </a:p>
          <a:p>
            <a:r>
              <a:rPr lang="en-US" sz="2400" dirty="0">
                <a:solidFill>
                  <a:srgbClr val="000000"/>
                </a:solidFill>
                <a:ea typeface="Calibri"/>
                <a:cs typeface="Calibri"/>
              </a:rPr>
              <a:t>Lange </a:t>
            </a:r>
            <a:r>
              <a:rPr lang="en-US" sz="2400" dirty="0" err="1">
                <a:solidFill>
                  <a:srgbClr val="000000"/>
                </a:solidFill>
                <a:ea typeface="Calibri"/>
                <a:cs typeface="Calibri"/>
              </a:rPr>
              <a:t>ventelister</a:t>
            </a:r>
            <a:r>
              <a:rPr lang="en-US" sz="2400" dirty="0">
                <a:solidFill>
                  <a:srgbClr val="000000"/>
                </a:solidFill>
                <a:ea typeface="Calibri"/>
                <a:cs typeface="Calibri"/>
              </a:rPr>
              <a:t> </a:t>
            </a:r>
            <a:r>
              <a:rPr lang="en-US" sz="2400" dirty="0" err="1">
                <a:solidFill>
                  <a:srgbClr val="000000"/>
                </a:solidFill>
                <a:ea typeface="Calibri"/>
                <a:cs typeface="Calibri"/>
              </a:rPr>
              <a:t>og</a:t>
            </a:r>
            <a:r>
              <a:rPr lang="en-US" sz="2400" dirty="0">
                <a:solidFill>
                  <a:srgbClr val="000000"/>
                </a:solidFill>
                <a:ea typeface="Calibri"/>
                <a:cs typeface="Calibri"/>
              </a:rPr>
              <a:t> et </a:t>
            </a:r>
            <a:r>
              <a:rPr lang="en-US" sz="2400" dirty="0" err="1">
                <a:solidFill>
                  <a:srgbClr val="000000"/>
                </a:solidFill>
                <a:ea typeface="Calibri"/>
                <a:cs typeface="Calibri"/>
              </a:rPr>
              <a:t>stort</a:t>
            </a:r>
            <a:r>
              <a:rPr lang="en-US" sz="2400" dirty="0">
                <a:solidFill>
                  <a:srgbClr val="000000"/>
                </a:solidFill>
                <a:ea typeface="Calibri"/>
                <a:cs typeface="Calibri"/>
              </a:rPr>
              <a:t> </a:t>
            </a:r>
            <a:r>
              <a:rPr lang="en-US" sz="2400" dirty="0" err="1">
                <a:solidFill>
                  <a:srgbClr val="000000"/>
                </a:solidFill>
                <a:ea typeface="Calibri"/>
                <a:cs typeface="Calibri"/>
              </a:rPr>
              <a:t>behov</a:t>
            </a:r>
            <a:r>
              <a:rPr lang="en-US" sz="2400" dirty="0">
                <a:solidFill>
                  <a:srgbClr val="000000"/>
                </a:solidFill>
                <a:ea typeface="Calibri"/>
                <a:cs typeface="Calibri"/>
              </a:rPr>
              <a:t>.</a:t>
            </a:r>
          </a:p>
          <a:p>
            <a:endParaRPr lang="en-US" sz="2400" dirty="0">
              <a:solidFill>
                <a:srgbClr val="000000"/>
              </a:solidFill>
              <a:ea typeface="Calibri"/>
              <a:cs typeface="Calibri"/>
            </a:endParaRP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0"/>
            <a:ext cx="12191996" cy="45720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1"/>
            <a:ext cx="8115300" cy="449259"/>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5" name="Plassholder for lysbildenummer 4">
            <a:extLst>
              <a:ext uri="{FF2B5EF4-FFF2-40B4-BE49-F238E27FC236}">
                <a16:creationId xmlns:a16="http://schemas.microsoft.com/office/drawing/2014/main" id="{DEB853E8-3F2F-3863-EC3F-10AE218B4197}"/>
              </a:ext>
            </a:extLst>
          </p:cNvPr>
          <p:cNvSpPr>
            <a:spLocks noGrp="1"/>
          </p:cNvSpPr>
          <p:nvPr>
            <p:ph type="sldNum" sz="quarter" idx="4"/>
          </p:nvPr>
        </p:nvSpPr>
        <p:spPr>
          <a:xfrm>
            <a:off x="11704320" y="6459377"/>
            <a:ext cx="448056" cy="365124"/>
          </a:xfrm>
        </p:spPr>
        <p:txBody>
          <a:bodyPr>
            <a:normAutofit/>
          </a:bodyPr>
          <a:lstStyle/>
          <a:p>
            <a:pPr defTabSz="609585">
              <a:spcAft>
                <a:spcPts val="800"/>
              </a:spcAft>
            </a:pPr>
            <a:fld id="{D9E6E913-8BED-49ED-8863-31EBAC00510F}" type="slidenum">
              <a:rPr lang="nb-NO">
                <a:solidFill>
                  <a:srgbClr val="FFFFFF"/>
                </a:solidFill>
                <a:latin typeface="Calibri" panose="020F0502020204030204"/>
              </a:rPr>
              <a:pPr defTabSz="609585">
                <a:spcAft>
                  <a:spcPts val="800"/>
                </a:spcAft>
              </a:pPr>
              <a:t>27</a:t>
            </a:fld>
            <a:endParaRPr lang="nb-NO">
              <a:solidFill>
                <a:srgbClr val="FFFFFF"/>
              </a:solidFill>
              <a:latin typeface="Calibri" panose="020F0502020204030204"/>
            </a:endParaRPr>
          </a:p>
        </p:txBody>
      </p:sp>
      <p:sp>
        <p:nvSpPr>
          <p:cNvPr id="7" name="TekstSylinder 6">
            <a:extLst>
              <a:ext uri="{FF2B5EF4-FFF2-40B4-BE49-F238E27FC236}">
                <a16:creationId xmlns:a16="http://schemas.microsoft.com/office/drawing/2014/main" id="{6B9F3999-94F8-83F6-03EA-F3CD1CA7B7C0}"/>
              </a:ext>
            </a:extLst>
          </p:cNvPr>
          <p:cNvSpPr txBox="1"/>
          <p:nvPr/>
        </p:nvSpPr>
        <p:spPr>
          <a:xfrm>
            <a:off x="-1458" y="2855049"/>
            <a:ext cx="1858987" cy="6977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nb-NO" sz="1867">
                <a:solidFill>
                  <a:srgbClr val="000000"/>
                </a:solidFill>
                <a:latin typeface="Calibri" panose="020F0502020204030204"/>
                <a:cs typeface="Calibri"/>
              </a:rPr>
              <a:t>Sårpoliklinikken på Stord</a:t>
            </a:r>
          </a:p>
        </p:txBody>
      </p:sp>
      <p:sp>
        <p:nvSpPr>
          <p:cNvPr id="9" name="TekstSylinder 8">
            <a:extLst>
              <a:ext uri="{FF2B5EF4-FFF2-40B4-BE49-F238E27FC236}">
                <a16:creationId xmlns:a16="http://schemas.microsoft.com/office/drawing/2014/main" id="{8F0FD304-6F19-005F-938E-B786DA2EE4E0}"/>
              </a:ext>
            </a:extLst>
          </p:cNvPr>
          <p:cNvSpPr txBox="1"/>
          <p:nvPr/>
        </p:nvSpPr>
        <p:spPr>
          <a:xfrm>
            <a:off x="4057709" y="756569"/>
            <a:ext cx="1725767" cy="6977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nb-NO" sz="1867">
                <a:solidFill>
                  <a:srgbClr val="000000"/>
                </a:solidFill>
                <a:latin typeface="Calibri" panose="020F0502020204030204"/>
                <a:cs typeface="Calibri"/>
              </a:rPr>
              <a:t>Kvinnherad kommune</a:t>
            </a:r>
          </a:p>
        </p:txBody>
      </p:sp>
      <p:sp>
        <p:nvSpPr>
          <p:cNvPr id="11" name="TekstSylinder 10">
            <a:extLst>
              <a:ext uri="{FF2B5EF4-FFF2-40B4-BE49-F238E27FC236}">
                <a16:creationId xmlns:a16="http://schemas.microsoft.com/office/drawing/2014/main" id="{BF368D1F-CA18-A30F-377B-D94D4A5A9C13}"/>
              </a:ext>
            </a:extLst>
          </p:cNvPr>
          <p:cNvSpPr txBox="1"/>
          <p:nvPr/>
        </p:nvSpPr>
        <p:spPr>
          <a:xfrm>
            <a:off x="3180302" y="2901852"/>
            <a:ext cx="1575513" cy="6977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nb-NO" sz="1867">
                <a:solidFill>
                  <a:srgbClr val="000000"/>
                </a:solidFill>
                <a:latin typeface="Calibri" panose="020F0502020204030204"/>
                <a:cs typeface="Calibri"/>
              </a:rPr>
              <a:t>Ullensvang kommune</a:t>
            </a:r>
          </a:p>
        </p:txBody>
      </p:sp>
      <p:sp>
        <p:nvSpPr>
          <p:cNvPr id="12" name="TekstSylinder 11">
            <a:extLst>
              <a:ext uri="{FF2B5EF4-FFF2-40B4-BE49-F238E27FC236}">
                <a16:creationId xmlns:a16="http://schemas.microsoft.com/office/drawing/2014/main" id="{85DB897B-D159-2FBD-4385-6994B73ADD1E}"/>
              </a:ext>
            </a:extLst>
          </p:cNvPr>
          <p:cNvSpPr txBox="1"/>
          <p:nvPr/>
        </p:nvSpPr>
        <p:spPr>
          <a:xfrm>
            <a:off x="4222603" y="5257547"/>
            <a:ext cx="1167683"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nb-NO" sz="1867">
                <a:solidFill>
                  <a:srgbClr val="000000"/>
                </a:solidFill>
                <a:latin typeface="Calibri" panose="020F0502020204030204"/>
                <a:cs typeface="Calibri"/>
              </a:rPr>
              <a:t>Fastlege</a:t>
            </a:r>
            <a:endParaRPr lang="nb-NO" sz="1867">
              <a:solidFill>
                <a:srgbClr val="000000"/>
              </a:solidFill>
              <a:latin typeface="Calibri" panose="020F0502020204030204"/>
            </a:endParaRPr>
          </a:p>
        </p:txBody>
      </p:sp>
    </p:spTree>
    <p:extLst>
      <p:ext uri="{BB962C8B-B14F-4D97-AF65-F5344CB8AC3E}">
        <p14:creationId xmlns:p14="http://schemas.microsoft.com/office/powerpoint/2010/main" val="3285960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09E810-28D8-2862-41BE-17CEC139A1FB}"/>
              </a:ext>
            </a:extLst>
          </p:cNvPr>
          <p:cNvSpPr>
            <a:spLocks noGrp="1"/>
          </p:cNvSpPr>
          <p:nvPr>
            <p:ph type="title"/>
          </p:nvPr>
        </p:nvSpPr>
        <p:spPr/>
        <p:txBody>
          <a:bodyPr/>
          <a:lstStyle/>
          <a:p>
            <a:r>
              <a:rPr lang="nb-NO" sz="4600">
                <a:cs typeface="Calibri"/>
              </a:rPr>
              <a:t>Dagens praksis </a:t>
            </a:r>
            <a:r>
              <a:rPr lang="nb-NO" sz="4600" err="1">
                <a:cs typeface="Calibri"/>
              </a:rPr>
              <a:t>vs</a:t>
            </a:r>
            <a:r>
              <a:rPr lang="nb-NO" sz="4600">
                <a:cs typeface="Calibri"/>
              </a:rPr>
              <a:t> digital samhandling</a:t>
            </a:r>
          </a:p>
        </p:txBody>
      </p:sp>
      <p:sp>
        <p:nvSpPr>
          <p:cNvPr id="3" name="Plassholder for tekst 2">
            <a:extLst>
              <a:ext uri="{FF2B5EF4-FFF2-40B4-BE49-F238E27FC236}">
                <a16:creationId xmlns:a16="http://schemas.microsoft.com/office/drawing/2014/main" id="{E96871D2-963E-AF00-CA19-E416015DAFFB}"/>
              </a:ext>
            </a:extLst>
          </p:cNvPr>
          <p:cNvSpPr>
            <a:spLocks noGrp="1"/>
          </p:cNvSpPr>
          <p:nvPr>
            <p:ph type="body" sz="quarter" idx="11"/>
          </p:nvPr>
        </p:nvSpPr>
        <p:spPr>
          <a:xfrm>
            <a:off x="1015458" y="1674146"/>
            <a:ext cx="4896969" cy="423279"/>
          </a:xfrm>
        </p:spPr>
        <p:txBody>
          <a:bodyPr/>
          <a:lstStyle/>
          <a:p>
            <a:pPr algn="ctr"/>
            <a:r>
              <a:rPr lang="nb-NO"/>
              <a:t>Dagens organisering</a:t>
            </a:r>
          </a:p>
        </p:txBody>
      </p:sp>
      <p:sp>
        <p:nvSpPr>
          <p:cNvPr id="4" name="Plassholder for tekst 3">
            <a:extLst>
              <a:ext uri="{FF2B5EF4-FFF2-40B4-BE49-F238E27FC236}">
                <a16:creationId xmlns:a16="http://schemas.microsoft.com/office/drawing/2014/main" id="{049F8AC4-241D-9694-48CC-D6F14C6EEB17}"/>
              </a:ext>
            </a:extLst>
          </p:cNvPr>
          <p:cNvSpPr>
            <a:spLocks noGrp="1"/>
          </p:cNvSpPr>
          <p:nvPr>
            <p:ph type="body" sz="quarter" idx="16"/>
          </p:nvPr>
        </p:nvSpPr>
        <p:spPr>
          <a:xfrm>
            <a:off x="6634092" y="1674146"/>
            <a:ext cx="4896969" cy="423279"/>
          </a:xfrm>
        </p:spPr>
        <p:txBody>
          <a:bodyPr/>
          <a:lstStyle/>
          <a:p>
            <a:pPr algn="ctr"/>
            <a:r>
              <a:rPr lang="nb-NO"/>
              <a:t>Ny organisering</a:t>
            </a:r>
          </a:p>
        </p:txBody>
      </p:sp>
      <p:graphicFrame>
        <p:nvGraphicFramePr>
          <p:cNvPr id="10" name="Plassholder for innhold 9">
            <a:extLst>
              <a:ext uri="{FF2B5EF4-FFF2-40B4-BE49-F238E27FC236}">
                <a16:creationId xmlns:a16="http://schemas.microsoft.com/office/drawing/2014/main" id="{F6C40480-E7FA-DE66-7620-83219B43F82C}"/>
              </a:ext>
            </a:extLst>
          </p:cNvPr>
          <p:cNvGraphicFramePr>
            <a:graphicFrameLocks noGrp="1"/>
          </p:cNvGraphicFramePr>
          <p:nvPr>
            <p:ph sz="quarter" idx="15"/>
          </p:nvPr>
        </p:nvGraphicFramePr>
        <p:xfrm>
          <a:off x="6634164" y="2450865"/>
          <a:ext cx="4935067" cy="3781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Plassholder for innhold 4">
            <a:extLst>
              <a:ext uri="{FF2B5EF4-FFF2-40B4-BE49-F238E27FC236}">
                <a16:creationId xmlns:a16="http://schemas.microsoft.com/office/drawing/2014/main" id="{9472999F-F833-F221-0E96-7F24EAA46547}"/>
              </a:ext>
            </a:extLst>
          </p:cNvPr>
          <p:cNvGraphicFramePr>
            <a:graphicFrameLocks noGrp="1"/>
          </p:cNvGraphicFramePr>
          <p:nvPr>
            <p:ph sz="quarter" idx="17"/>
          </p:nvPr>
        </p:nvGraphicFramePr>
        <p:xfrm>
          <a:off x="1016000" y="2554345"/>
          <a:ext cx="4895851" cy="36401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7076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3F518A-0513-7C02-0402-7E9037515FE8}"/>
              </a:ext>
            </a:extLst>
          </p:cNvPr>
          <p:cNvSpPr>
            <a:spLocks noGrp="1"/>
          </p:cNvSpPr>
          <p:nvPr>
            <p:ph type="title"/>
          </p:nvPr>
        </p:nvSpPr>
        <p:spPr>
          <a:xfrm>
            <a:off x="838200" y="365128"/>
            <a:ext cx="10515600" cy="1325563"/>
          </a:xfrm>
        </p:spPr>
        <p:txBody>
          <a:bodyPr anchor="t">
            <a:normAutofit/>
          </a:bodyPr>
          <a:lstStyle/>
          <a:p>
            <a:r>
              <a:rPr lang="nb-NO" sz="4600"/>
              <a:t>Antakelser  </a:t>
            </a:r>
          </a:p>
        </p:txBody>
      </p:sp>
      <p:graphicFrame>
        <p:nvGraphicFramePr>
          <p:cNvPr id="7" name="Plassholder for tekst 3">
            <a:extLst>
              <a:ext uri="{FF2B5EF4-FFF2-40B4-BE49-F238E27FC236}">
                <a16:creationId xmlns:a16="http://schemas.microsoft.com/office/drawing/2014/main" id="{0F434DFC-776C-0DDB-2775-96B722340490}"/>
              </a:ext>
            </a:extLst>
          </p:cNvPr>
          <p:cNvGraphicFramePr/>
          <p:nvPr/>
        </p:nvGraphicFramePr>
        <p:xfrm>
          <a:off x="838200" y="1507182"/>
          <a:ext cx="10731688" cy="5135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401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5393A1-9F6C-438D-A1D1-23A9DF673DAC}"/>
              </a:ext>
            </a:extLst>
          </p:cNvPr>
          <p:cNvSpPr>
            <a:spLocks noGrp="1"/>
          </p:cNvSpPr>
          <p:nvPr>
            <p:ph type="title"/>
          </p:nvPr>
        </p:nvSpPr>
        <p:spPr>
          <a:xfrm>
            <a:off x="871806" y="565848"/>
            <a:ext cx="4705662" cy="963024"/>
          </a:xfrm>
        </p:spPr>
        <p:txBody>
          <a:bodyPr anchor="b">
            <a:normAutofit/>
          </a:bodyPr>
          <a:lstStyle/>
          <a:p>
            <a:r>
              <a:rPr lang="nb-NO" sz="3200"/>
              <a:t>Agenda</a:t>
            </a:r>
          </a:p>
        </p:txBody>
      </p:sp>
      <p:pic>
        <p:nvPicPr>
          <p:cNvPr id="8" name="Graphic 7">
            <a:extLst>
              <a:ext uri="{FF2B5EF4-FFF2-40B4-BE49-F238E27FC236}">
                <a16:creationId xmlns:a16="http://schemas.microsoft.com/office/drawing/2014/main" id="{6453EF65-B3B8-4F3D-834B-5F10ADA4C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5511" y="1658864"/>
            <a:ext cx="3578752" cy="3540271"/>
          </a:xfrm>
          <a:prstGeom prst="rect">
            <a:avLst/>
          </a:prstGeom>
        </p:spPr>
      </p:pic>
      <p:sp>
        <p:nvSpPr>
          <p:cNvPr id="2" name="Rectangle: Rounded Corners 1">
            <a:extLst>
              <a:ext uri="{FF2B5EF4-FFF2-40B4-BE49-F238E27FC236}">
                <a16:creationId xmlns:a16="http://schemas.microsoft.com/office/drawing/2014/main" id="{1CD582BA-3768-8692-DD44-0AB06820459B}"/>
              </a:ext>
            </a:extLst>
          </p:cNvPr>
          <p:cNvSpPr/>
          <p:nvPr/>
        </p:nvSpPr>
        <p:spPr>
          <a:xfrm>
            <a:off x="871806" y="2042936"/>
            <a:ext cx="5641041" cy="3923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ts val="1000"/>
              <a:tabLst>
                <a:tab pos="457200" algn="l"/>
              </a:tabLst>
            </a:pPr>
            <a:r>
              <a:rPr lang="nb-NO" sz="1800" b="1">
                <a:solidFill>
                  <a:schemeClr val="tx1"/>
                </a:solidFill>
                <a:effectLst/>
                <a:latin typeface="Calibri" panose="020F0502020204030204" pitchFamily="34" charset="0"/>
                <a:ea typeface="Calibri" panose="020F0502020204030204" pitchFamily="34" charset="0"/>
              </a:rPr>
              <a:t>Introduksjon</a:t>
            </a:r>
            <a:r>
              <a:rPr lang="nb-NO" sz="1800">
                <a:solidFill>
                  <a:schemeClr val="tx1"/>
                </a:solidFill>
                <a:effectLst/>
                <a:latin typeface="Calibri" panose="020F0502020204030204" pitchFamily="34" charset="0"/>
                <a:ea typeface="Calibri" panose="020F0502020204030204" pitchFamily="34" charset="0"/>
              </a:rPr>
              <a:t> </a:t>
            </a:r>
            <a:br>
              <a:rPr lang="nb-NO" sz="1800">
                <a:solidFill>
                  <a:schemeClr val="tx1"/>
                </a:solidFill>
                <a:effectLst/>
                <a:latin typeface="Calibri" panose="020F0502020204030204" pitchFamily="34" charset="0"/>
                <a:ea typeface="Calibri" panose="020F0502020204030204" pitchFamily="34" charset="0"/>
              </a:rPr>
            </a:br>
            <a:r>
              <a:rPr lang="nb-NO" sz="1800">
                <a:solidFill>
                  <a:schemeClr val="tx1"/>
                </a:solidFill>
                <a:effectLst/>
                <a:latin typeface="Calibri" panose="020F0502020204030204" pitchFamily="34" charset="0"/>
                <a:ea typeface="Calibri" panose="020F0502020204030204" pitchFamily="34" charset="0"/>
              </a:rPr>
              <a:t>v/ InnoMed</a:t>
            </a:r>
          </a:p>
          <a:p>
            <a:pPr marL="342900" lvl="0" indent="-342900">
              <a:buSzPts val="1000"/>
              <a:buFont typeface="Symbol" panose="05050102010706020507" pitchFamily="18" charset="2"/>
              <a:buChar char=""/>
              <a:tabLst>
                <a:tab pos="457200" algn="l"/>
              </a:tabLst>
            </a:pPr>
            <a:endParaRPr lang="nb-NO" sz="1800">
              <a:solidFill>
                <a:schemeClr val="tx1"/>
              </a:solidFill>
              <a:effectLst/>
              <a:latin typeface="Calibri" panose="020F0502020204030204" pitchFamily="34" charset="0"/>
              <a:ea typeface="Calibri" panose="020F0502020204030204" pitchFamily="34" charset="0"/>
            </a:endParaRPr>
          </a:p>
          <a:p>
            <a:pPr lvl="0">
              <a:buSzPts val="1000"/>
              <a:tabLst>
                <a:tab pos="457200" algn="l"/>
              </a:tabLst>
            </a:pPr>
            <a:r>
              <a:rPr lang="nb-NO" sz="1800" b="1">
                <a:solidFill>
                  <a:schemeClr val="tx1"/>
                </a:solidFill>
                <a:effectLst/>
                <a:latin typeface="Calibri" panose="020F0502020204030204" pitchFamily="34" charset="0"/>
                <a:ea typeface="Times New Roman" panose="02020603050405020304" pitchFamily="18" charset="0"/>
              </a:rPr>
              <a:t>Bakgrunn for prosjektet «Digital sårbehandling» </a:t>
            </a:r>
            <a:br>
              <a:rPr lang="nb-NO" sz="1800" b="1">
                <a:solidFill>
                  <a:schemeClr val="tx1"/>
                </a:solidFill>
                <a:effectLst/>
                <a:latin typeface="Calibri" panose="020F0502020204030204" pitchFamily="34" charset="0"/>
                <a:ea typeface="Times New Roman" panose="02020603050405020304" pitchFamily="18" charset="0"/>
              </a:rPr>
            </a:br>
            <a:r>
              <a:rPr lang="nb-NO" sz="1800">
                <a:solidFill>
                  <a:schemeClr val="tx1"/>
                </a:solidFill>
                <a:effectLst/>
                <a:latin typeface="Calibri" panose="020F0502020204030204" pitchFamily="34" charset="0"/>
                <a:ea typeface="Times New Roman" panose="02020603050405020304" pitchFamily="18" charset="0"/>
              </a:rPr>
              <a:t>v/ Sigurd Næss og Claudio Mentuccia fra Kvinnherad og Ullensvang kommune</a:t>
            </a:r>
          </a:p>
          <a:p>
            <a:pPr marL="342900" lvl="0" indent="-342900">
              <a:buSzPts val="1000"/>
              <a:buFont typeface="Symbol" panose="05050102010706020507" pitchFamily="18" charset="2"/>
              <a:buChar char=""/>
              <a:tabLst>
                <a:tab pos="457200" algn="l"/>
              </a:tabLst>
            </a:pPr>
            <a:endParaRPr lang="nb-NO" sz="1800">
              <a:solidFill>
                <a:schemeClr val="tx1"/>
              </a:solidFill>
              <a:effectLst/>
              <a:latin typeface="Calibri" panose="020F0502020204030204" pitchFamily="34" charset="0"/>
              <a:ea typeface="Calibri" panose="020F0502020204030204" pitchFamily="34" charset="0"/>
            </a:endParaRPr>
          </a:p>
          <a:p>
            <a:pPr lvl="0">
              <a:buSzPts val="1000"/>
              <a:tabLst>
                <a:tab pos="457200" algn="l"/>
              </a:tabLst>
            </a:pPr>
            <a:r>
              <a:rPr lang="nb-NO" sz="1800" b="1">
                <a:solidFill>
                  <a:schemeClr val="tx1"/>
                </a:solidFill>
                <a:effectLst/>
                <a:latin typeface="Calibri" panose="020F0502020204030204" pitchFamily="34" charset="0"/>
                <a:ea typeface="Times New Roman" panose="02020603050405020304" pitchFamily="18" charset="0"/>
              </a:rPr>
              <a:t>Om mini-metodevurdering og utviklingsarbeid </a:t>
            </a:r>
            <a:br>
              <a:rPr lang="nb-NO" sz="1800" b="1">
                <a:solidFill>
                  <a:schemeClr val="tx1"/>
                </a:solidFill>
                <a:effectLst/>
                <a:latin typeface="Calibri" panose="020F0502020204030204" pitchFamily="34" charset="0"/>
                <a:ea typeface="Times New Roman" panose="02020603050405020304" pitchFamily="18" charset="0"/>
              </a:rPr>
            </a:br>
            <a:r>
              <a:rPr lang="nb-NO" sz="1800">
                <a:solidFill>
                  <a:schemeClr val="tx1"/>
                </a:solidFill>
                <a:effectLst/>
                <a:latin typeface="Calibri" panose="020F0502020204030204" pitchFamily="34" charset="0"/>
                <a:ea typeface="Times New Roman" panose="02020603050405020304" pitchFamily="18" charset="0"/>
              </a:rPr>
              <a:t>v/ Kåre Birger Hagen fra FHI</a:t>
            </a:r>
          </a:p>
          <a:p>
            <a:pPr marL="342900" lvl="0" indent="-342900">
              <a:buSzPts val="1000"/>
              <a:buFont typeface="Symbol" panose="05050102010706020507" pitchFamily="18" charset="2"/>
              <a:buChar char=""/>
              <a:tabLst>
                <a:tab pos="457200" algn="l"/>
              </a:tabLst>
            </a:pPr>
            <a:endParaRPr lang="nb-NO" sz="1800">
              <a:solidFill>
                <a:schemeClr val="tx1"/>
              </a:solidFill>
              <a:effectLst/>
              <a:latin typeface="Calibri" panose="020F0502020204030204" pitchFamily="34" charset="0"/>
              <a:ea typeface="Calibri" panose="020F0502020204030204" pitchFamily="34" charset="0"/>
            </a:endParaRPr>
          </a:p>
          <a:p>
            <a:pPr lvl="0">
              <a:buSzPts val="1000"/>
              <a:tabLst>
                <a:tab pos="457200" algn="l"/>
              </a:tabLst>
            </a:pPr>
            <a:r>
              <a:rPr lang="nb-NO" sz="1800" b="1">
                <a:solidFill>
                  <a:schemeClr val="tx1"/>
                </a:solidFill>
                <a:effectLst/>
                <a:latin typeface="Calibri" panose="020F0502020204030204" pitchFamily="34" charset="0"/>
                <a:ea typeface="Times New Roman" panose="02020603050405020304" pitchFamily="18" charset="0"/>
              </a:rPr>
              <a:t>Presentasjon av mini-metodevurdering av «Digital sårbehandling» </a:t>
            </a:r>
            <a:r>
              <a:rPr lang="nb-NO">
                <a:solidFill>
                  <a:schemeClr val="tx1"/>
                </a:solidFill>
                <a:latin typeface="Calibri" panose="020F0502020204030204" pitchFamily="34" charset="0"/>
                <a:ea typeface="Times New Roman" panose="02020603050405020304" pitchFamily="18" charset="0"/>
              </a:rPr>
              <a:t>v/ Linn Kleven fra FHI</a:t>
            </a:r>
          </a:p>
          <a:p>
            <a:pPr lvl="0">
              <a:buSzPts val="1000"/>
              <a:tabLst>
                <a:tab pos="457200" algn="l"/>
              </a:tabLst>
            </a:pPr>
            <a:endParaRPr lang="nb-NO" sz="1800" b="1">
              <a:solidFill>
                <a:schemeClr val="tx1"/>
              </a:solidFill>
              <a:effectLst/>
              <a:latin typeface="Calibri" panose="020F0502020204030204" pitchFamily="34" charset="0"/>
              <a:ea typeface="Calibri" panose="020F0502020204030204" pitchFamily="34" charset="0"/>
            </a:endParaRPr>
          </a:p>
          <a:p>
            <a:pPr lvl="0">
              <a:buSzPts val="1000"/>
              <a:tabLst>
                <a:tab pos="457200" algn="l"/>
              </a:tabLst>
            </a:pPr>
            <a:r>
              <a:rPr lang="nb-NO" b="1">
                <a:solidFill>
                  <a:schemeClr val="tx1"/>
                </a:solidFill>
                <a:latin typeface="Calibri" panose="020F0502020204030204" pitchFamily="34" charset="0"/>
                <a:ea typeface="Calibri" panose="020F0502020204030204" pitchFamily="34" charset="0"/>
              </a:rPr>
              <a:t>Avsluttende refleksjoner </a:t>
            </a:r>
            <a:r>
              <a:rPr lang="nb-NO">
                <a:solidFill>
                  <a:schemeClr val="tx1"/>
                </a:solidFill>
                <a:latin typeface="Calibri" panose="020F0502020204030204" pitchFamily="34" charset="0"/>
                <a:ea typeface="Calibri" panose="020F0502020204030204" pitchFamily="34" charset="0"/>
              </a:rPr>
              <a:t>v/ Robert Høgvall fra InnoMed</a:t>
            </a:r>
            <a:endParaRPr lang="nb-NO" sz="1800">
              <a:solidFill>
                <a:schemeClr val="tx1"/>
              </a:solidFill>
              <a:effectLst/>
              <a:latin typeface="Calibri" panose="020F0502020204030204" pitchFamily="34" charset="0"/>
              <a:ea typeface="Calibri" panose="020F0502020204030204" pitchFamily="34" charset="0"/>
            </a:endParaRPr>
          </a:p>
          <a:p>
            <a:pPr algn="ctr"/>
            <a:endParaRPr lang="nb-NO">
              <a:solidFill>
                <a:schemeClr val="tx1"/>
              </a:solidFill>
            </a:endParaRPr>
          </a:p>
        </p:txBody>
      </p:sp>
    </p:spTree>
    <p:extLst>
      <p:ext uri="{BB962C8B-B14F-4D97-AF65-F5344CB8AC3E}">
        <p14:creationId xmlns:p14="http://schemas.microsoft.com/office/powerpoint/2010/main" val="3958419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6424BF-8051-BDD5-0B0E-372D706CD43C}"/>
              </a:ext>
            </a:extLst>
          </p:cNvPr>
          <p:cNvSpPr>
            <a:spLocks noGrp="1"/>
          </p:cNvSpPr>
          <p:nvPr>
            <p:ph type="title"/>
          </p:nvPr>
        </p:nvSpPr>
        <p:spPr>
          <a:xfrm>
            <a:off x="935167" y="598538"/>
            <a:ext cx="10595344" cy="637097"/>
          </a:xfrm>
        </p:spPr>
        <p:txBody>
          <a:bodyPr/>
          <a:lstStyle/>
          <a:p>
            <a:r>
              <a:rPr lang="nb-NO" sz="4600" dirty="0">
                <a:cs typeface="Calibri"/>
              </a:rPr>
              <a:t>Ressursbruk og kostnader i kommunen</a:t>
            </a:r>
            <a:endParaRPr lang="nb-NO" dirty="0"/>
          </a:p>
        </p:txBody>
      </p:sp>
      <p:sp>
        <p:nvSpPr>
          <p:cNvPr id="3" name="Plassholder for tekst 2">
            <a:extLst>
              <a:ext uri="{FF2B5EF4-FFF2-40B4-BE49-F238E27FC236}">
                <a16:creationId xmlns:a16="http://schemas.microsoft.com/office/drawing/2014/main" id="{865C6974-5179-279B-A93C-D0368294FDF7}"/>
              </a:ext>
            </a:extLst>
          </p:cNvPr>
          <p:cNvSpPr>
            <a:spLocks noGrp="1"/>
          </p:cNvSpPr>
          <p:nvPr>
            <p:ph type="body" sz="quarter" idx="11"/>
          </p:nvPr>
        </p:nvSpPr>
        <p:spPr>
          <a:xfrm>
            <a:off x="1003144" y="1858485"/>
            <a:ext cx="4896969" cy="410433"/>
          </a:xfrm>
        </p:spPr>
        <p:txBody>
          <a:bodyPr vert="horz" wrap="square" lIns="0" tIns="0" rIns="0" bIns="0" rtlCol="0" anchor="t">
            <a:spAutoFit/>
          </a:bodyPr>
          <a:lstStyle/>
          <a:p>
            <a:r>
              <a:rPr lang="nb-NO" sz="2667">
                <a:solidFill>
                  <a:srgbClr val="000000"/>
                </a:solidFill>
                <a:cs typeface="Calibri"/>
              </a:rPr>
              <a:t>Investering-/engangskostnader</a:t>
            </a:r>
          </a:p>
        </p:txBody>
      </p:sp>
      <p:sp>
        <p:nvSpPr>
          <p:cNvPr id="4" name="Plassholder for tekst 3">
            <a:extLst>
              <a:ext uri="{FF2B5EF4-FFF2-40B4-BE49-F238E27FC236}">
                <a16:creationId xmlns:a16="http://schemas.microsoft.com/office/drawing/2014/main" id="{2C7FAF4E-3D58-DA91-11CB-FEEF15238427}"/>
              </a:ext>
            </a:extLst>
          </p:cNvPr>
          <p:cNvSpPr>
            <a:spLocks noGrp="1"/>
          </p:cNvSpPr>
          <p:nvPr>
            <p:ph type="body" sz="quarter" idx="16"/>
          </p:nvPr>
        </p:nvSpPr>
        <p:spPr>
          <a:xfrm>
            <a:off x="6636931" y="1755357"/>
            <a:ext cx="4893559" cy="820866"/>
          </a:xfrm>
        </p:spPr>
        <p:txBody>
          <a:bodyPr vert="horz" wrap="square" lIns="0" tIns="0" rIns="0" bIns="0" rtlCol="0" anchor="t">
            <a:spAutoFit/>
          </a:bodyPr>
          <a:lstStyle/>
          <a:p>
            <a:r>
              <a:rPr lang="nb-NO" sz="2667">
                <a:solidFill>
                  <a:schemeClr val="tx1"/>
                </a:solidFill>
                <a:cs typeface="Calibri"/>
              </a:rPr>
              <a:t>Kostnaden for ett pasientforløp - digital sårbehandling</a:t>
            </a:r>
          </a:p>
        </p:txBody>
      </p:sp>
      <p:sp>
        <p:nvSpPr>
          <p:cNvPr id="5" name="Plassholder for innhold 4">
            <a:extLst>
              <a:ext uri="{FF2B5EF4-FFF2-40B4-BE49-F238E27FC236}">
                <a16:creationId xmlns:a16="http://schemas.microsoft.com/office/drawing/2014/main" id="{1278D981-F710-637D-A1A0-196D821B1149}"/>
              </a:ext>
            </a:extLst>
          </p:cNvPr>
          <p:cNvSpPr>
            <a:spLocks noGrp="1"/>
          </p:cNvSpPr>
          <p:nvPr>
            <p:ph sz="quarter" idx="17"/>
          </p:nvPr>
        </p:nvSpPr>
        <p:spPr>
          <a:xfrm>
            <a:off x="1006050" y="2271472"/>
            <a:ext cx="4896969" cy="3641147"/>
          </a:xfrm>
        </p:spPr>
        <p:txBody>
          <a:bodyPr vert="horz" lIns="0" tIns="0" rIns="0" bIns="0" rtlCol="0" anchor="t">
            <a:normAutofit/>
          </a:bodyPr>
          <a:lstStyle/>
          <a:p>
            <a:pPr marL="269233" indent="-269233">
              <a:buFont typeface="Arial,Sans-Serif"/>
            </a:pPr>
            <a:endParaRPr lang="en-US" sz="2667">
              <a:cs typeface="Calibri"/>
            </a:endParaRPr>
          </a:p>
          <a:p>
            <a:pPr marL="269233" indent="-269233"/>
            <a:endParaRPr lang="nb-NO">
              <a:cs typeface="Calibri"/>
            </a:endParaRPr>
          </a:p>
        </p:txBody>
      </p:sp>
      <p:graphicFrame>
        <p:nvGraphicFramePr>
          <p:cNvPr id="7" name="Tabell 7">
            <a:extLst>
              <a:ext uri="{FF2B5EF4-FFF2-40B4-BE49-F238E27FC236}">
                <a16:creationId xmlns:a16="http://schemas.microsoft.com/office/drawing/2014/main" id="{D068AF0F-BD58-FB40-5A97-7F3ED3241503}"/>
              </a:ext>
            </a:extLst>
          </p:cNvPr>
          <p:cNvGraphicFramePr>
            <a:graphicFrameLocks noGrp="1"/>
          </p:cNvGraphicFramePr>
          <p:nvPr>
            <p:ph sz="quarter" idx="15"/>
          </p:nvPr>
        </p:nvGraphicFramePr>
        <p:xfrm>
          <a:off x="6646658" y="2662904"/>
          <a:ext cx="4827661" cy="3734099"/>
        </p:xfrm>
        <a:graphic>
          <a:graphicData uri="http://schemas.openxmlformats.org/drawingml/2006/table">
            <a:tbl>
              <a:tblPr firstRow="1" bandRow="1">
                <a:tableStyleId>{5C22544A-7EE6-4342-B048-85BDC9FD1C3A}</a:tableStyleId>
              </a:tblPr>
              <a:tblGrid>
                <a:gridCol w="1747841">
                  <a:extLst>
                    <a:ext uri="{9D8B030D-6E8A-4147-A177-3AD203B41FA5}">
                      <a16:colId xmlns:a16="http://schemas.microsoft.com/office/drawing/2014/main" val="2316679051"/>
                    </a:ext>
                  </a:extLst>
                </a:gridCol>
                <a:gridCol w="1658537">
                  <a:extLst>
                    <a:ext uri="{9D8B030D-6E8A-4147-A177-3AD203B41FA5}">
                      <a16:colId xmlns:a16="http://schemas.microsoft.com/office/drawing/2014/main" val="1513063423"/>
                    </a:ext>
                  </a:extLst>
                </a:gridCol>
                <a:gridCol w="1421283">
                  <a:extLst>
                    <a:ext uri="{9D8B030D-6E8A-4147-A177-3AD203B41FA5}">
                      <a16:colId xmlns:a16="http://schemas.microsoft.com/office/drawing/2014/main" val="1758136866"/>
                    </a:ext>
                  </a:extLst>
                </a:gridCol>
              </a:tblGrid>
              <a:tr h="622551">
                <a:tc>
                  <a:txBody>
                    <a:bodyPr/>
                    <a:lstStyle/>
                    <a:p>
                      <a:pPr lvl="0">
                        <a:buNone/>
                      </a:pPr>
                      <a:r>
                        <a:rPr lang="nb-NO" sz="1600">
                          <a:solidFill>
                            <a:schemeClr val="tx1"/>
                          </a:solidFill>
                        </a:rPr>
                        <a:t>Driftskostnader </a:t>
                      </a:r>
                    </a:p>
                    <a:p>
                      <a:pPr lvl="0">
                        <a:buNone/>
                      </a:pPr>
                      <a:r>
                        <a:rPr lang="nb-NO" sz="1600">
                          <a:solidFill>
                            <a:schemeClr val="tx1"/>
                          </a:solidFill>
                        </a:rPr>
                        <a:t>personell</a:t>
                      </a:r>
                    </a:p>
                  </a:txBody>
                  <a:tcPr marL="121920" marR="121920" marT="60960" marB="60960" anchor="ctr">
                    <a:solidFill>
                      <a:schemeClr val="accent4">
                        <a:lumMod val="40000"/>
                        <a:lumOff val="60000"/>
                      </a:schemeClr>
                    </a:solidFill>
                  </a:tcPr>
                </a:tc>
                <a:tc>
                  <a:txBody>
                    <a:bodyPr/>
                    <a:lstStyle/>
                    <a:p>
                      <a:pPr algn="ctr"/>
                      <a:r>
                        <a:rPr lang="nb-NO" sz="1600">
                          <a:solidFill>
                            <a:schemeClr val="tx1"/>
                          </a:solidFill>
                        </a:rPr>
                        <a:t>Tid per konsultasjon</a:t>
                      </a:r>
                    </a:p>
                  </a:txBody>
                  <a:tcPr marL="121920" marR="121920" marT="60960" marB="60960" anchor="ctr">
                    <a:solidFill>
                      <a:schemeClr val="accent4">
                        <a:lumMod val="40000"/>
                        <a:lumOff val="60000"/>
                      </a:schemeClr>
                    </a:solidFill>
                  </a:tcPr>
                </a:tc>
                <a:tc>
                  <a:txBody>
                    <a:bodyPr/>
                    <a:lstStyle/>
                    <a:p>
                      <a:pPr algn="ctr"/>
                      <a:r>
                        <a:rPr lang="nb-NO" sz="1600">
                          <a:solidFill>
                            <a:schemeClr val="tx1"/>
                          </a:solidFill>
                        </a:rPr>
                        <a:t>Kostnad per pasient</a:t>
                      </a:r>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3021634973"/>
                  </a:ext>
                </a:extLst>
              </a:tr>
              <a:tr h="505088">
                <a:tc>
                  <a:txBody>
                    <a:bodyPr/>
                    <a:lstStyle/>
                    <a:p>
                      <a:r>
                        <a:rPr lang="nb-NO" sz="1600"/>
                        <a:t>Sykepleier</a:t>
                      </a:r>
                    </a:p>
                  </a:txBody>
                  <a:tcPr marL="121920" marR="121920" marT="60960" marB="60960" anchor="ctr">
                    <a:solidFill>
                      <a:schemeClr val="accent4">
                        <a:lumMod val="20000"/>
                        <a:lumOff val="80000"/>
                      </a:schemeClr>
                    </a:solidFill>
                  </a:tcPr>
                </a:tc>
                <a:tc>
                  <a:txBody>
                    <a:bodyPr/>
                    <a:lstStyle/>
                    <a:p>
                      <a:pPr algn="ctr"/>
                      <a:r>
                        <a:rPr lang="nb-NO" sz="1600"/>
                        <a:t>60 min</a:t>
                      </a:r>
                    </a:p>
                  </a:txBody>
                  <a:tcPr marL="121920" marR="121920" marT="60960" marB="60960" anchor="ctr">
                    <a:solidFill>
                      <a:schemeClr val="accent4">
                        <a:lumMod val="20000"/>
                        <a:lumOff val="80000"/>
                      </a:schemeClr>
                    </a:solidFill>
                  </a:tcPr>
                </a:tc>
                <a:tc>
                  <a:txBody>
                    <a:bodyPr/>
                    <a:lstStyle/>
                    <a:p>
                      <a:pPr lvl="0" algn="ctr">
                        <a:buNone/>
                      </a:pPr>
                      <a:r>
                        <a:rPr lang="nb-NO" sz="1600"/>
                        <a:t>7845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4198312486"/>
                  </a:ext>
                </a:extLst>
              </a:tr>
              <a:tr h="505088">
                <a:tc>
                  <a:txBody>
                    <a:bodyPr/>
                    <a:lstStyle/>
                    <a:p>
                      <a:pPr lvl="0">
                        <a:buNone/>
                      </a:pPr>
                      <a:r>
                        <a:rPr lang="nb-NO" sz="1600"/>
                        <a:t>Fastlege</a:t>
                      </a:r>
                    </a:p>
                  </a:txBody>
                  <a:tcPr marL="121920" marR="121920" marT="60960" marB="60960" anchor="ctr">
                    <a:solidFill>
                      <a:schemeClr val="accent4">
                        <a:lumMod val="20000"/>
                        <a:lumOff val="80000"/>
                      </a:schemeClr>
                    </a:solidFill>
                  </a:tcPr>
                </a:tc>
                <a:tc>
                  <a:txBody>
                    <a:bodyPr/>
                    <a:lstStyle/>
                    <a:p>
                      <a:pPr lvl="0" algn="ctr">
                        <a:buNone/>
                      </a:pPr>
                      <a:r>
                        <a:rPr lang="nb-NO" sz="1600"/>
                        <a:t>20 min</a:t>
                      </a:r>
                    </a:p>
                  </a:txBody>
                  <a:tcPr marL="121920" marR="121920" marT="60960" marB="60960" anchor="ctr">
                    <a:solidFill>
                      <a:schemeClr val="accent4">
                        <a:lumMod val="20000"/>
                        <a:lumOff val="80000"/>
                      </a:schemeClr>
                    </a:solidFill>
                  </a:tcPr>
                </a:tc>
                <a:tc>
                  <a:txBody>
                    <a:bodyPr/>
                    <a:lstStyle/>
                    <a:p>
                      <a:pPr lvl="0" algn="ctr">
                        <a:buNone/>
                      </a:pPr>
                      <a:r>
                        <a:rPr lang="nb-NO" sz="1600"/>
                        <a:t>1031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2808068115"/>
                  </a:ext>
                </a:extLst>
              </a:tr>
              <a:tr h="481596">
                <a:tc>
                  <a:txBody>
                    <a:bodyPr/>
                    <a:lstStyle/>
                    <a:p>
                      <a:pPr lvl="0">
                        <a:buNone/>
                      </a:pPr>
                      <a:r>
                        <a:rPr lang="nb-NO" sz="1600" b="1"/>
                        <a:t>Andre kostnader</a:t>
                      </a:r>
                    </a:p>
                  </a:txBody>
                  <a:tcPr marL="121920" marR="121920" marT="60960" marB="60960" anchor="ctr">
                    <a:solidFill>
                      <a:schemeClr val="accent4">
                        <a:lumMod val="40000"/>
                        <a:lumOff val="60000"/>
                      </a:schemeClr>
                    </a:solidFill>
                  </a:tcPr>
                </a:tc>
                <a:tc>
                  <a:txBody>
                    <a:bodyPr/>
                    <a:lstStyle/>
                    <a:p>
                      <a:pPr lvl="0" algn="ctr">
                        <a:buNone/>
                      </a:pPr>
                      <a:r>
                        <a:rPr lang="nb-NO" sz="1600" b="1"/>
                        <a:t>Enhetskostnad</a:t>
                      </a:r>
                    </a:p>
                  </a:txBody>
                  <a:tcPr marL="121920" marR="121920" marT="60960" marB="60960" anchor="ctr">
                    <a:solidFill>
                      <a:schemeClr val="accent4">
                        <a:lumMod val="40000"/>
                        <a:lumOff val="60000"/>
                      </a:schemeClr>
                    </a:solidFill>
                  </a:tcPr>
                </a:tc>
                <a:tc>
                  <a:txBody>
                    <a:bodyPr/>
                    <a:lstStyle/>
                    <a:p>
                      <a:pPr lvl="0" algn="ctr">
                        <a:buNone/>
                      </a:pPr>
                      <a:endParaRPr lang="nb-NO" sz="1600"/>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2518490179"/>
                  </a:ext>
                </a:extLst>
              </a:tr>
              <a:tr h="505088">
                <a:tc>
                  <a:txBody>
                    <a:bodyPr/>
                    <a:lstStyle/>
                    <a:p>
                      <a:r>
                        <a:rPr lang="nb-NO" sz="1600"/>
                        <a:t>Transport </a:t>
                      </a:r>
                    </a:p>
                  </a:txBody>
                  <a:tcPr marL="121920" marR="121920" marT="60960" marB="60960" anchor="ctr">
                    <a:solidFill>
                      <a:schemeClr val="accent4">
                        <a:lumMod val="20000"/>
                        <a:lumOff val="80000"/>
                      </a:schemeClr>
                    </a:solidFill>
                  </a:tcPr>
                </a:tc>
                <a:tc>
                  <a:txBody>
                    <a:bodyPr/>
                    <a:lstStyle/>
                    <a:p>
                      <a:pPr algn="ctr"/>
                      <a:r>
                        <a:rPr lang="nb-NO" sz="1600"/>
                        <a:t>120 kr</a:t>
                      </a:r>
                    </a:p>
                  </a:txBody>
                  <a:tcPr marL="121920" marR="121920" marT="60960" marB="60960" anchor="ctr">
                    <a:solidFill>
                      <a:schemeClr val="accent4">
                        <a:lumMod val="20000"/>
                        <a:lumOff val="80000"/>
                      </a:schemeClr>
                    </a:solidFill>
                  </a:tcPr>
                </a:tc>
                <a:tc>
                  <a:txBody>
                    <a:bodyPr/>
                    <a:lstStyle/>
                    <a:p>
                      <a:pPr lvl="0" algn="ctr">
                        <a:buNone/>
                      </a:pPr>
                      <a:r>
                        <a:rPr lang="nb-NO" sz="1600"/>
                        <a:t>1920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1586824837"/>
                  </a:ext>
                </a:extLst>
              </a:tr>
              <a:tr h="505088">
                <a:tc>
                  <a:txBody>
                    <a:bodyPr/>
                    <a:lstStyle/>
                    <a:p>
                      <a:r>
                        <a:rPr lang="nb-NO" sz="1600"/>
                        <a:t>Sårutstyr</a:t>
                      </a:r>
                    </a:p>
                  </a:txBody>
                  <a:tcPr marL="121920" marR="121920" marT="60960" marB="60960" anchor="ctr">
                    <a:solidFill>
                      <a:schemeClr val="accent4">
                        <a:lumMod val="20000"/>
                        <a:lumOff val="80000"/>
                      </a:schemeClr>
                    </a:solidFill>
                  </a:tcPr>
                </a:tc>
                <a:tc>
                  <a:txBody>
                    <a:bodyPr/>
                    <a:lstStyle/>
                    <a:p>
                      <a:pPr algn="ctr"/>
                      <a:r>
                        <a:rPr lang="nb-NO" sz="1600"/>
                        <a:t>317 kr</a:t>
                      </a:r>
                    </a:p>
                  </a:txBody>
                  <a:tcPr marL="121920" marR="121920" marT="60960" marB="60960" anchor="ctr">
                    <a:solidFill>
                      <a:schemeClr val="accent4">
                        <a:lumMod val="20000"/>
                        <a:lumOff val="80000"/>
                      </a:schemeClr>
                    </a:solidFill>
                  </a:tcPr>
                </a:tc>
                <a:tc>
                  <a:txBody>
                    <a:bodyPr/>
                    <a:lstStyle/>
                    <a:p>
                      <a:pPr lvl="0" algn="ctr">
                        <a:buNone/>
                      </a:pPr>
                      <a:r>
                        <a:rPr lang="nb-NO" sz="1600"/>
                        <a:t>5072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2078992170"/>
                  </a:ext>
                </a:extLst>
              </a:tr>
              <a:tr h="609600">
                <a:tc>
                  <a:txBody>
                    <a:bodyPr/>
                    <a:lstStyle/>
                    <a:p>
                      <a:pPr lvl="0">
                        <a:buNone/>
                      </a:pPr>
                      <a:r>
                        <a:rPr lang="nb-NO" sz="1600" b="1"/>
                        <a:t>Kostnaden for ett pasientforløp</a:t>
                      </a:r>
                    </a:p>
                  </a:txBody>
                  <a:tcPr marL="121920" marR="121920" marT="60960" marB="60960">
                    <a:solidFill>
                      <a:schemeClr val="accent4">
                        <a:lumMod val="40000"/>
                        <a:lumOff val="60000"/>
                      </a:schemeClr>
                    </a:solidFill>
                  </a:tcPr>
                </a:tc>
                <a:tc>
                  <a:txBody>
                    <a:bodyPr/>
                    <a:lstStyle/>
                    <a:p>
                      <a:pPr lvl="0" algn="ctr">
                        <a:buNone/>
                      </a:pPr>
                      <a:endParaRPr lang="nb-NO" sz="1600" b="1"/>
                    </a:p>
                  </a:txBody>
                  <a:tcPr marL="121920" marR="121920" marT="60960" marB="60960">
                    <a:solidFill>
                      <a:schemeClr val="accent4">
                        <a:lumMod val="40000"/>
                        <a:lumOff val="60000"/>
                      </a:schemeClr>
                    </a:solidFill>
                  </a:tcPr>
                </a:tc>
                <a:tc>
                  <a:txBody>
                    <a:bodyPr/>
                    <a:lstStyle/>
                    <a:p>
                      <a:pPr lvl="0" algn="ctr">
                        <a:buNone/>
                      </a:pPr>
                      <a:r>
                        <a:rPr lang="nb-NO" sz="1600" b="1" dirty="0"/>
                        <a:t>15 872 kr</a:t>
                      </a:r>
                      <a:endParaRPr lang="nb-NO" sz="1600" dirty="0"/>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607256346"/>
                  </a:ext>
                </a:extLst>
              </a:tr>
            </a:tbl>
          </a:graphicData>
        </a:graphic>
      </p:graphicFrame>
      <p:graphicFrame>
        <p:nvGraphicFramePr>
          <p:cNvPr id="11" name="Tabell 7">
            <a:extLst>
              <a:ext uri="{FF2B5EF4-FFF2-40B4-BE49-F238E27FC236}">
                <a16:creationId xmlns:a16="http://schemas.microsoft.com/office/drawing/2014/main" id="{C4B7E694-4D4F-21AA-DA5D-FF05398AA656}"/>
              </a:ext>
            </a:extLst>
          </p:cNvPr>
          <p:cNvGraphicFramePr>
            <a:graphicFrameLocks/>
          </p:cNvGraphicFramePr>
          <p:nvPr/>
        </p:nvGraphicFramePr>
        <p:xfrm>
          <a:off x="953795" y="2656050"/>
          <a:ext cx="5003776" cy="2221862"/>
        </p:xfrm>
        <a:graphic>
          <a:graphicData uri="http://schemas.openxmlformats.org/drawingml/2006/table">
            <a:tbl>
              <a:tblPr firstRow="1" bandRow="1">
                <a:tableStyleId>{5C22544A-7EE6-4342-B048-85BDC9FD1C3A}</a:tableStyleId>
              </a:tblPr>
              <a:tblGrid>
                <a:gridCol w="2140184">
                  <a:extLst>
                    <a:ext uri="{9D8B030D-6E8A-4147-A177-3AD203B41FA5}">
                      <a16:colId xmlns:a16="http://schemas.microsoft.com/office/drawing/2014/main" val="2316679051"/>
                    </a:ext>
                  </a:extLst>
                </a:gridCol>
                <a:gridCol w="1382085">
                  <a:extLst>
                    <a:ext uri="{9D8B030D-6E8A-4147-A177-3AD203B41FA5}">
                      <a16:colId xmlns:a16="http://schemas.microsoft.com/office/drawing/2014/main" val="1513063423"/>
                    </a:ext>
                  </a:extLst>
                </a:gridCol>
                <a:gridCol w="1481507">
                  <a:extLst>
                    <a:ext uri="{9D8B030D-6E8A-4147-A177-3AD203B41FA5}">
                      <a16:colId xmlns:a16="http://schemas.microsoft.com/office/drawing/2014/main" val="1758136866"/>
                    </a:ext>
                  </a:extLst>
                </a:gridCol>
              </a:tblGrid>
              <a:tr h="464457">
                <a:tc>
                  <a:txBody>
                    <a:bodyPr/>
                    <a:lstStyle/>
                    <a:p>
                      <a:pPr lvl="0">
                        <a:buNone/>
                      </a:pPr>
                      <a:r>
                        <a:rPr lang="nb-NO" sz="1600">
                          <a:solidFill>
                            <a:schemeClr val="tx1"/>
                          </a:solidFill>
                          <a:latin typeface="Calibri"/>
                        </a:rPr>
                        <a:t>Investeringer</a:t>
                      </a:r>
                    </a:p>
                  </a:txBody>
                  <a:tcPr marL="121920" marR="121920" marT="60960" marB="60960" anchor="ctr">
                    <a:solidFill>
                      <a:schemeClr val="accent4">
                        <a:lumMod val="40000"/>
                        <a:lumOff val="60000"/>
                      </a:schemeClr>
                    </a:solidFill>
                  </a:tcPr>
                </a:tc>
                <a:tc>
                  <a:txBody>
                    <a:bodyPr/>
                    <a:lstStyle/>
                    <a:p>
                      <a:pPr lvl="0" algn="ctr">
                        <a:buNone/>
                      </a:pPr>
                      <a:r>
                        <a:rPr lang="nb-NO" sz="1600">
                          <a:solidFill>
                            <a:schemeClr val="tx1"/>
                          </a:solidFill>
                          <a:latin typeface="Calibri"/>
                        </a:rPr>
                        <a:t>År 1</a:t>
                      </a:r>
                    </a:p>
                  </a:txBody>
                  <a:tcPr marL="121920" marR="121920" marT="60960" marB="60960" anchor="ctr">
                    <a:solidFill>
                      <a:schemeClr val="accent4">
                        <a:lumMod val="40000"/>
                        <a:lumOff val="60000"/>
                      </a:schemeClr>
                    </a:solidFill>
                  </a:tcPr>
                </a:tc>
                <a:tc>
                  <a:txBody>
                    <a:bodyPr/>
                    <a:lstStyle/>
                    <a:p>
                      <a:pPr algn="ctr"/>
                      <a:r>
                        <a:rPr lang="nb-NO" sz="1600">
                          <a:solidFill>
                            <a:schemeClr val="tx1"/>
                          </a:solidFill>
                          <a:latin typeface="Calibri"/>
                        </a:rPr>
                        <a:t>År 2</a:t>
                      </a:r>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3021634973"/>
                  </a:ext>
                </a:extLst>
              </a:tr>
              <a:tr h="728068">
                <a:tc>
                  <a:txBody>
                    <a:bodyPr/>
                    <a:lstStyle/>
                    <a:p>
                      <a:r>
                        <a:rPr lang="nb-NO" sz="1600">
                          <a:latin typeface="Calibri"/>
                        </a:rPr>
                        <a:t>Investeringsbehov </a:t>
                      </a:r>
                    </a:p>
                    <a:p>
                      <a:pPr lvl="0">
                        <a:buNone/>
                      </a:pPr>
                      <a:r>
                        <a:rPr lang="nb-NO" sz="1200">
                          <a:latin typeface="Calibri"/>
                        </a:rPr>
                        <a:t>(kamera, nettbrett, bredbånd)</a:t>
                      </a:r>
                    </a:p>
                  </a:txBody>
                  <a:tcPr marL="121920" marR="121920" marT="60960" marB="60960" anchor="ctr">
                    <a:solidFill>
                      <a:schemeClr val="accent4">
                        <a:lumMod val="20000"/>
                        <a:lumOff val="80000"/>
                      </a:schemeClr>
                    </a:solidFill>
                  </a:tcPr>
                </a:tc>
                <a:tc>
                  <a:txBody>
                    <a:bodyPr/>
                    <a:lstStyle/>
                    <a:p>
                      <a:pPr lvl="0" algn="ctr">
                        <a:buNone/>
                      </a:pPr>
                      <a:r>
                        <a:rPr lang="nb-NO" sz="1600">
                          <a:latin typeface="Calibri"/>
                        </a:rPr>
                        <a:t>21 350 kr</a:t>
                      </a:r>
                    </a:p>
                  </a:txBody>
                  <a:tcPr marL="121920" marR="121920" marT="60960" marB="60960" anchor="ctr">
                    <a:solidFill>
                      <a:schemeClr val="accent4">
                        <a:lumMod val="20000"/>
                        <a:lumOff val="80000"/>
                      </a:schemeClr>
                    </a:solidFill>
                  </a:tcPr>
                </a:tc>
                <a:tc>
                  <a:txBody>
                    <a:bodyPr/>
                    <a:lstStyle/>
                    <a:p>
                      <a:pPr lvl="0" algn="ctr">
                        <a:buNone/>
                      </a:pPr>
                      <a:r>
                        <a:rPr lang="nb-NO" sz="1600">
                          <a:latin typeface="Calibri"/>
                        </a:rPr>
                        <a:t>21 350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4198312486"/>
                  </a:ext>
                </a:extLst>
              </a:tr>
              <a:tr h="615092">
                <a:tc>
                  <a:txBody>
                    <a:bodyPr/>
                    <a:lstStyle/>
                    <a:p>
                      <a:pPr lvl="0">
                        <a:buNone/>
                      </a:pPr>
                      <a:r>
                        <a:rPr lang="nb-NO" sz="1600">
                          <a:latin typeface="Calibri"/>
                        </a:rPr>
                        <a:t>Engangskostnader</a:t>
                      </a:r>
                    </a:p>
                    <a:p>
                      <a:pPr lvl="0">
                        <a:buNone/>
                      </a:pPr>
                      <a:r>
                        <a:rPr lang="nb-NO" sz="1200">
                          <a:latin typeface="Calibri"/>
                        </a:rPr>
                        <a:t>(opplæring)</a:t>
                      </a:r>
                    </a:p>
                  </a:txBody>
                  <a:tcPr marL="121920" marR="121920" marT="60960" marB="60960" anchor="ctr">
                    <a:solidFill>
                      <a:schemeClr val="accent4">
                        <a:lumMod val="20000"/>
                        <a:lumOff val="80000"/>
                      </a:schemeClr>
                    </a:solidFill>
                  </a:tcPr>
                </a:tc>
                <a:tc>
                  <a:txBody>
                    <a:bodyPr/>
                    <a:lstStyle/>
                    <a:p>
                      <a:pPr algn="ctr"/>
                      <a:r>
                        <a:rPr lang="nb-NO" sz="1600">
                          <a:latin typeface="Calibri"/>
                        </a:rPr>
                        <a:t>84 000 kr</a:t>
                      </a:r>
                    </a:p>
                  </a:txBody>
                  <a:tcPr marL="121920" marR="121920" marT="60960" marB="60960" anchor="ctr">
                    <a:solidFill>
                      <a:schemeClr val="accent4">
                        <a:lumMod val="20000"/>
                        <a:lumOff val="80000"/>
                      </a:schemeClr>
                    </a:solidFill>
                  </a:tcPr>
                </a:tc>
                <a:tc>
                  <a:txBody>
                    <a:bodyPr/>
                    <a:lstStyle/>
                    <a:p>
                      <a:pPr lvl="0" algn="ctr">
                        <a:buNone/>
                      </a:pPr>
                      <a:endParaRPr lang="nb-NO" sz="1600">
                        <a:latin typeface="Calibri"/>
                      </a:endParaRP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1586824837"/>
                  </a:ext>
                </a:extLst>
              </a:tr>
              <a:tr h="414245">
                <a:tc>
                  <a:txBody>
                    <a:bodyPr/>
                    <a:lstStyle/>
                    <a:p>
                      <a:r>
                        <a:rPr lang="nb-NO" sz="1600" b="1">
                          <a:latin typeface="Calibri"/>
                        </a:rPr>
                        <a:t>Sum</a:t>
                      </a:r>
                    </a:p>
                  </a:txBody>
                  <a:tcPr marL="121920" marR="121920" marT="60960" marB="60960" anchor="ctr">
                    <a:solidFill>
                      <a:schemeClr val="accent4">
                        <a:lumMod val="40000"/>
                        <a:lumOff val="60000"/>
                      </a:schemeClr>
                    </a:solidFill>
                  </a:tcPr>
                </a:tc>
                <a:tc>
                  <a:txBody>
                    <a:bodyPr/>
                    <a:lstStyle/>
                    <a:p>
                      <a:pPr algn="ctr"/>
                      <a:r>
                        <a:rPr lang="nb-NO" sz="1600" b="1">
                          <a:latin typeface="Calibri"/>
                        </a:rPr>
                        <a:t>105 350 kr</a:t>
                      </a:r>
                    </a:p>
                  </a:txBody>
                  <a:tcPr marL="121920" marR="121920" marT="60960" marB="60960" anchor="ctr">
                    <a:solidFill>
                      <a:schemeClr val="accent4">
                        <a:lumMod val="40000"/>
                        <a:lumOff val="60000"/>
                      </a:schemeClr>
                    </a:solidFill>
                  </a:tcPr>
                </a:tc>
                <a:tc>
                  <a:txBody>
                    <a:bodyPr/>
                    <a:lstStyle/>
                    <a:p>
                      <a:pPr lvl="0" algn="ctr">
                        <a:buNone/>
                      </a:pPr>
                      <a:r>
                        <a:rPr lang="nb-NO" sz="1600" b="1">
                          <a:latin typeface="Calibri"/>
                        </a:rPr>
                        <a:t>21 350 kr</a:t>
                      </a:r>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2078992170"/>
                  </a:ext>
                </a:extLst>
              </a:tr>
            </a:tbl>
          </a:graphicData>
        </a:graphic>
      </p:graphicFrame>
      <p:sp>
        <p:nvSpPr>
          <p:cNvPr id="6" name="Ellipse 5">
            <a:extLst>
              <a:ext uri="{FF2B5EF4-FFF2-40B4-BE49-F238E27FC236}">
                <a16:creationId xmlns:a16="http://schemas.microsoft.com/office/drawing/2014/main" id="{F7776C9C-82EC-2AFC-7E3B-F711CD208C0D}"/>
              </a:ext>
            </a:extLst>
          </p:cNvPr>
          <p:cNvSpPr/>
          <p:nvPr/>
        </p:nvSpPr>
        <p:spPr>
          <a:xfrm>
            <a:off x="3156541" y="4423586"/>
            <a:ext cx="1231604" cy="44302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8" name="Ellipse 7">
            <a:extLst>
              <a:ext uri="{FF2B5EF4-FFF2-40B4-BE49-F238E27FC236}">
                <a16:creationId xmlns:a16="http://schemas.microsoft.com/office/drawing/2014/main" id="{77AC2755-692C-AC22-6581-AE084F724611}"/>
              </a:ext>
            </a:extLst>
          </p:cNvPr>
          <p:cNvSpPr/>
          <p:nvPr/>
        </p:nvSpPr>
        <p:spPr>
          <a:xfrm>
            <a:off x="10185105" y="5819110"/>
            <a:ext cx="1196161" cy="49618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Tree>
    <p:extLst>
      <p:ext uri="{BB962C8B-B14F-4D97-AF65-F5344CB8AC3E}">
        <p14:creationId xmlns:p14="http://schemas.microsoft.com/office/powerpoint/2010/main" val="11090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10392-C588-3433-BFA3-F286BD4CB5E4}"/>
              </a:ext>
            </a:extLst>
          </p:cNvPr>
          <p:cNvSpPr>
            <a:spLocks noGrp="1"/>
          </p:cNvSpPr>
          <p:nvPr>
            <p:ph type="title"/>
          </p:nvPr>
        </p:nvSpPr>
        <p:spPr>
          <a:xfrm>
            <a:off x="935715" y="269611"/>
            <a:ext cx="10595344" cy="637097"/>
          </a:xfrm>
        </p:spPr>
        <p:txBody>
          <a:bodyPr/>
          <a:lstStyle/>
          <a:p>
            <a:r>
              <a:rPr lang="nb-NO" sz="4600" dirty="0">
                <a:cs typeface="Calibri"/>
              </a:rPr>
              <a:t>Ressursbruk og kostnader for sykehuset</a:t>
            </a:r>
          </a:p>
        </p:txBody>
      </p:sp>
      <p:sp>
        <p:nvSpPr>
          <p:cNvPr id="3" name="Plassholder for tekst 2">
            <a:extLst>
              <a:ext uri="{FF2B5EF4-FFF2-40B4-BE49-F238E27FC236}">
                <a16:creationId xmlns:a16="http://schemas.microsoft.com/office/drawing/2014/main" id="{E4A0020F-638C-5363-52C0-2F98E0E23EF3}"/>
              </a:ext>
            </a:extLst>
          </p:cNvPr>
          <p:cNvSpPr>
            <a:spLocks noGrp="1"/>
          </p:cNvSpPr>
          <p:nvPr>
            <p:ph type="body" sz="quarter" idx="11"/>
          </p:nvPr>
        </p:nvSpPr>
        <p:spPr>
          <a:xfrm>
            <a:off x="938293" y="1214807"/>
            <a:ext cx="4417192" cy="830997"/>
          </a:xfrm>
        </p:spPr>
        <p:txBody>
          <a:bodyPr vert="horz" wrap="square" lIns="0" tIns="0" rIns="0" bIns="0" rtlCol="0" anchor="t">
            <a:spAutoFit/>
          </a:bodyPr>
          <a:lstStyle/>
          <a:p>
            <a:r>
              <a:rPr lang="nb-NO" sz="2667" dirty="0">
                <a:solidFill>
                  <a:schemeClr val="tx1"/>
                </a:solidFill>
                <a:cs typeface="Calibri"/>
              </a:rPr>
              <a:t>Dagens sårpoliklinikk</a:t>
            </a:r>
          </a:p>
          <a:p>
            <a:endParaRPr lang="nb-NO" sz="2733" dirty="0">
              <a:solidFill>
                <a:schemeClr val="tx1"/>
              </a:solidFill>
              <a:cs typeface="Calibri"/>
            </a:endParaRPr>
          </a:p>
        </p:txBody>
      </p:sp>
      <p:sp>
        <p:nvSpPr>
          <p:cNvPr id="4" name="Plassholder for tekst 3">
            <a:extLst>
              <a:ext uri="{FF2B5EF4-FFF2-40B4-BE49-F238E27FC236}">
                <a16:creationId xmlns:a16="http://schemas.microsoft.com/office/drawing/2014/main" id="{043F09DE-449F-8296-FFF5-D2CBA232DD1D}"/>
              </a:ext>
            </a:extLst>
          </p:cNvPr>
          <p:cNvSpPr>
            <a:spLocks noGrp="1"/>
          </p:cNvSpPr>
          <p:nvPr>
            <p:ph type="body" sz="quarter" idx="16"/>
          </p:nvPr>
        </p:nvSpPr>
        <p:spPr>
          <a:xfrm>
            <a:off x="6634092" y="1205161"/>
            <a:ext cx="4896969" cy="410433"/>
          </a:xfrm>
        </p:spPr>
        <p:txBody>
          <a:bodyPr vert="horz" wrap="square" lIns="0" tIns="0" rIns="0" bIns="0" rtlCol="0" anchor="t">
            <a:spAutoFit/>
          </a:bodyPr>
          <a:lstStyle/>
          <a:p>
            <a:r>
              <a:rPr lang="nb-NO" sz="2667" dirty="0">
                <a:solidFill>
                  <a:schemeClr val="tx1"/>
                </a:solidFill>
                <a:cs typeface="Calibri"/>
              </a:rPr>
              <a:t>Digital sårpoliklinikk</a:t>
            </a:r>
          </a:p>
        </p:txBody>
      </p:sp>
      <p:graphicFrame>
        <p:nvGraphicFramePr>
          <p:cNvPr id="7" name="Tabell 7">
            <a:extLst>
              <a:ext uri="{FF2B5EF4-FFF2-40B4-BE49-F238E27FC236}">
                <a16:creationId xmlns:a16="http://schemas.microsoft.com/office/drawing/2014/main" id="{75317413-5AA8-6B27-E649-568CA5119489}"/>
              </a:ext>
            </a:extLst>
          </p:cNvPr>
          <p:cNvGraphicFramePr>
            <a:graphicFrameLocks noGrp="1"/>
          </p:cNvGraphicFramePr>
          <p:nvPr>
            <p:ph sz="quarter" idx="17"/>
          </p:nvPr>
        </p:nvGraphicFramePr>
        <p:xfrm>
          <a:off x="935619" y="1890533"/>
          <a:ext cx="4761349" cy="4100997"/>
        </p:xfrm>
        <a:graphic>
          <a:graphicData uri="http://schemas.openxmlformats.org/drawingml/2006/table">
            <a:tbl>
              <a:tblPr firstRow="1" bandRow="1">
                <a:tableStyleId>{5C22544A-7EE6-4342-B048-85BDC9FD1C3A}</a:tableStyleId>
              </a:tblPr>
              <a:tblGrid>
                <a:gridCol w="1722877">
                  <a:extLst>
                    <a:ext uri="{9D8B030D-6E8A-4147-A177-3AD203B41FA5}">
                      <a16:colId xmlns:a16="http://schemas.microsoft.com/office/drawing/2014/main" val="2020926744"/>
                    </a:ext>
                  </a:extLst>
                </a:gridCol>
                <a:gridCol w="1603575">
                  <a:extLst>
                    <a:ext uri="{9D8B030D-6E8A-4147-A177-3AD203B41FA5}">
                      <a16:colId xmlns:a16="http://schemas.microsoft.com/office/drawing/2014/main" val="793800751"/>
                    </a:ext>
                  </a:extLst>
                </a:gridCol>
                <a:gridCol w="1434897">
                  <a:extLst>
                    <a:ext uri="{9D8B030D-6E8A-4147-A177-3AD203B41FA5}">
                      <a16:colId xmlns:a16="http://schemas.microsoft.com/office/drawing/2014/main" val="2913270390"/>
                    </a:ext>
                  </a:extLst>
                </a:gridCol>
              </a:tblGrid>
              <a:tr h="699303">
                <a:tc>
                  <a:txBody>
                    <a:bodyPr/>
                    <a:lstStyle/>
                    <a:p>
                      <a:pPr lvl="0" algn="l">
                        <a:buNone/>
                      </a:pPr>
                      <a:r>
                        <a:rPr lang="nb-NO" sz="1600" dirty="0">
                          <a:solidFill>
                            <a:schemeClr val="tx1"/>
                          </a:solidFill>
                        </a:rPr>
                        <a:t>Driftskostnader </a:t>
                      </a:r>
                    </a:p>
                    <a:p>
                      <a:pPr lvl="0" algn="l">
                        <a:buNone/>
                      </a:pPr>
                      <a:r>
                        <a:rPr lang="nb-NO" sz="1600" dirty="0">
                          <a:solidFill>
                            <a:schemeClr val="tx1"/>
                          </a:solidFill>
                        </a:rPr>
                        <a:t>personell</a:t>
                      </a:r>
                    </a:p>
                  </a:txBody>
                  <a:tcPr marL="121920" marR="121920" marT="60960" marB="60960" anchor="ctr">
                    <a:solidFill>
                      <a:schemeClr val="accent2">
                        <a:lumMod val="40000"/>
                        <a:lumOff val="60000"/>
                      </a:schemeClr>
                    </a:solidFill>
                  </a:tcPr>
                </a:tc>
                <a:tc>
                  <a:txBody>
                    <a:bodyPr/>
                    <a:lstStyle/>
                    <a:p>
                      <a:pPr algn="ctr"/>
                      <a:r>
                        <a:rPr lang="nb-NO" sz="1600">
                          <a:solidFill>
                            <a:schemeClr val="tx1"/>
                          </a:solidFill>
                        </a:rPr>
                        <a:t>Tid per konsultasjon</a:t>
                      </a:r>
                      <a:endParaRPr lang="nb-NO" sz="1600"/>
                    </a:p>
                  </a:txBody>
                  <a:tcPr marL="121920" marR="121920" marT="60960" marB="60960" anchor="ctr">
                    <a:solidFill>
                      <a:schemeClr val="accent2">
                        <a:lumMod val="40000"/>
                        <a:lumOff val="60000"/>
                      </a:schemeClr>
                    </a:solidFill>
                  </a:tcPr>
                </a:tc>
                <a:tc>
                  <a:txBody>
                    <a:bodyPr/>
                    <a:lstStyle/>
                    <a:p>
                      <a:pPr algn="ctr"/>
                      <a:r>
                        <a:rPr lang="nb-NO" sz="1600" dirty="0">
                          <a:solidFill>
                            <a:schemeClr val="tx1"/>
                          </a:solidFill>
                        </a:rPr>
                        <a:t>Kostnad per pasientforløp</a:t>
                      </a:r>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2261666154"/>
                  </a:ext>
                </a:extLst>
              </a:tr>
              <a:tr h="386400">
                <a:tc>
                  <a:txBody>
                    <a:bodyPr/>
                    <a:lstStyle/>
                    <a:p>
                      <a:r>
                        <a:rPr lang="nb-NO" sz="1600" dirty="0"/>
                        <a:t>Sekretær</a:t>
                      </a:r>
                    </a:p>
                  </a:txBody>
                  <a:tcPr marL="121920" marR="121920" marT="60960" marB="60960" anchor="ctr">
                    <a:solidFill>
                      <a:schemeClr val="accent2">
                        <a:lumMod val="20000"/>
                        <a:lumOff val="80000"/>
                      </a:schemeClr>
                    </a:solidFill>
                  </a:tcPr>
                </a:tc>
                <a:tc>
                  <a:txBody>
                    <a:bodyPr/>
                    <a:lstStyle/>
                    <a:p>
                      <a:pPr algn="ctr"/>
                      <a:r>
                        <a:rPr lang="nb-NO" sz="1600"/>
                        <a:t>20 min</a:t>
                      </a:r>
                    </a:p>
                  </a:txBody>
                  <a:tcPr marL="121920" marR="121920" marT="60960" marB="60960" anchor="ctr">
                    <a:solidFill>
                      <a:schemeClr val="accent2">
                        <a:lumMod val="20000"/>
                        <a:lumOff val="80000"/>
                      </a:schemeClr>
                    </a:solidFill>
                  </a:tcPr>
                </a:tc>
                <a:tc>
                  <a:txBody>
                    <a:bodyPr/>
                    <a:lstStyle/>
                    <a:p>
                      <a:pPr algn="ctr"/>
                      <a:r>
                        <a:rPr lang="nb-NO" sz="1600"/>
                        <a:t>2322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2117347425"/>
                  </a:ext>
                </a:extLst>
              </a:tr>
              <a:tr h="386400">
                <a:tc>
                  <a:txBody>
                    <a:bodyPr/>
                    <a:lstStyle/>
                    <a:p>
                      <a:r>
                        <a:rPr lang="nb-NO" sz="1600" dirty="0"/>
                        <a:t>Sykepleier</a:t>
                      </a:r>
                    </a:p>
                  </a:txBody>
                  <a:tcPr marL="121920" marR="121920" marT="60960" marB="60960" anchor="ctr">
                    <a:solidFill>
                      <a:schemeClr val="accent2">
                        <a:lumMod val="20000"/>
                        <a:lumOff val="80000"/>
                      </a:schemeClr>
                    </a:solidFill>
                  </a:tcPr>
                </a:tc>
                <a:tc>
                  <a:txBody>
                    <a:bodyPr/>
                    <a:lstStyle/>
                    <a:p>
                      <a:pPr algn="ctr"/>
                      <a:r>
                        <a:rPr lang="nb-NO" sz="1600" dirty="0"/>
                        <a:t>60 min</a:t>
                      </a:r>
                    </a:p>
                  </a:txBody>
                  <a:tcPr marL="121920" marR="121920" marT="60960" marB="60960" anchor="ctr">
                    <a:solidFill>
                      <a:schemeClr val="accent2">
                        <a:lumMod val="20000"/>
                        <a:lumOff val="80000"/>
                      </a:schemeClr>
                    </a:solidFill>
                  </a:tcPr>
                </a:tc>
                <a:tc>
                  <a:txBody>
                    <a:bodyPr/>
                    <a:lstStyle/>
                    <a:p>
                      <a:pPr algn="ctr"/>
                      <a:r>
                        <a:rPr lang="nb-NO" sz="1600"/>
                        <a:t>7889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2285013973"/>
                  </a:ext>
                </a:extLst>
              </a:tr>
              <a:tr h="386400">
                <a:tc>
                  <a:txBody>
                    <a:bodyPr/>
                    <a:lstStyle/>
                    <a:p>
                      <a:r>
                        <a:rPr lang="nb-NO" sz="1600" dirty="0"/>
                        <a:t>Overlege</a:t>
                      </a:r>
                    </a:p>
                  </a:txBody>
                  <a:tcPr marL="121920" marR="121920" marT="60960" marB="60960" anchor="ctr">
                    <a:solidFill>
                      <a:schemeClr val="accent2">
                        <a:lumMod val="20000"/>
                        <a:lumOff val="80000"/>
                      </a:schemeClr>
                    </a:solidFill>
                  </a:tcPr>
                </a:tc>
                <a:tc>
                  <a:txBody>
                    <a:bodyPr/>
                    <a:lstStyle/>
                    <a:p>
                      <a:pPr algn="ctr"/>
                      <a:r>
                        <a:rPr lang="nb-NO" sz="1600"/>
                        <a:t>60 min</a:t>
                      </a:r>
                    </a:p>
                  </a:txBody>
                  <a:tcPr marL="121920" marR="121920" marT="60960" marB="60960" anchor="ctr">
                    <a:solidFill>
                      <a:schemeClr val="accent2">
                        <a:lumMod val="20000"/>
                        <a:lumOff val="80000"/>
                      </a:schemeClr>
                    </a:solidFill>
                  </a:tcPr>
                </a:tc>
                <a:tc>
                  <a:txBody>
                    <a:bodyPr/>
                    <a:lstStyle/>
                    <a:p>
                      <a:pPr algn="ctr"/>
                      <a:r>
                        <a:rPr lang="nb-NO" sz="1600"/>
                        <a:t>13 928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1419413049"/>
                  </a:ext>
                </a:extLst>
              </a:tr>
              <a:tr h="494335">
                <a:tc>
                  <a:txBody>
                    <a:bodyPr/>
                    <a:lstStyle/>
                    <a:p>
                      <a:r>
                        <a:rPr lang="nb-NO" sz="1600" dirty="0"/>
                        <a:t>Avdelingsleder</a:t>
                      </a:r>
                    </a:p>
                  </a:txBody>
                  <a:tcPr marL="121920" marR="121920" marT="60960" marB="60960" anchor="ctr">
                    <a:solidFill>
                      <a:schemeClr val="accent2">
                        <a:lumMod val="20000"/>
                        <a:lumOff val="80000"/>
                      </a:schemeClr>
                    </a:solidFill>
                  </a:tcPr>
                </a:tc>
                <a:tc>
                  <a:txBody>
                    <a:bodyPr/>
                    <a:lstStyle/>
                    <a:p>
                      <a:pPr algn="ctr"/>
                      <a:r>
                        <a:rPr lang="nb-NO" sz="1600"/>
                        <a:t>10 min</a:t>
                      </a:r>
                    </a:p>
                  </a:txBody>
                  <a:tcPr marL="121920" marR="121920" marT="60960" marB="60960" anchor="ctr">
                    <a:solidFill>
                      <a:schemeClr val="accent2">
                        <a:lumMod val="20000"/>
                        <a:lumOff val="80000"/>
                      </a:schemeClr>
                    </a:solidFill>
                  </a:tcPr>
                </a:tc>
                <a:tc>
                  <a:txBody>
                    <a:bodyPr/>
                    <a:lstStyle/>
                    <a:p>
                      <a:pPr algn="ctr"/>
                      <a:r>
                        <a:rPr lang="nb-NO" sz="1600"/>
                        <a:t>1415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3691905330"/>
                  </a:ext>
                </a:extLst>
              </a:tr>
              <a:tr h="386399">
                <a:tc>
                  <a:txBody>
                    <a:bodyPr/>
                    <a:lstStyle/>
                    <a:p>
                      <a:pPr lvl="0">
                        <a:buNone/>
                      </a:pPr>
                      <a:r>
                        <a:rPr lang="nb-NO" sz="1600" b="1" dirty="0"/>
                        <a:t>Andre kostnader</a:t>
                      </a:r>
                    </a:p>
                  </a:txBody>
                  <a:tcPr marL="121920" marR="121920" marT="60960" marB="60960" anchor="ctr">
                    <a:solidFill>
                      <a:schemeClr val="accent2">
                        <a:lumMod val="40000"/>
                        <a:lumOff val="60000"/>
                      </a:schemeClr>
                    </a:solidFill>
                  </a:tcPr>
                </a:tc>
                <a:tc>
                  <a:txBody>
                    <a:bodyPr/>
                    <a:lstStyle/>
                    <a:p>
                      <a:pPr lvl="0" algn="ctr">
                        <a:buNone/>
                      </a:pPr>
                      <a:r>
                        <a:rPr lang="nb-NO" sz="1600" b="1" dirty="0"/>
                        <a:t>Enhetskostnad</a:t>
                      </a:r>
                    </a:p>
                  </a:txBody>
                  <a:tcPr marL="121920" marR="121920" marT="60960" marB="60960" anchor="ctr">
                    <a:solidFill>
                      <a:schemeClr val="accent2">
                        <a:lumMod val="40000"/>
                        <a:lumOff val="60000"/>
                      </a:schemeClr>
                    </a:solidFill>
                  </a:tcPr>
                </a:tc>
                <a:tc>
                  <a:txBody>
                    <a:bodyPr/>
                    <a:lstStyle/>
                    <a:p>
                      <a:pPr lvl="0" algn="ctr">
                        <a:buNone/>
                      </a:pPr>
                      <a:endParaRPr lang="nb-NO" sz="1600" b="1" dirty="0"/>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4291650709"/>
                  </a:ext>
                </a:extLst>
              </a:tr>
              <a:tr h="386400">
                <a:tc>
                  <a:txBody>
                    <a:bodyPr/>
                    <a:lstStyle/>
                    <a:p>
                      <a:pPr lvl="0">
                        <a:buNone/>
                      </a:pPr>
                      <a:r>
                        <a:rPr lang="nb-NO" sz="1600" dirty="0"/>
                        <a:t>Sårutstyr</a:t>
                      </a:r>
                    </a:p>
                  </a:txBody>
                  <a:tcPr marL="121920" marR="121920" marT="60960" marB="60960" anchor="ctr">
                    <a:solidFill>
                      <a:schemeClr val="accent2">
                        <a:lumMod val="20000"/>
                        <a:lumOff val="80000"/>
                      </a:schemeClr>
                    </a:solidFill>
                  </a:tcPr>
                </a:tc>
                <a:tc>
                  <a:txBody>
                    <a:bodyPr/>
                    <a:lstStyle/>
                    <a:p>
                      <a:pPr lvl="0" algn="ctr">
                        <a:buNone/>
                      </a:pPr>
                      <a:r>
                        <a:rPr lang="nb-NO" sz="1600" dirty="0"/>
                        <a:t>317 kr</a:t>
                      </a:r>
                    </a:p>
                  </a:txBody>
                  <a:tcPr marL="121920" marR="121920" marT="60960" marB="60960" anchor="ctr">
                    <a:solidFill>
                      <a:schemeClr val="accent2">
                        <a:lumMod val="20000"/>
                        <a:lumOff val="80000"/>
                      </a:schemeClr>
                    </a:solidFill>
                  </a:tcPr>
                </a:tc>
                <a:tc>
                  <a:txBody>
                    <a:bodyPr/>
                    <a:lstStyle/>
                    <a:p>
                      <a:pPr lvl="0" algn="ctr">
                        <a:buNone/>
                      </a:pPr>
                      <a:r>
                        <a:rPr lang="nb-NO" sz="1600"/>
                        <a:t>5072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767427605"/>
                  </a:ext>
                </a:extLst>
              </a:tr>
              <a:tr h="365760">
                <a:tc>
                  <a:txBody>
                    <a:bodyPr/>
                    <a:lstStyle/>
                    <a:p>
                      <a:pPr lvl="0">
                        <a:buNone/>
                      </a:pPr>
                      <a:r>
                        <a:rPr lang="nb-NO" sz="1600" dirty="0"/>
                        <a:t>Pasienttransport</a:t>
                      </a:r>
                    </a:p>
                  </a:txBody>
                  <a:tcPr marL="121920" marR="121920" marT="60960" marB="60960" anchor="ctr">
                    <a:solidFill>
                      <a:schemeClr val="accent2">
                        <a:lumMod val="20000"/>
                        <a:lumOff val="80000"/>
                      </a:schemeClr>
                    </a:solidFill>
                  </a:tcPr>
                </a:tc>
                <a:tc>
                  <a:txBody>
                    <a:bodyPr/>
                    <a:lstStyle/>
                    <a:p>
                      <a:pPr lvl="0" algn="ctr">
                        <a:buNone/>
                      </a:pPr>
                      <a:r>
                        <a:rPr lang="nb-NO" sz="1600" dirty="0"/>
                        <a:t>40 km / 3 kr</a:t>
                      </a:r>
                    </a:p>
                  </a:txBody>
                  <a:tcPr marL="121920" marR="121920" marT="60960" marB="60960" anchor="ctr">
                    <a:solidFill>
                      <a:schemeClr val="accent2">
                        <a:lumMod val="20000"/>
                        <a:lumOff val="80000"/>
                      </a:schemeClr>
                    </a:solidFill>
                  </a:tcPr>
                </a:tc>
                <a:tc>
                  <a:txBody>
                    <a:bodyPr/>
                    <a:lstStyle/>
                    <a:p>
                      <a:pPr lvl="0" algn="ctr">
                        <a:buNone/>
                      </a:pPr>
                      <a:r>
                        <a:rPr lang="nb-NO" sz="1600" dirty="0"/>
                        <a:t>128 000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4253403738"/>
                  </a:ext>
                </a:extLst>
              </a:tr>
              <a:tr h="609600">
                <a:tc>
                  <a:txBody>
                    <a:bodyPr/>
                    <a:lstStyle/>
                    <a:p>
                      <a:pPr lvl="0">
                        <a:buNone/>
                      </a:pPr>
                      <a:r>
                        <a:rPr lang="nb-NO" sz="1600" b="1" dirty="0"/>
                        <a:t>Kostnaden for ett pasientforløp</a:t>
                      </a:r>
                    </a:p>
                  </a:txBody>
                  <a:tcPr marL="121920" marR="121920" marT="60960" marB="60960" anchor="ctr">
                    <a:solidFill>
                      <a:schemeClr val="accent2">
                        <a:lumMod val="40000"/>
                        <a:lumOff val="60000"/>
                      </a:schemeClr>
                    </a:solidFill>
                  </a:tcPr>
                </a:tc>
                <a:tc>
                  <a:txBody>
                    <a:bodyPr/>
                    <a:lstStyle/>
                    <a:p>
                      <a:pPr lvl="0" algn="ctr">
                        <a:buNone/>
                      </a:pPr>
                      <a:endParaRPr lang="nb-NO" sz="1600" b="1" dirty="0"/>
                    </a:p>
                  </a:txBody>
                  <a:tcPr marL="121920" marR="121920" marT="60960" marB="60960" anchor="ctr">
                    <a:solidFill>
                      <a:schemeClr val="accent2">
                        <a:lumMod val="40000"/>
                        <a:lumOff val="60000"/>
                      </a:schemeClr>
                    </a:solidFill>
                  </a:tcPr>
                </a:tc>
                <a:tc>
                  <a:txBody>
                    <a:bodyPr/>
                    <a:lstStyle/>
                    <a:p>
                      <a:pPr lvl="0" algn="ctr">
                        <a:buNone/>
                      </a:pPr>
                      <a:r>
                        <a:rPr lang="nb-NO" sz="1600" b="1" dirty="0"/>
                        <a:t>159 624 kr</a:t>
                      </a:r>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3470769095"/>
                  </a:ext>
                </a:extLst>
              </a:tr>
            </a:tbl>
          </a:graphicData>
        </a:graphic>
      </p:graphicFrame>
      <p:graphicFrame>
        <p:nvGraphicFramePr>
          <p:cNvPr id="14" name="Tabell 14">
            <a:extLst>
              <a:ext uri="{FF2B5EF4-FFF2-40B4-BE49-F238E27FC236}">
                <a16:creationId xmlns:a16="http://schemas.microsoft.com/office/drawing/2014/main" id="{56077928-B2DB-9362-4CE3-35B62DC421E4}"/>
              </a:ext>
            </a:extLst>
          </p:cNvPr>
          <p:cNvGraphicFramePr>
            <a:graphicFrameLocks noGrp="1"/>
          </p:cNvGraphicFramePr>
          <p:nvPr>
            <p:ph sz="quarter" idx="15"/>
          </p:nvPr>
        </p:nvGraphicFramePr>
        <p:xfrm>
          <a:off x="6623988" y="1886375"/>
          <a:ext cx="4897958" cy="2702559"/>
        </p:xfrm>
        <a:graphic>
          <a:graphicData uri="http://schemas.openxmlformats.org/drawingml/2006/table">
            <a:tbl>
              <a:tblPr firstRow="1" bandRow="1">
                <a:tableStyleId>{5C22544A-7EE6-4342-B048-85BDC9FD1C3A}</a:tableStyleId>
              </a:tblPr>
              <a:tblGrid>
                <a:gridCol w="1716851">
                  <a:extLst>
                    <a:ext uri="{9D8B030D-6E8A-4147-A177-3AD203B41FA5}">
                      <a16:colId xmlns:a16="http://schemas.microsoft.com/office/drawing/2014/main" val="3978802812"/>
                    </a:ext>
                  </a:extLst>
                </a:gridCol>
                <a:gridCol w="1458148">
                  <a:extLst>
                    <a:ext uri="{9D8B030D-6E8A-4147-A177-3AD203B41FA5}">
                      <a16:colId xmlns:a16="http://schemas.microsoft.com/office/drawing/2014/main" val="4103731805"/>
                    </a:ext>
                  </a:extLst>
                </a:gridCol>
                <a:gridCol w="1722959">
                  <a:extLst>
                    <a:ext uri="{9D8B030D-6E8A-4147-A177-3AD203B41FA5}">
                      <a16:colId xmlns:a16="http://schemas.microsoft.com/office/drawing/2014/main" val="4091916222"/>
                    </a:ext>
                  </a:extLst>
                </a:gridCol>
              </a:tblGrid>
              <a:tr h="609600">
                <a:tc>
                  <a:txBody>
                    <a:bodyPr/>
                    <a:lstStyle/>
                    <a:p>
                      <a:pPr lvl="0">
                        <a:buNone/>
                      </a:pPr>
                      <a:r>
                        <a:rPr lang="nb-NO" sz="1600" dirty="0">
                          <a:solidFill>
                            <a:schemeClr val="tx1"/>
                          </a:solidFill>
                        </a:rPr>
                        <a:t>Drift</a:t>
                      </a:r>
                    </a:p>
                  </a:txBody>
                  <a:tcPr marL="121920" marR="121920" marT="60960" marB="60960" anchor="ctr">
                    <a:solidFill>
                      <a:schemeClr val="accent2">
                        <a:lumMod val="40000"/>
                        <a:lumOff val="60000"/>
                      </a:schemeClr>
                    </a:solidFill>
                  </a:tcPr>
                </a:tc>
                <a:tc>
                  <a:txBody>
                    <a:bodyPr/>
                    <a:lstStyle/>
                    <a:p>
                      <a:pPr algn="ctr"/>
                      <a:r>
                        <a:rPr lang="nb-NO" sz="1600">
                          <a:solidFill>
                            <a:schemeClr val="tx1"/>
                          </a:solidFill>
                        </a:rPr>
                        <a:t>Tid per konsultasjon</a:t>
                      </a:r>
                    </a:p>
                  </a:txBody>
                  <a:tcPr marL="121920" marR="121920" marT="60960" marB="60960" anchor="ctr">
                    <a:solidFill>
                      <a:schemeClr val="accent2">
                        <a:lumMod val="40000"/>
                        <a:lumOff val="60000"/>
                      </a:schemeClr>
                    </a:solidFill>
                  </a:tcPr>
                </a:tc>
                <a:tc>
                  <a:txBody>
                    <a:bodyPr/>
                    <a:lstStyle/>
                    <a:p>
                      <a:pPr algn="ctr"/>
                      <a:r>
                        <a:rPr lang="nb-NO" sz="1600">
                          <a:solidFill>
                            <a:schemeClr val="tx1"/>
                          </a:solidFill>
                        </a:rPr>
                        <a:t>Kostnad per pasientforløp</a:t>
                      </a:r>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2940433979"/>
                  </a:ext>
                </a:extLst>
              </a:tr>
              <a:tr h="494453">
                <a:tc>
                  <a:txBody>
                    <a:bodyPr/>
                    <a:lstStyle/>
                    <a:p>
                      <a:r>
                        <a:rPr lang="nb-NO" sz="1600" dirty="0">
                          <a:solidFill>
                            <a:schemeClr val="tx1"/>
                          </a:solidFill>
                        </a:rPr>
                        <a:t>Sekretær</a:t>
                      </a:r>
                    </a:p>
                  </a:txBody>
                  <a:tcPr marL="121920" marR="121920" marT="60960" marB="60960" anchor="ctr">
                    <a:solidFill>
                      <a:schemeClr val="accent2">
                        <a:lumMod val="20000"/>
                        <a:lumOff val="80000"/>
                      </a:schemeClr>
                    </a:solidFill>
                  </a:tcPr>
                </a:tc>
                <a:tc>
                  <a:txBody>
                    <a:bodyPr/>
                    <a:lstStyle/>
                    <a:p>
                      <a:pPr algn="ctr"/>
                      <a:r>
                        <a:rPr lang="nb-NO" sz="1600">
                          <a:solidFill>
                            <a:schemeClr val="tx1"/>
                          </a:solidFill>
                        </a:rPr>
                        <a:t>20 min</a:t>
                      </a:r>
                    </a:p>
                  </a:txBody>
                  <a:tcPr marL="121920" marR="121920" marT="60960" marB="60960" anchor="ctr">
                    <a:solidFill>
                      <a:schemeClr val="accent2">
                        <a:lumMod val="20000"/>
                        <a:lumOff val="80000"/>
                      </a:schemeClr>
                    </a:solidFill>
                  </a:tcPr>
                </a:tc>
                <a:tc>
                  <a:txBody>
                    <a:bodyPr/>
                    <a:lstStyle/>
                    <a:p>
                      <a:pPr algn="ctr"/>
                      <a:r>
                        <a:rPr lang="nb-NO" sz="1600">
                          <a:solidFill>
                            <a:schemeClr val="tx1"/>
                          </a:solidFill>
                        </a:rPr>
                        <a:t>2322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919297892"/>
                  </a:ext>
                </a:extLst>
              </a:tr>
              <a:tr h="494453">
                <a:tc>
                  <a:txBody>
                    <a:bodyPr/>
                    <a:lstStyle/>
                    <a:p>
                      <a:r>
                        <a:rPr lang="nb-NO" sz="1600" dirty="0">
                          <a:solidFill>
                            <a:schemeClr val="tx1"/>
                          </a:solidFill>
                        </a:rPr>
                        <a:t>Sykepleier</a:t>
                      </a:r>
                    </a:p>
                  </a:txBody>
                  <a:tcPr marL="121920" marR="121920" marT="60960" marB="60960" anchor="ctr">
                    <a:solidFill>
                      <a:schemeClr val="accent2">
                        <a:lumMod val="20000"/>
                        <a:lumOff val="80000"/>
                      </a:schemeClr>
                    </a:solidFill>
                  </a:tcPr>
                </a:tc>
                <a:tc>
                  <a:txBody>
                    <a:bodyPr/>
                    <a:lstStyle/>
                    <a:p>
                      <a:pPr algn="ctr"/>
                      <a:r>
                        <a:rPr lang="nb-NO" sz="1600">
                          <a:solidFill>
                            <a:schemeClr val="tx1"/>
                          </a:solidFill>
                        </a:rPr>
                        <a:t>45 min</a:t>
                      </a:r>
                    </a:p>
                  </a:txBody>
                  <a:tcPr marL="121920" marR="121920" marT="60960" marB="60960" anchor="ctr">
                    <a:solidFill>
                      <a:schemeClr val="accent2">
                        <a:lumMod val="20000"/>
                        <a:lumOff val="80000"/>
                      </a:schemeClr>
                    </a:solidFill>
                  </a:tcPr>
                </a:tc>
                <a:tc>
                  <a:txBody>
                    <a:bodyPr/>
                    <a:lstStyle/>
                    <a:p>
                      <a:pPr algn="ctr"/>
                      <a:r>
                        <a:rPr lang="nb-NO" sz="1600">
                          <a:solidFill>
                            <a:schemeClr val="tx1"/>
                          </a:solidFill>
                        </a:rPr>
                        <a:t>5917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3057559084"/>
                  </a:ext>
                </a:extLst>
              </a:tr>
              <a:tr h="494453">
                <a:tc>
                  <a:txBody>
                    <a:bodyPr/>
                    <a:lstStyle/>
                    <a:p>
                      <a:r>
                        <a:rPr lang="nb-NO" sz="1600" dirty="0">
                          <a:solidFill>
                            <a:schemeClr val="tx1"/>
                          </a:solidFill>
                        </a:rPr>
                        <a:t>Overlege</a:t>
                      </a:r>
                    </a:p>
                  </a:txBody>
                  <a:tcPr marL="121920" marR="121920" marT="60960" marB="60960" anchor="ctr">
                    <a:solidFill>
                      <a:schemeClr val="accent2">
                        <a:lumMod val="20000"/>
                        <a:lumOff val="80000"/>
                      </a:schemeClr>
                    </a:solidFill>
                  </a:tcPr>
                </a:tc>
                <a:tc>
                  <a:txBody>
                    <a:bodyPr/>
                    <a:lstStyle/>
                    <a:p>
                      <a:pPr algn="ctr"/>
                      <a:r>
                        <a:rPr lang="nb-NO" sz="1600">
                          <a:solidFill>
                            <a:schemeClr val="tx1"/>
                          </a:solidFill>
                        </a:rPr>
                        <a:t>15 min</a:t>
                      </a:r>
                    </a:p>
                  </a:txBody>
                  <a:tcPr marL="121920" marR="121920" marT="60960" marB="60960" anchor="ctr">
                    <a:solidFill>
                      <a:schemeClr val="accent2">
                        <a:lumMod val="20000"/>
                        <a:lumOff val="80000"/>
                      </a:schemeClr>
                    </a:solidFill>
                  </a:tcPr>
                </a:tc>
                <a:tc>
                  <a:txBody>
                    <a:bodyPr/>
                    <a:lstStyle/>
                    <a:p>
                      <a:pPr algn="ctr"/>
                      <a:r>
                        <a:rPr lang="nb-NO" sz="1600">
                          <a:solidFill>
                            <a:schemeClr val="tx1"/>
                          </a:solidFill>
                        </a:rPr>
                        <a:t>1161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426194463"/>
                  </a:ext>
                </a:extLst>
              </a:tr>
              <a:tr h="609600">
                <a:tc>
                  <a:txBody>
                    <a:bodyPr/>
                    <a:lstStyle/>
                    <a:p>
                      <a:pPr lvl="0">
                        <a:buNone/>
                      </a:pPr>
                      <a:r>
                        <a:rPr lang="nb-NO" sz="1600" b="1" dirty="0">
                          <a:solidFill>
                            <a:schemeClr val="tx1"/>
                          </a:solidFill>
                        </a:rPr>
                        <a:t>Kostnaden for ett pasientforløp</a:t>
                      </a:r>
                      <a:endParaRPr lang="nb-NO" sz="1600" dirty="0">
                        <a:solidFill>
                          <a:schemeClr val="tx1"/>
                        </a:solidFill>
                      </a:endParaRPr>
                    </a:p>
                  </a:txBody>
                  <a:tcPr marL="121920" marR="121920" marT="60960" marB="60960" anchor="ctr">
                    <a:solidFill>
                      <a:schemeClr val="accent2">
                        <a:lumMod val="40000"/>
                        <a:lumOff val="60000"/>
                      </a:schemeClr>
                    </a:solidFill>
                  </a:tcPr>
                </a:tc>
                <a:tc>
                  <a:txBody>
                    <a:bodyPr/>
                    <a:lstStyle/>
                    <a:p>
                      <a:pPr lvl="0" algn="ctr">
                        <a:buNone/>
                      </a:pPr>
                      <a:endParaRPr lang="nb-NO" sz="1600" b="0" dirty="0">
                        <a:solidFill>
                          <a:schemeClr val="tx1"/>
                        </a:solidFill>
                      </a:endParaRPr>
                    </a:p>
                  </a:txBody>
                  <a:tcPr marL="121920" marR="121920" marT="60960" marB="60960" anchor="ctr">
                    <a:solidFill>
                      <a:schemeClr val="accent2">
                        <a:lumMod val="40000"/>
                        <a:lumOff val="60000"/>
                      </a:schemeClr>
                    </a:solidFill>
                  </a:tcPr>
                </a:tc>
                <a:tc>
                  <a:txBody>
                    <a:bodyPr/>
                    <a:lstStyle/>
                    <a:p>
                      <a:pPr lvl="0" algn="ctr">
                        <a:buNone/>
                      </a:pPr>
                      <a:r>
                        <a:rPr lang="nb-NO" sz="1600" b="1" dirty="0">
                          <a:solidFill>
                            <a:schemeClr val="tx1"/>
                          </a:solidFill>
                        </a:rPr>
                        <a:t>9400 kr</a:t>
                      </a:r>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2939697583"/>
                  </a:ext>
                </a:extLst>
              </a:tr>
            </a:tbl>
          </a:graphicData>
        </a:graphic>
      </p:graphicFrame>
      <p:sp>
        <p:nvSpPr>
          <p:cNvPr id="16" name="TekstSylinder 15">
            <a:extLst>
              <a:ext uri="{FF2B5EF4-FFF2-40B4-BE49-F238E27FC236}">
                <a16:creationId xmlns:a16="http://schemas.microsoft.com/office/drawing/2014/main" id="{6D10CB2F-7DD0-0107-B905-EFFD3B137FC0}"/>
              </a:ext>
            </a:extLst>
          </p:cNvPr>
          <p:cNvSpPr txBox="1"/>
          <p:nvPr/>
        </p:nvSpPr>
        <p:spPr>
          <a:xfrm>
            <a:off x="7088372" y="5018569"/>
            <a:ext cx="3747795" cy="697755"/>
          </a:xfrm>
          <a:prstGeom prst="rect">
            <a:avLst/>
          </a:prstGeom>
          <a:solidFill>
            <a:srgbClr val="FFC000">
              <a:alpha val="63000"/>
            </a:srgb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609585"/>
            <a:r>
              <a:rPr lang="nb-NO" sz="1867" dirty="0">
                <a:solidFill>
                  <a:prstClr val="black"/>
                </a:solidFill>
                <a:latin typeface="Calibri" panose="020F0502020204030204"/>
                <a:cs typeface="Calibri"/>
              </a:rPr>
              <a:t>Over en time spart per digitale konsultasjon</a:t>
            </a:r>
            <a:endParaRPr lang="nb-NO" sz="1867" dirty="0">
              <a:solidFill>
                <a:prstClr val="black"/>
              </a:solidFill>
              <a:latin typeface="Calibri" panose="020F0502020204030204"/>
              <a:ea typeface="Calibri"/>
              <a:cs typeface="Calibri"/>
            </a:endParaRPr>
          </a:p>
        </p:txBody>
      </p:sp>
      <p:sp>
        <p:nvSpPr>
          <p:cNvPr id="6" name="Ellipse 5">
            <a:extLst>
              <a:ext uri="{FF2B5EF4-FFF2-40B4-BE49-F238E27FC236}">
                <a16:creationId xmlns:a16="http://schemas.microsoft.com/office/drawing/2014/main" id="{2F956F87-7B8B-97DB-8611-7B96D0828932}"/>
              </a:ext>
            </a:extLst>
          </p:cNvPr>
          <p:cNvSpPr/>
          <p:nvPr/>
        </p:nvSpPr>
        <p:spPr>
          <a:xfrm>
            <a:off x="4423140" y="5489394"/>
            <a:ext cx="1128888" cy="52331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8" name="Ellipse 7">
            <a:extLst>
              <a:ext uri="{FF2B5EF4-FFF2-40B4-BE49-F238E27FC236}">
                <a16:creationId xmlns:a16="http://schemas.microsoft.com/office/drawing/2014/main" id="{54EE0D02-4CE1-F778-3CF2-7A381438AD88}"/>
              </a:ext>
            </a:extLst>
          </p:cNvPr>
          <p:cNvSpPr/>
          <p:nvPr/>
        </p:nvSpPr>
        <p:spPr>
          <a:xfrm>
            <a:off x="10080978" y="4008272"/>
            <a:ext cx="1175404" cy="53032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solidFill>
                <a:prstClr val="white"/>
              </a:solidFill>
              <a:latin typeface="Calibri" panose="020F0502020204030204"/>
            </a:endParaRPr>
          </a:p>
        </p:txBody>
      </p:sp>
      <p:sp>
        <p:nvSpPr>
          <p:cNvPr id="10" name="Ellipse 9">
            <a:extLst>
              <a:ext uri="{FF2B5EF4-FFF2-40B4-BE49-F238E27FC236}">
                <a16:creationId xmlns:a16="http://schemas.microsoft.com/office/drawing/2014/main" id="{DE97DF33-68EA-1844-5D62-7177BD29C85B}"/>
              </a:ext>
            </a:extLst>
          </p:cNvPr>
          <p:cNvSpPr/>
          <p:nvPr/>
        </p:nvSpPr>
        <p:spPr>
          <a:xfrm>
            <a:off x="4380089" y="4919624"/>
            <a:ext cx="1128888" cy="5233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nb-NO" sz="2400">
              <a:ln>
                <a:solidFill>
                  <a:srgbClr val="FF0000"/>
                </a:solidFill>
              </a:ln>
              <a:noFill/>
              <a:latin typeface="Calibri" panose="020F0502020204030204"/>
            </a:endParaRPr>
          </a:p>
        </p:txBody>
      </p:sp>
    </p:spTree>
    <p:extLst>
      <p:ext uri="{BB962C8B-B14F-4D97-AF65-F5344CB8AC3E}">
        <p14:creationId xmlns:p14="http://schemas.microsoft.com/office/powerpoint/2010/main" val="23630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6"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D397BF-820D-FA10-C098-36F4633B2AF0}"/>
              </a:ext>
            </a:extLst>
          </p:cNvPr>
          <p:cNvSpPr>
            <a:spLocks noGrp="1"/>
          </p:cNvSpPr>
          <p:nvPr>
            <p:ph type="title"/>
          </p:nvPr>
        </p:nvSpPr>
        <p:spPr>
          <a:xfrm>
            <a:off x="589280" y="718429"/>
            <a:ext cx="10941779" cy="637097"/>
          </a:xfrm>
        </p:spPr>
        <p:txBody>
          <a:bodyPr/>
          <a:lstStyle/>
          <a:p>
            <a:r>
              <a:rPr lang="nb-NO" sz="4600" dirty="0">
                <a:ea typeface="Calibri"/>
                <a:cs typeface="Calibri"/>
              </a:rPr>
              <a:t>Transportkostnader fra Stord til Odda t/r</a:t>
            </a:r>
            <a:endParaRPr lang="nb-NO" sz="4600" dirty="0"/>
          </a:p>
        </p:txBody>
      </p:sp>
      <p:sp>
        <p:nvSpPr>
          <p:cNvPr id="8" name="Plassholder for innhold 7">
            <a:extLst>
              <a:ext uri="{FF2B5EF4-FFF2-40B4-BE49-F238E27FC236}">
                <a16:creationId xmlns:a16="http://schemas.microsoft.com/office/drawing/2014/main" id="{6B0F19EA-5EB0-F739-D8AF-45ED2BA15B8C}"/>
              </a:ext>
            </a:extLst>
          </p:cNvPr>
          <p:cNvSpPr>
            <a:spLocks noGrp="1"/>
          </p:cNvSpPr>
          <p:nvPr>
            <p:ph sz="quarter" idx="15"/>
          </p:nvPr>
        </p:nvSpPr>
        <p:spPr>
          <a:xfrm>
            <a:off x="6849857" y="2026170"/>
            <a:ext cx="4681204" cy="3792373"/>
          </a:xfrm>
        </p:spPr>
        <p:txBody>
          <a:bodyPr/>
          <a:lstStyle/>
          <a:p>
            <a:pPr marL="0" indent="0">
              <a:buNone/>
            </a:pPr>
            <a:r>
              <a:rPr lang="nb-NO" sz="2400" dirty="0"/>
              <a:t>Transportmiddel til poliklinikken: </a:t>
            </a:r>
          </a:p>
          <a:p>
            <a:pPr marL="0" indent="0">
              <a:buNone/>
            </a:pPr>
            <a:endParaRPr lang="nb-NO" sz="2400" dirty="0"/>
          </a:p>
          <a:p>
            <a:pPr>
              <a:buFont typeface="Arial" panose="020B0604020202020204" pitchFamily="34" charset="0"/>
              <a:buChar char="•"/>
            </a:pPr>
            <a:r>
              <a:rPr lang="nb-NO" sz="2400" dirty="0"/>
              <a:t>Samkjøring i taxi</a:t>
            </a:r>
          </a:p>
          <a:p>
            <a:pPr>
              <a:buFont typeface="Arial" panose="020B0604020202020204" pitchFamily="34" charset="0"/>
              <a:buChar char="•"/>
            </a:pPr>
            <a:r>
              <a:rPr lang="nb-NO" sz="2400" dirty="0"/>
              <a:t>Egen bil/pårørende</a:t>
            </a:r>
          </a:p>
          <a:p>
            <a:pPr>
              <a:buFont typeface="Arial" panose="020B0604020202020204" pitchFamily="34" charset="0"/>
              <a:buChar char="•"/>
            </a:pPr>
            <a:r>
              <a:rPr lang="nb-NO" sz="2400" dirty="0"/>
              <a:t>Ambulanse</a:t>
            </a:r>
          </a:p>
          <a:p>
            <a:pPr>
              <a:buFont typeface="Arial" panose="020B0604020202020204" pitchFamily="34" charset="0"/>
              <a:buChar char="•"/>
            </a:pPr>
            <a:r>
              <a:rPr lang="nb-NO" sz="2400" dirty="0"/>
              <a:t>Ferger</a:t>
            </a:r>
          </a:p>
          <a:p>
            <a:endParaRPr lang="nb-NO" dirty="0"/>
          </a:p>
        </p:txBody>
      </p:sp>
      <p:pic>
        <p:nvPicPr>
          <p:cNvPr id="13" name="Plassholder for innhold 12" descr="Et bilde som inneholder tekst, skjermbilde, Font, nummer&#10;&#10;Automatisk generert beskrivelse">
            <a:extLst>
              <a:ext uri="{FF2B5EF4-FFF2-40B4-BE49-F238E27FC236}">
                <a16:creationId xmlns:a16="http://schemas.microsoft.com/office/drawing/2014/main" id="{0699F158-231E-0E72-110D-13FE5E7FE928}"/>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01490" y="2026170"/>
            <a:ext cx="5594511" cy="3670453"/>
          </a:xfrm>
        </p:spPr>
      </p:pic>
      <p:sp>
        <p:nvSpPr>
          <p:cNvPr id="14" name="TekstSylinder 13">
            <a:extLst>
              <a:ext uri="{FF2B5EF4-FFF2-40B4-BE49-F238E27FC236}">
                <a16:creationId xmlns:a16="http://schemas.microsoft.com/office/drawing/2014/main" id="{7AB78179-101E-B684-DDFE-BA93E59C51A3}"/>
              </a:ext>
            </a:extLst>
          </p:cNvPr>
          <p:cNvSpPr txBox="1"/>
          <p:nvPr/>
        </p:nvSpPr>
        <p:spPr>
          <a:xfrm>
            <a:off x="501489" y="5811278"/>
            <a:ext cx="3630244"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nb-NO" sz="1200" dirty="0">
                <a:solidFill>
                  <a:prstClr val="black"/>
                </a:solidFill>
                <a:latin typeface="Calibri" panose="020F0502020204030204"/>
                <a:ea typeface="Calibri"/>
                <a:cs typeface="Calibri"/>
              </a:rPr>
              <a:t>Kilde: økonomiavdelingen, Helse Fonna </a:t>
            </a:r>
          </a:p>
        </p:txBody>
      </p:sp>
    </p:spTree>
    <p:extLst>
      <p:ext uri="{BB962C8B-B14F-4D97-AF65-F5344CB8AC3E}">
        <p14:creationId xmlns:p14="http://schemas.microsoft.com/office/powerpoint/2010/main" val="1072627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EFB1EC-2D49-043A-65A2-66BA7F4373EB}"/>
              </a:ext>
            </a:extLst>
          </p:cNvPr>
          <p:cNvSpPr>
            <a:spLocks noGrp="1"/>
          </p:cNvSpPr>
          <p:nvPr>
            <p:ph type="title"/>
          </p:nvPr>
        </p:nvSpPr>
        <p:spPr>
          <a:xfrm>
            <a:off x="954911" y="436206"/>
            <a:ext cx="10604371" cy="1274195"/>
          </a:xfrm>
        </p:spPr>
        <p:txBody>
          <a:bodyPr/>
          <a:lstStyle/>
          <a:p>
            <a:r>
              <a:rPr lang="nb-NO" sz="4600" dirty="0">
                <a:cs typeface="Calibri"/>
              </a:rPr>
              <a:t>Hvordan påvirker digital samhandling driftskostnadene?</a:t>
            </a:r>
          </a:p>
        </p:txBody>
      </p:sp>
      <p:sp>
        <p:nvSpPr>
          <p:cNvPr id="3" name="Plassholder for tekst 2">
            <a:extLst>
              <a:ext uri="{FF2B5EF4-FFF2-40B4-BE49-F238E27FC236}">
                <a16:creationId xmlns:a16="http://schemas.microsoft.com/office/drawing/2014/main" id="{15A5B2D8-7E2F-13E2-7EDF-40579FB18CD8}"/>
              </a:ext>
            </a:extLst>
          </p:cNvPr>
          <p:cNvSpPr>
            <a:spLocks noGrp="1"/>
          </p:cNvSpPr>
          <p:nvPr>
            <p:ph type="body" sz="quarter" idx="11"/>
          </p:nvPr>
        </p:nvSpPr>
        <p:spPr>
          <a:xfrm>
            <a:off x="930793" y="2075617"/>
            <a:ext cx="3024895" cy="420564"/>
          </a:xfrm>
        </p:spPr>
        <p:txBody>
          <a:bodyPr vert="horz" wrap="square" lIns="0" tIns="0" rIns="0" bIns="0" rtlCol="0" anchor="t">
            <a:spAutoFit/>
          </a:bodyPr>
          <a:lstStyle/>
          <a:p>
            <a:r>
              <a:rPr lang="nb-NO" sz="2733" dirty="0">
                <a:cs typeface="Calibri"/>
              </a:rPr>
              <a:t>En kommune</a:t>
            </a:r>
          </a:p>
        </p:txBody>
      </p:sp>
      <p:sp>
        <p:nvSpPr>
          <p:cNvPr id="4" name="Plassholder for tekst 3">
            <a:extLst>
              <a:ext uri="{FF2B5EF4-FFF2-40B4-BE49-F238E27FC236}">
                <a16:creationId xmlns:a16="http://schemas.microsoft.com/office/drawing/2014/main" id="{FDDB02C5-D5DD-8E49-F4A9-3BB659473B1B}"/>
              </a:ext>
            </a:extLst>
          </p:cNvPr>
          <p:cNvSpPr>
            <a:spLocks noGrp="1"/>
          </p:cNvSpPr>
          <p:nvPr>
            <p:ph type="body" sz="quarter" idx="16"/>
          </p:nvPr>
        </p:nvSpPr>
        <p:spPr>
          <a:xfrm>
            <a:off x="5559757" y="2075616"/>
            <a:ext cx="3586824" cy="420564"/>
          </a:xfrm>
        </p:spPr>
        <p:txBody>
          <a:bodyPr vert="horz" wrap="square" lIns="0" tIns="0" rIns="0" bIns="0" rtlCol="0" anchor="t">
            <a:spAutoFit/>
          </a:bodyPr>
          <a:lstStyle/>
          <a:p>
            <a:r>
              <a:rPr lang="nb-NO" sz="2733" dirty="0">
                <a:cs typeface="Calibri"/>
              </a:rPr>
              <a:t>Stord sårpoliklinikk </a:t>
            </a:r>
            <a:endParaRPr lang="nb-NO" dirty="0"/>
          </a:p>
        </p:txBody>
      </p:sp>
      <p:graphicFrame>
        <p:nvGraphicFramePr>
          <p:cNvPr id="8" name="Tabell 8">
            <a:extLst>
              <a:ext uri="{FF2B5EF4-FFF2-40B4-BE49-F238E27FC236}">
                <a16:creationId xmlns:a16="http://schemas.microsoft.com/office/drawing/2014/main" id="{5625545E-28B1-E917-1715-FE8F719E1427}"/>
              </a:ext>
            </a:extLst>
          </p:cNvPr>
          <p:cNvGraphicFramePr>
            <a:graphicFrameLocks noGrp="1"/>
          </p:cNvGraphicFramePr>
          <p:nvPr>
            <p:ph sz="quarter" idx="17"/>
          </p:nvPr>
        </p:nvGraphicFramePr>
        <p:xfrm>
          <a:off x="5555849" y="2729695"/>
          <a:ext cx="6178511" cy="3411553"/>
        </p:xfrm>
        <a:graphic>
          <a:graphicData uri="http://schemas.openxmlformats.org/drawingml/2006/table">
            <a:tbl>
              <a:tblPr firstRow="1" bandRow="1">
                <a:tableStyleId>{5C22544A-7EE6-4342-B048-85BDC9FD1C3A}</a:tableStyleId>
              </a:tblPr>
              <a:tblGrid>
                <a:gridCol w="2363164">
                  <a:extLst>
                    <a:ext uri="{9D8B030D-6E8A-4147-A177-3AD203B41FA5}">
                      <a16:colId xmlns:a16="http://schemas.microsoft.com/office/drawing/2014/main" val="2566922353"/>
                    </a:ext>
                  </a:extLst>
                </a:gridCol>
                <a:gridCol w="1278037">
                  <a:extLst>
                    <a:ext uri="{9D8B030D-6E8A-4147-A177-3AD203B41FA5}">
                      <a16:colId xmlns:a16="http://schemas.microsoft.com/office/drawing/2014/main" val="1604638668"/>
                    </a:ext>
                  </a:extLst>
                </a:gridCol>
                <a:gridCol w="1241867">
                  <a:extLst>
                    <a:ext uri="{9D8B030D-6E8A-4147-A177-3AD203B41FA5}">
                      <a16:colId xmlns:a16="http://schemas.microsoft.com/office/drawing/2014/main" val="2030670265"/>
                    </a:ext>
                  </a:extLst>
                </a:gridCol>
                <a:gridCol w="1295443">
                  <a:extLst>
                    <a:ext uri="{9D8B030D-6E8A-4147-A177-3AD203B41FA5}">
                      <a16:colId xmlns:a16="http://schemas.microsoft.com/office/drawing/2014/main" val="3106466222"/>
                    </a:ext>
                  </a:extLst>
                </a:gridCol>
              </a:tblGrid>
              <a:tr h="815556">
                <a:tc>
                  <a:txBody>
                    <a:bodyPr/>
                    <a:lstStyle/>
                    <a:p>
                      <a:pPr lvl="0">
                        <a:buNone/>
                      </a:pPr>
                      <a:r>
                        <a:rPr lang="nb-NO" sz="1600" b="1" i="0" u="none" strike="noStrike" noProof="0" dirty="0">
                          <a:solidFill>
                            <a:srgbClr val="000000"/>
                          </a:solidFill>
                          <a:latin typeface="Calibri"/>
                        </a:rPr>
                        <a:t>Konsultasjonskostnader Helse Fonna</a:t>
                      </a:r>
                    </a:p>
                  </a:txBody>
                  <a:tcPr marL="121920" marR="121920" marT="60960" marB="60960" anchor="ctr">
                    <a:solidFill>
                      <a:schemeClr val="accent2">
                        <a:lumMod val="40000"/>
                        <a:lumOff val="60000"/>
                      </a:schemeClr>
                    </a:solidFill>
                  </a:tcPr>
                </a:tc>
                <a:tc>
                  <a:txBody>
                    <a:bodyPr/>
                    <a:lstStyle/>
                    <a:p>
                      <a:pPr lvl="0" algn="ctr">
                        <a:buNone/>
                      </a:pPr>
                      <a:r>
                        <a:rPr lang="nb-NO" sz="1600" b="1" dirty="0">
                          <a:solidFill>
                            <a:schemeClr val="tx1"/>
                          </a:solidFill>
                        </a:rPr>
                        <a:t>Dagens poliklinikk</a:t>
                      </a:r>
                    </a:p>
                  </a:txBody>
                  <a:tcPr marL="121920" marR="121920" marT="60960" marB="60960" anchor="ctr">
                    <a:solidFill>
                      <a:schemeClr val="accent2">
                        <a:lumMod val="40000"/>
                        <a:lumOff val="60000"/>
                      </a:schemeClr>
                    </a:solidFill>
                  </a:tcPr>
                </a:tc>
                <a:tc>
                  <a:txBody>
                    <a:bodyPr/>
                    <a:lstStyle/>
                    <a:p>
                      <a:pPr lvl="0" algn="ctr">
                        <a:buNone/>
                      </a:pPr>
                      <a:r>
                        <a:rPr lang="nb-NO" sz="1600" b="1" dirty="0">
                          <a:solidFill>
                            <a:schemeClr val="tx1"/>
                          </a:solidFill>
                        </a:rPr>
                        <a:t>Digital poliklinikk</a:t>
                      </a:r>
                    </a:p>
                  </a:txBody>
                  <a:tcPr marL="121920" marR="121920" marT="60960" marB="60960" anchor="ctr">
                    <a:solidFill>
                      <a:schemeClr val="accent2">
                        <a:lumMod val="40000"/>
                        <a:lumOff val="60000"/>
                      </a:schemeClr>
                    </a:solidFill>
                  </a:tcPr>
                </a:tc>
                <a:tc>
                  <a:txBody>
                    <a:bodyPr/>
                    <a:lstStyle/>
                    <a:p>
                      <a:pPr lvl="0" algn="ctr">
                        <a:buNone/>
                      </a:pPr>
                      <a:r>
                        <a:rPr lang="nb-NO" sz="1600" b="1" dirty="0">
                          <a:solidFill>
                            <a:schemeClr val="tx1"/>
                          </a:solidFill>
                        </a:rPr>
                        <a:t>Differanse</a:t>
                      </a:r>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2523949709"/>
                  </a:ext>
                </a:extLst>
              </a:tr>
              <a:tr h="827043">
                <a:tc>
                  <a:txBody>
                    <a:bodyPr/>
                    <a:lstStyle/>
                    <a:p>
                      <a:pPr lvl="0">
                        <a:buNone/>
                      </a:pPr>
                      <a:r>
                        <a:rPr lang="nb-NO" sz="1600" b="0" i="0" u="none" strike="noStrike" noProof="0" dirty="0">
                          <a:solidFill>
                            <a:srgbClr val="000000"/>
                          </a:solidFill>
                          <a:latin typeface="Calibri"/>
                        </a:rPr>
                        <a:t>Kostnad per konsultasjon</a:t>
                      </a:r>
                      <a:endParaRPr lang="nb-NO" sz="1600" dirty="0"/>
                    </a:p>
                  </a:txBody>
                  <a:tcPr marL="121920" marR="121920" marT="60960" marB="60960" anchor="ctr">
                    <a:solidFill>
                      <a:schemeClr val="accent2">
                        <a:lumMod val="20000"/>
                        <a:lumOff val="80000"/>
                      </a:schemeClr>
                    </a:solidFill>
                  </a:tcPr>
                </a:tc>
                <a:tc>
                  <a:txBody>
                    <a:bodyPr/>
                    <a:lstStyle/>
                    <a:p>
                      <a:pPr lvl="0" algn="ctr">
                        <a:buNone/>
                      </a:pPr>
                      <a:r>
                        <a:rPr lang="nb-NO" sz="1600" b="0">
                          <a:solidFill>
                            <a:schemeClr val="tx1"/>
                          </a:solidFill>
                        </a:rPr>
                        <a:t>9914 kr</a:t>
                      </a:r>
                      <a:endParaRPr lang="nb-NO" sz="1600"/>
                    </a:p>
                  </a:txBody>
                  <a:tcPr marL="121920" marR="121920" marT="60960" marB="60960" anchor="ctr">
                    <a:solidFill>
                      <a:schemeClr val="accent2">
                        <a:lumMod val="20000"/>
                        <a:lumOff val="80000"/>
                      </a:schemeClr>
                    </a:solidFill>
                  </a:tcPr>
                </a:tc>
                <a:tc>
                  <a:txBody>
                    <a:bodyPr/>
                    <a:lstStyle/>
                    <a:p>
                      <a:pPr algn="ctr"/>
                      <a:r>
                        <a:rPr lang="nb-NO" sz="1600" b="0" dirty="0">
                          <a:solidFill>
                            <a:schemeClr val="tx1"/>
                          </a:solidFill>
                        </a:rPr>
                        <a:t>587 kr</a:t>
                      </a:r>
                    </a:p>
                  </a:txBody>
                  <a:tcPr marL="121920" marR="121920" marT="60960" marB="60960" anchor="ctr">
                    <a:solidFill>
                      <a:schemeClr val="accent2">
                        <a:lumMod val="20000"/>
                        <a:lumOff val="80000"/>
                      </a:schemeClr>
                    </a:solidFill>
                  </a:tcPr>
                </a:tc>
                <a:tc>
                  <a:txBody>
                    <a:bodyPr/>
                    <a:lstStyle/>
                    <a:p>
                      <a:pPr lvl="0" algn="ctr">
                        <a:buNone/>
                      </a:pPr>
                      <a:r>
                        <a:rPr lang="nb-NO" sz="1600" b="0" dirty="0">
                          <a:solidFill>
                            <a:schemeClr val="tx1"/>
                          </a:solidFill>
                        </a:rPr>
                        <a:t>9327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904376064"/>
                  </a:ext>
                </a:extLst>
              </a:tr>
              <a:tr h="941911">
                <a:tc>
                  <a:txBody>
                    <a:bodyPr/>
                    <a:lstStyle/>
                    <a:p>
                      <a:pPr lvl="0">
                        <a:buNone/>
                      </a:pPr>
                      <a:r>
                        <a:rPr lang="nb-NO" sz="1600" b="0" i="0" u="none" strike="noStrike" noProof="0" dirty="0">
                          <a:solidFill>
                            <a:srgbClr val="000000"/>
                          </a:solidFill>
                          <a:latin typeface="Calibri"/>
                        </a:rPr>
                        <a:t>Kostnaden for ett behandlingsforløp </a:t>
                      </a:r>
                      <a:endParaRPr lang="nb-NO" sz="1600" dirty="0"/>
                    </a:p>
                    <a:p>
                      <a:pPr lvl="0">
                        <a:buNone/>
                      </a:pPr>
                      <a:r>
                        <a:rPr lang="nb-NO" sz="1600" b="0" i="0" u="none" strike="noStrike" noProof="0" dirty="0">
                          <a:solidFill>
                            <a:srgbClr val="000000"/>
                          </a:solidFill>
                          <a:latin typeface="Calibri"/>
                        </a:rPr>
                        <a:t>(16 og 8 konsultasjoner)</a:t>
                      </a:r>
                      <a:endParaRPr lang="nb-NO" sz="1600" dirty="0"/>
                    </a:p>
                  </a:txBody>
                  <a:tcPr marL="121920" marR="121920" marT="60960" marB="60960" anchor="ctr">
                    <a:solidFill>
                      <a:schemeClr val="accent2">
                        <a:lumMod val="20000"/>
                        <a:lumOff val="80000"/>
                      </a:schemeClr>
                    </a:solidFill>
                  </a:tcPr>
                </a:tc>
                <a:tc>
                  <a:txBody>
                    <a:bodyPr/>
                    <a:lstStyle/>
                    <a:p>
                      <a:pPr lvl="0" algn="ctr">
                        <a:buNone/>
                      </a:pPr>
                      <a:r>
                        <a:rPr lang="nb-NO" sz="1600" dirty="0">
                          <a:solidFill>
                            <a:schemeClr val="tx1"/>
                          </a:solidFill>
                        </a:rPr>
                        <a:t>158 624 kr</a:t>
                      </a:r>
                      <a:endParaRPr lang="nb-NO" sz="1600" dirty="0"/>
                    </a:p>
                  </a:txBody>
                  <a:tcPr marL="121920" marR="121920" marT="60960" marB="60960" anchor="ctr">
                    <a:solidFill>
                      <a:schemeClr val="accent2">
                        <a:lumMod val="20000"/>
                        <a:lumOff val="80000"/>
                      </a:schemeClr>
                    </a:solidFill>
                  </a:tcPr>
                </a:tc>
                <a:tc>
                  <a:txBody>
                    <a:bodyPr/>
                    <a:lstStyle/>
                    <a:p>
                      <a:pPr algn="ctr"/>
                      <a:r>
                        <a:rPr lang="nb-NO" sz="1600" dirty="0">
                          <a:solidFill>
                            <a:schemeClr val="tx1"/>
                          </a:solidFill>
                        </a:rPr>
                        <a:t>4696 kr</a:t>
                      </a:r>
                    </a:p>
                  </a:txBody>
                  <a:tcPr marL="121920" marR="121920" marT="60960" marB="60960" anchor="ctr">
                    <a:solidFill>
                      <a:schemeClr val="accent2">
                        <a:lumMod val="20000"/>
                        <a:lumOff val="80000"/>
                      </a:schemeClr>
                    </a:solidFill>
                  </a:tcPr>
                </a:tc>
                <a:tc>
                  <a:txBody>
                    <a:bodyPr/>
                    <a:lstStyle/>
                    <a:p>
                      <a:pPr lvl="0" algn="ctr">
                        <a:buNone/>
                      </a:pPr>
                      <a:r>
                        <a:rPr lang="nb-NO" sz="1600" b="0" dirty="0">
                          <a:solidFill>
                            <a:schemeClr val="tx1"/>
                          </a:solidFill>
                        </a:rPr>
                        <a:t>153 928 kr</a:t>
                      </a:r>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668648576"/>
                  </a:ext>
                </a:extLst>
              </a:tr>
              <a:tr h="827043">
                <a:tc>
                  <a:txBody>
                    <a:bodyPr/>
                    <a:lstStyle/>
                    <a:p>
                      <a:pPr lvl="0">
                        <a:buNone/>
                      </a:pPr>
                      <a:r>
                        <a:rPr lang="nb-NO" sz="1600" b="0" i="0" u="none" strike="noStrike" noProof="0" dirty="0">
                          <a:solidFill>
                            <a:srgbClr val="000000"/>
                          </a:solidFill>
                          <a:latin typeface="Calibri"/>
                        </a:rPr>
                        <a:t>Kostnaden for 20 pasienter</a:t>
                      </a:r>
                    </a:p>
                  </a:txBody>
                  <a:tcPr marL="121920" marR="121920" marT="60960" marB="60960" anchor="ctr">
                    <a:solidFill>
                      <a:schemeClr val="accent2">
                        <a:lumMod val="40000"/>
                        <a:lumOff val="60000"/>
                      </a:schemeClr>
                    </a:solidFill>
                  </a:tcPr>
                </a:tc>
                <a:tc>
                  <a:txBody>
                    <a:bodyPr/>
                    <a:lstStyle/>
                    <a:p>
                      <a:pPr lvl="0" algn="ctr">
                        <a:buNone/>
                      </a:pPr>
                      <a:r>
                        <a:rPr lang="nb-NO" sz="1600" dirty="0"/>
                        <a:t>3 172 480 kr</a:t>
                      </a:r>
                    </a:p>
                  </a:txBody>
                  <a:tcPr marL="121920" marR="121920" marT="60960" marB="60960" anchor="ctr">
                    <a:solidFill>
                      <a:schemeClr val="accent2">
                        <a:lumMod val="40000"/>
                        <a:lumOff val="60000"/>
                      </a:schemeClr>
                    </a:solidFill>
                  </a:tcPr>
                </a:tc>
                <a:tc>
                  <a:txBody>
                    <a:bodyPr/>
                    <a:lstStyle/>
                    <a:p>
                      <a:pPr algn="ctr"/>
                      <a:r>
                        <a:rPr lang="nb-NO" sz="1600" dirty="0"/>
                        <a:t>93 920 kr</a:t>
                      </a:r>
                    </a:p>
                  </a:txBody>
                  <a:tcPr marL="121920" marR="121920" marT="60960" marB="60960" anchor="ctr">
                    <a:solidFill>
                      <a:schemeClr val="accent2">
                        <a:lumMod val="40000"/>
                        <a:lumOff val="60000"/>
                      </a:schemeClr>
                    </a:solidFill>
                  </a:tcPr>
                </a:tc>
                <a:tc>
                  <a:txBody>
                    <a:bodyPr/>
                    <a:lstStyle/>
                    <a:p>
                      <a:pPr lvl="0" algn="ctr">
                        <a:buNone/>
                      </a:pPr>
                      <a:r>
                        <a:rPr lang="nb-NO" sz="1600" b="1" dirty="0"/>
                        <a:t>3 078 560 kr</a:t>
                      </a:r>
                    </a:p>
                  </a:txBody>
                  <a:tcPr marL="121920" marR="121920" marT="60960" marB="60960" anchor="ctr">
                    <a:solidFill>
                      <a:schemeClr val="accent2">
                        <a:lumMod val="40000"/>
                        <a:lumOff val="60000"/>
                      </a:schemeClr>
                    </a:solidFill>
                  </a:tcPr>
                </a:tc>
                <a:extLst>
                  <a:ext uri="{0D108BD9-81ED-4DB2-BD59-A6C34878D82A}">
                    <a16:rowId xmlns:a16="http://schemas.microsoft.com/office/drawing/2014/main" val="132094065"/>
                  </a:ext>
                </a:extLst>
              </a:tr>
            </a:tbl>
          </a:graphicData>
        </a:graphic>
      </p:graphicFrame>
      <p:graphicFrame>
        <p:nvGraphicFramePr>
          <p:cNvPr id="7" name="Tabell 7">
            <a:extLst>
              <a:ext uri="{FF2B5EF4-FFF2-40B4-BE49-F238E27FC236}">
                <a16:creationId xmlns:a16="http://schemas.microsoft.com/office/drawing/2014/main" id="{881C1B24-CD96-81B3-E878-5E51E3A4579F}"/>
              </a:ext>
            </a:extLst>
          </p:cNvPr>
          <p:cNvGraphicFramePr>
            <a:graphicFrameLocks noGrp="1"/>
          </p:cNvGraphicFramePr>
          <p:nvPr>
            <p:ph sz="quarter" idx="15"/>
          </p:nvPr>
        </p:nvGraphicFramePr>
        <p:xfrm>
          <a:off x="954911" y="2729698"/>
          <a:ext cx="4175144" cy="2864742"/>
        </p:xfrm>
        <a:graphic>
          <a:graphicData uri="http://schemas.openxmlformats.org/drawingml/2006/table">
            <a:tbl>
              <a:tblPr firstRow="1" bandRow="1">
                <a:tableStyleId>{5C22544A-7EE6-4342-B048-85BDC9FD1C3A}</a:tableStyleId>
              </a:tblPr>
              <a:tblGrid>
                <a:gridCol w="2659248">
                  <a:extLst>
                    <a:ext uri="{9D8B030D-6E8A-4147-A177-3AD203B41FA5}">
                      <a16:colId xmlns:a16="http://schemas.microsoft.com/office/drawing/2014/main" val="279782510"/>
                    </a:ext>
                  </a:extLst>
                </a:gridCol>
                <a:gridCol w="1515896">
                  <a:extLst>
                    <a:ext uri="{9D8B030D-6E8A-4147-A177-3AD203B41FA5}">
                      <a16:colId xmlns:a16="http://schemas.microsoft.com/office/drawing/2014/main" val="1481172480"/>
                    </a:ext>
                  </a:extLst>
                </a:gridCol>
              </a:tblGrid>
              <a:tr h="609600">
                <a:tc>
                  <a:txBody>
                    <a:bodyPr/>
                    <a:lstStyle/>
                    <a:p>
                      <a:pPr lvl="0">
                        <a:buNone/>
                      </a:pPr>
                      <a:r>
                        <a:rPr lang="nb-NO" sz="1600" b="1" i="0" u="none" strike="noStrike" noProof="0" dirty="0">
                          <a:solidFill>
                            <a:schemeClr val="tx1"/>
                          </a:solidFill>
                          <a:latin typeface="Calibri"/>
                        </a:rPr>
                        <a:t>Konsultasjonskostnader for en kommune</a:t>
                      </a:r>
                    </a:p>
                  </a:txBody>
                  <a:tcPr marL="121920" marR="121920" marT="60960" marB="60960" anchor="ctr">
                    <a:solidFill>
                      <a:schemeClr val="accent4">
                        <a:lumMod val="40000"/>
                        <a:lumOff val="60000"/>
                      </a:schemeClr>
                    </a:solidFill>
                  </a:tcPr>
                </a:tc>
                <a:tc>
                  <a:txBody>
                    <a:bodyPr/>
                    <a:lstStyle/>
                    <a:p>
                      <a:pPr lvl="0" algn="ctr">
                        <a:buNone/>
                      </a:pPr>
                      <a:r>
                        <a:rPr lang="nb-NO" sz="1600" b="1" dirty="0">
                          <a:solidFill>
                            <a:schemeClr val="tx1"/>
                          </a:solidFill>
                        </a:rPr>
                        <a:t>Kostnad</a:t>
                      </a:r>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364000866"/>
                  </a:ext>
                </a:extLst>
              </a:tr>
              <a:tr h="623033">
                <a:tc>
                  <a:txBody>
                    <a:bodyPr/>
                    <a:lstStyle/>
                    <a:p>
                      <a:pPr lvl="0">
                        <a:buNone/>
                      </a:pPr>
                      <a:r>
                        <a:rPr lang="nb-NO" sz="1600" b="0" i="0" u="none" strike="noStrike" noProof="0" dirty="0">
                          <a:solidFill>
                            <a:schemeClr val="tx1"/>
                          </a:solidFill>
                          <a:latin typeface="Calibri"/>
                        </a:rPr>
                        <a:t>Kostnad per konsultasjon</a:t>
                      </a:r>
                      <a:endParaRPr lang="nb-NO" sz="1600" b="0" dirty="0">
                        <a:solidFill>
                          <a:schemeClr val="tx1"/>
                        </a:solidFill>
                      </a:endParaRPr>
                    </a:p>
                  </a:txBody>
                  <a:tcPr marL="121920" marR="121920" marT="60960" marB="60960" anchor="ctr">
                    <a:solidFill>
                      <a:schemeClr val="accent4">
                        <a:lumMod val="20000"/>
                        <a:lumOff val="80000"/>
                      </a:schemeClr>
                    </a:solidFill>
                  </a:tcPr>
                </a:tc>
                <a:tc>
                  <a:txBody>
                    <a:bodyPr/>
                    <a:lstStyle/>
                    <a:p>
                      <a:pPr marL="0" indent="0" algn="ctr">
                        <a:buNone/>
                      </a:pPr>
                      <a:r>
                        <a:rPr lang="nb-NO" sz="1600" b="0" dirty="0">
                          <a:solidFill>
                            <a:srgbClr val="FF0000"/>
                          </a:solidFill>
                        </a:rPr>
                        <a:t> 992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1751966155"/>
                  </a:ext>
                </a:extLst>
              </a:tr>
              <a:tr h="853440">
                <a:tc>
                  <a:txBody>
                    <a:bodyPr/>
                    <a:lstStyle/>
                    <a:p>
                      <a:pPr lvl="0">
                        <a:buNone/>
                      </a:pPr>
                      <a:r>
                        <a:rPr lang="nb-NO" sz="1600" b="0" i="0" u="none" strike="noStrike" noProof="0" dirty="0">
                          <a:solidFill>
                            <a:schemeClr val="tx1"/>
                          </a:solidFill>
                          <a:latin typeface="Calibri"/>
                        </a:rPr>
                        <a:t>Kostnaden for ett behandlingsforløp </a:t>
                      </a:r>
                      <a:endParaRPr lang="nb-NO" sz="1600" b="0" dirty="0">
                        <a:solidFill>
                          <a:schemeClr val="tx1"/>
                        </a:solidFill>
                      </a:endParaRPr>
                    </a:p>
                    <a:p>
                      <a:pPr lvl="0">
                        <a:buNone/>
                      </a:pPr>
                      <a:r>
                        <a:rPr lang="nb-NO" sz="1600" b="0" i="0" u="none" strike="noStrike" noProof="0" dirty="0">
                          <a:solidFill>
                            <a:schemeClr val="tx1"/>
                          </a:solidFill>
                          <a:latin typeface="Calibri"/>
                        </a:rPr>
                        <a:t>(16 konsultasjoner)</a:t>
                      </a:r>
                      <a:endParaRPr lang="nb-NO" sz="1600" b="0" dirty="0">
                        <a:solidFill>
                          <a:schemeClr val="tx1"/>
                        </a:solidFill>
                      </a:endParaRPr>
                    </a:p>
                  </a:txBody>
                  <a:tcPr marL="121920" marR="121920" marT="60960" marB="60960" anchor="ctr">
                    <a:solidFill>
                      <a:schemeClr val="accent4">
                        <a:lumMod val="20000"/>
                        <a:lumOff val="80000"/>
                      </a:schemeClr>
                    </a:solidFill>
                  </a:tcPr>
                </a:tc>
                <a:tc>
                  <a:txBody>
                    <a:bodyPr/>
                    <a:lstStyle/>
                    <a:p>
                      <a:pPr algn="ctr"/>
                      <a:r>
                        <a:rPr lang="nb-NO" sz="1600" b="0" dirty="0">
                          <a:solidFill>
                            <a:srgbClr val="FF0000"/>
                          </a:solidFill>
                        </a:rPr>
                        <a:t>15 872 kr</a:t>
                      </a:r>
                    </a:p>
                  </a:txBody>
                  <a:tcPr marL="121920" marR="121920" marT="60960" marB="60960" anchor="ctr">
                    <a:solidFill>
                      <a:schemeClr val="accent4">
                        <a:lumMod val="20000"/>
                        <a:lumOff val="80000"/>
                      </a:schemeClr>
                    </a:solidFill>
                  </a:tcPr>
                </a:tc>
                <a:extLst>
                  <a:ext uri="{0D108BD9-81ED-4DB2-BD59-A6C34878D82A}">
                    <a16:rowId xmlns:a16="http://schemas.microsoft.com/office/drawing/2014/main" val="1777224849"/>
                  </a:ext>
                </a:extLst>
              </a:tr>
              <a:tr h="778669">
                <a:tc>
                  <a:txBody>
                    <a:bodyPr/>
                    <a:lstStyle/>
                    <a:p>
                      <a:pPr lvl="0">
                        <a:buNone/>
                      </a:pPr>
                      <a:r>
                        <a:rPr lang="nb-NO" sz="1600" b="0" i="0" u="none" strike="noStrike" noProof="0" dirty="0">
                          <a:solidFill>
                            <a:schemeClr val="tx1"/>
                          </a:solidFill>
                          <a:latin typeface="Calibri"/>
                        </a:rPr>
                        <a:t>Kostnaden for 10 pasienter</a:t>
                      </a:r>
                    </a:p>
                  </a:txBody>
                  <a:tcPr marL="121920" marR="121920" marT="60960" marB="60960" anchor="ctr">
                    <a:solidFill>
                      <a:schemeClr val="accent4">
                        <a:lumMod val="40000"/>
                        <a:lumOff val="60000"/>
                      </a:schemeClr>
                    </a:solidFill>
                  </a:tcPr>
                </a:tc>
                <a:tc>
                  <a:txBody>
                    <a:bodyPr/>
                    <a:lstStyle/>
                    <a:p>
                      <a:pPr algn="ctr"/>
                      <a:r>
                        <a:rPr lang="nb-NO" sz="1600" b="1" dirty="0">
                          <a:solidFill>
                            <a:srgbClr val="FF0000"/>
                          </a:solidFill>
                        </a:rPr>
                        <a:t>158 720 kr</a:t>
                      </a:r>
                    </a:p>
                  </a:txBody>
                  <a:tcPr marL="121920" marR="121920" marT="60960" marB="60960" anchor="ctr">
                    <a:solidFill>
                      <a:schemeClr val="accent4">
                        <a:lumMod val="40000"/>
                        <a:lumOff val="60000"/>
                      </a:schemeClr>
                    </a:solidFill>
                  </a:tcPr>
                </a:tc>
                <a:extLst>
                  <a:ext uri="{0D108BD9-81ED-4DB2-BD59-A6C34878D82A}">
                    <a16:rowId xmlns:a16="http://schemas.microsoft.com/office/drawing/2014/main" val="2274603579"/>
                  </a:ext>
                </a:extLst>
              </a:tr>
            </a:tbl>
          </a:graphicData>
        </a:graphic>
      </p:graphicFrame>
    </p:spTree>
    <p:extLst>
      <p:ext uri="{BB962C8B-B14F-4D97-AF65-F5344CB8AC3E}">
        <p14:creationId xmlns:p14="http://schemas.microsoft.com/office/powerpoint/2010/main" val="2089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7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95" name="Freeform: Shape 7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6"/>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 name="Tittel 1">
            <a:extLst>
              <a:ext uri="{FF2B5EF4-FFF2-40B4-BE49-F238E27FC236}">
                <a16:creationId xmlns:a16="http://schemas.microsoft.com/office/drawing/2014/main" id="{E9C896DE-FEFC-1B2F-1FC9-29CEA3FF0EC3}"/>
              </a:ext>
            </a:extLst>
          </p:cNvPr>
          <p:cNvSpPr>
            <a:spLocks noGrp="1"/>
          </p:cNvSpPr>
          <p:nvPr>
            <p:ph type="title"/>
          </p:nvPr>
        </p:nvSpPr>
        <p:spPr>
          <a:xfrm>
            <a:off x="266178" y="609597"/>
            <a:ext cx="11551164" cy="1330841"/>
          </a:xfrm>
        </p:spPr>
        <p:txBody>
          <a:bodyPr vert="horz" lIns="0" tIns="60960" rIns="121920" bIns="60960" rtlCol="0" anchor="ctr">
            <a:noAutofit/>
          </a:bodyPr>
          <a:lstStyle/>
          <a:p>
            <a:r>
              <a:rPr lang="nb-NO" sz="4267">
                <a:cs typeface="Calibri"/>
              </a:rPr>
              <a:t>Hva er de økonomiske konsekvensene ved innføring av digital sårbehandling </a:t>
            </a:r>
            <a:r>
              <a:rPr lang="nb-NO" sz="4267" err="1">
                <a:cs typeface="Calibri"/>
              </a:rPr>
              <a:t>vs</a:t>
            </a:r>
            <a:r>
              <a:rPr lang="nb-NO" sz="4267">
                <a:cs typeface="Calibri"/>
              </a:rPr>
              <a:t> dagens praksis?</a:t>
            </a:r>
          </a:p>
        </p:txBody>
      </p:sp>
      <p:sp>
        <p:nvSpPr>
          <p:cNvPr id="3" name="Plassholder for innhold 2">
            <a:extLst>
              <a:ext uri="{FF2B5EF4-FFF2-40B4-BE49-F238E27FC236}">
                <a16:creationId xmlns:a16="http://schemas.microsoft.com/office/drawing/2014/main" id="{A7800E41-B329-EC1A-F4FC-596AFB26744F}"/>
              </a:ext>
            </a:extLst>
          </p:cNvPr>
          <p:cNvSpPr>
            <a:spLocks noGrp="1"/>
          </p:cNvSpPr>
          <p:nvPr>
            <p:ph idx="1"/>
          </p:nvPr>
        </p:nvSpPr>
        <p:spPr>
          <a:xfrm>
            <a:off x="753534" y="2186436"/>
            <a:ext cx="6222999" cy="4144376"/>
          </a:xfrm>
        </p:spPr>
        <p:txBody>
          <a:bodyPr vert="horz" lIns="0" tIns="60960" rIns="121920" bIns="60960" rtlCol="0" anchor="t">
            <a:normAutofit/>
          </a:bodyPr>
          <a:lstStyle/>
          <a:p>
            <a:pPr marL="0" indent="0">
              <a:buNone/>
            </a:pPr>
            <a:r>
              <a:rPr lang="nb-NO" sz="2400" b="1" dirty="0">
                <a:cs typeface="Calibri"/>
              </a:rPr>
              <a:t>Samhandlingsperspektiv:</a:t>
            </a:r>
            <a:endParaRPr lang="nb-NO" sz="2400" dirty="0">
              <a:cs typeface="Calibri"/>
            </a:endParaRPr>
          </a:p>
          <a:p>
            <a:pPr marL="0" indent="0">
              <a:buNone/>
            </a:pPr>
            <a:r>
              <a:rPr lang="nb-NO" sz="2400" dirty="0">
                <a:cs typeface="Calibri"/>
              </a:rPr>
              <a:t>Effektivisering (målt i kostnader): 2 761 120 kr </a:t>
            </a:r>
            <a:endParaRPr lang="nb-NO" sz="2400" b="1" dirty="0">
              <a:cs typeface="Calibri"/>
            </a:endParaRPr>
          </a:p>
          <a:p>
            <a:pPr marL="0" indent="0">
              <a:buNone/>
            </a:pPr>
            <a:endParaRPr lang="nb-NO" sz="2400" b="1" dirty="0">
              <a:solidFill>
                <a:srgbClr val="000000"/>
              </a:solidFill>
              <a:cs typeface="Calibri"/>
            </a:endParaRPr>
          </a:p>
          <a:p>
            <a:pPr marL="0" indent="0">
              <a:buNone/>
            </a:pPr>
            <a:r>
              <a:rPr lang="nb-NO" sz="2400" b="1" dirty="0">
                <a:solidFill>
                  <a:srgbClr val="000000"/>
                </a:solidFill>
                <a:cs typeface="Calibri"/>
              </a:rPr>
              <a:t>For sykehuset:</a:t>
            </a:r>
            <a:endParaRPr lang="nb-NO" sz="2400" dirty="0">
              <a:solidFill>
                <a:srgbClr val="000000"/>
              </a:solidFill>
              <a:cs typeface="Calibri"/>
            </a:endParaRPr>
          </a:p>
          <a:p>
            <a:pPr marL="0" indent="0">
              <a:buNone/>
            </a:pPr>
            <a:r>
              <a:rPr lang="nb-NO" sz="2400" dirty="0">
                <a:cs typeface="Calibri"/>
              </a:rPr>
              <a:t>Effektivisering (målt i kostnader): </a:t>
            </a:r>
            <a:r>
              <a:rPr lang="nb-NO" sz="2400" dirty="0">
                <a:solidFill>
                  <a:srgbClr val="000000"/>
                </a:solidFill>
                <a:cs typeface="Calibri"/>
              </a:rPr>
              <a:t>3 078 560 kr </a:t>
            </a:r>
            <a:endParaRPr lang="nb-NO" sz="2400" b="1" dirty="0">
              <a:cs typeface="Calibri"/>
            </a:endParaRPr>
          </a:p>
          <a:p>
            <a:pPr marL="0" indent="0">
              <a:buNone/>
            </a:pPr>
            <a:endParaRPr lang="nb-NO" sz="2400" b="1" dirty="0">
              <a:cs typeface="Calibri"/>
            </a:endParaRPr>
          </a:p>
          <a:p>
            <a:pPr marL="0" indent="0">
              <a:buNone/>
            </a:pPr>
            <a:r>
              <a:rPr lang="nb-NO" sz="2400" b="1" dirty="0">
                <a:cs typeface="Calibri"/>
              </a:rPr>
              <a:t>Kvinnherad og Ullensvang:</a:t>
            </a:r>
            <a:endParaRPr lang="nb-NO" sz="2400" dirty="0">
              <a:cs typeface="Calibri"/>
            </a:endParaRPr>
          </a:p>
          <a:p>
            <a:pPr marL="0" indent="0">
              <a:buNone/>
            </a:pPr>
            <a:r>
              <a:rPr lang="nb-NO" sz="2400" dirty="0">
                <a:cs typeface="Calibri"/>
              </a:rPr>
              <a:t>Økte kostnader: 317 440 kr </a:t>
            </a:r>
          </a:p>
          <a:p>
            <a:pPr marL="0" indent="0">
              <a:buNone/>
            </a:pPr>
            <a:endParaRPr lang="nb-NO" sz="2400" dirty="0">
              <a:cs typeface="Calibri"/>
            </a:endParaRPr>
          </a:p>
          <a:p>
            <a:endParaRPr lang="nb-NO" sz="2400" dirty="0">
              <a:cs typeface="Calibri"/>
            </a:endParaRPr>
          </a:p>
        </p:txBody>
      </p:sp>
      <p:pic>
        <p:nvPicPr>
          <p:cNvPr id="9" name="Graphic 8" descr="Penger">
            <a:extLst>
              <a:ext uri="{FF2B5EF4-FFF2-40B4-BE49-F238E27FC236}">
                <a16:creationId xmlns:a16="http://schemas.microsoft.com/office/drawing/2014/main" id="{B4D16333-93D8-B320-6A11-2EF3B6139A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5661" y="2184913"/>
            <a:ext cx="3755915" cy="3755915"/>
          </a:xfrm>
          <a:prstGeom prst="rect">
            <a:avLst/>
          </a:prstGeom>
        </p:spPr>
      </p:pic>
      <p:sp>
        <p:nvSpPr>
          <p:cNvPr id="98" name="Freeform: Shape 8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5" y="6209413"/>
            <a:ext cx="6810375" cy="648587"/>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4" name="Plassholder for bunntekst 3">
            <a:extLst>
              <a:ext uri="{FF2B5EF4-FFF2-40B4-BE49-F238E27FC236}">
                <a16:creationId xmlns:a16="http://schemas.microsoft.com/office/drawing/2014/main" id="{D63053D2-7CC9-E9D4-4A4F-DBAA346CDFA0}"/>
              </a:ext>
            </a:extLst>
          </p:cNvPr>
          <p:cNvSpPr>
            <a:spLocks noGrp="1"/>
          </p:cNvSpPr>
          <p:nvPr>
            <p:ph type="ftr" sz="quarter" idx="3"/>
          </p:nvPr>
        </p:nvSpPr>
        <p:spPr>
          <a:xfrm>
            <a:off x="4038600" y="6356350"/>
            <a:ext cx="4114800" cy="365125"/>
          </a:xfrm>
        </p:spPr>
        <p:txBody>
          <a:bodyPr>
            <a:normAutofit/>
          </a:bodyPr>
          <a:lstStyle/>
          <a:p>
            <a:pPr defTabSz="609585">
              <a:spcAft>
                <a:spcPts val="800"/>
              </a:spcAft>
            </a:pPr>
            <a:r>
              <a:rPr lang="nb-NO">
                <a:solidFill>
                  <a:srgbClr val="000000"/>
                </a:solidFill>
                <a:latin typeface="Calibri" panose="020F0502020204030204"/>
              </a:rPr>
              <a:t>Kunnskapskommunen  |</a:t>
            </a:r>
          </a:p>
        </p:txBody>
      </p:sp>
      <p:sp>
        <p:nvSpPr>
          <p:cNvPr id="5" name="Plassholder for lysbildenummer 4">
            <a:extLst>
              <a:ext uri="{FF2B5EF4-FFF2-40B4-BE49-F238E27FC236}">
                <a16:creationId xmlns:a16="http://schemas.microsoft.com/office/drawing/2014/main" id="{42FC7663-0477-5A46-CBA8-E752D4585DF8}"/>
              </a:ext>
            </a:extLst>
          </p:cNvPr>
          <p:cNvSpPr>
            <a:spLocks noGrp="1"/>
          </p:cNvSpPr>
          <p:nvPr>
            <p:ph type="sldNum" sz="quarter" idx="4"/>
          </p:nvPr>
        </p:nvSpPr>
        <p:spPr>
          <a:xfrm>
            <a:off x="8610600" y="6356350"/>
            <a:ext cx="2743200" cy="365125"/>
          </a:xfrm>
        </p:spPr>
        <p:txBody>
          <a:bodyPr>
            <a:normAutofit/>
          </a:bodyPr>
          <a:lstStyle/>
          <a:p>
            <a:pPr defTabSz="609585">
              <a:spcAft>
                <a:spcPts val="800"/>
              </a:spcAft>
            </a:pPr>
            <a:fld id="{D9E6E913-8BED-49ED-8863-31EBAC00510F}" type="slidenum">
              <a:rPr lang="nb-NO">
                <a:solidFill>
                  <a:srgbClr val="000000"/>
                </a:solidFill>
                <a:latin typeface="Calibri" panose="020F0502020204030204"/>
              </a:rPr>
              <a:pPr defTabSz="609585">
                <a:spcAft>
                  <a:spcPts val="800"/>
                </a:spcAft>
              </a:pPr>
              <a:t>34</a:t>
            </a:fld>
            <a:endParaRPr lang="nb-NO">
              <a:solidFill>
                <a:srgbClr val="000000"/>
              </a:solidFill>
              <a:latin typeface="Calibri" panose="020F0502020204030204"/>
            </a:endParaRPr>
          </a:p>
        </p:txBody>
      </p:sp>
    </p:spTree>
    <p:extLst>
      <p:ext uri="{BB962C8B-B14F-4D97-AF65-F5344CB8AC3E}">
        <p14:creationId xmlns:p14="http://schemas.microsoft.com/office/powerpoint/2010/main" val="280676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34" name="Rectangle 33">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916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067">
              <a:solidFill>
                <a:srgbClr val="FFFFFF"/>
              </a:solidFill>
              <a:latin typeface="Calibri" panose="020F0502020204030204"/>
            </a:endParaRPr>
          </a:p>
        </p:txBody>
      </p:sp>
      <p:sp>
        <p:nvSpPr>
          <p:cNvPr id="2" name="Tittel 1">
            <a:extLst>
              <a:ext uri="{FF2B5EF4-FFF2-40B4-BE49-F238E27FC236}">
                <a16:creationId xmlns:a16="http://schemas.microsoft.com/office/drawing/2014/main" id="{7D97E9CB-D658-9071-8B93-B810C8934EC4}"/>
              </a:ext>
            </a:extLst>
          </p:cNvPr>
          <p:cNvSpPr>
            <a:spLocks noGrp="1"/>
          </p:cNvSpPr>
          <p:nvPr>
            <p:ph type="title"/>
          </p:nvPr>
        </p:nvSpPr>
        <p:spPr>
          <a:xfrm>
            <a:off x="804672" y="457201"/>
            <a:ext cx="10558144" cy="1403367"/>
          </a:xfrm>
        </p:spPr>
        <p:txBody>
          <a:bodyPr>
            <a:normAutofit/>
          </a:bodyPr>
          <a:lstStyle/>
          <a:p>
            <a:r>
              <a:rPr lang="nb-NO" sz="4267" dirty="0">
                <a:cs typeface="Calibri"/>
              </a:rPr>
              <a:t>Fordeler og ulemper ved digital samhandling</a:t>
            </a:r>
          </a:p>
        </p:txBody>
      </p:sp>
      <p:grpSp>
        <p:nvGrpSpPr>
          <p:cNvPr id="36" name="Group 35">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7" y="-5116"/>
            <a:ext cx="3318645" cy="2490264"/>
            <a:chOff x="-305" y="-1"/>
            <a:chExt cx="3832880" cy="2876136"/>
          </a:xfrm>
        </p:grpSpPr>
        <p:sp>
          <p:nvSpPr>
            <p:cNvPr id="37" name="Freeform: Shape 36">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38" name="Freeform: Shape 37">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39" name="Freeform: Shape 38">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0" name="Freeform: Shape 39">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42" name="Group 41">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 y="4607887"/>
            <a:ext cx="2605761" cy="2252847"/>
            <a:chOff x="-305" y="-4155"/>
            <a:chExt cx="2514948" cy="2174333"/>
          </a:xfrm>
        </p:grpSpPr>
        <p:sp>
          <p:nvSpPr>
            <p:cNvPr id="43" name="Freeform: Shape 42">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4" name="Freeform: Shape 43">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5" name="Freeform: Shape 44">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1067">
                <a:solidFill>
                  <a:srgbClr val="FFFFFF"/>
                </a:solidFill>
                <a:latin typeface="Calibri" panose="020F0502020204030204"/>
              </a:endParaRPr>
            </a:p>
          </p:txBody>
        </p:sp>
        <p:sp>
          <p:nvSpPr>
            <p:cNvPr id="46" name="Freeform: Shape 45">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sp>
        <p:nvSpPr>
          <p:cNvPr id="5" name="Plassholder for lysbildenummer 4">
            <a:extLst>
              <a:ext uri="{FF2B5EF4-FFF2-40B4-BE49-F238E27FC236}">
                <a16:creationId xmlns:a16="http://schemas.microsoft.com/office/drawing/2014/main" id="{2CE87715-5BBA-A1C4-ECD0-89F88CBE86BF}"/>
              </a:ext>
            </a:extLst>
          </p:cNvPr>
          <p:cNvSpPr>
            <a:spLocks noGrp="1"/>
          </p:cNvSpPr>
          <p:nvPr>
            <p:ph type="sldNum" sz="quarter" idx="4"/>
          </p:nvPr>
        </p:nvSpPr>
        <p:spPr>
          <a:xfrm>
            <a:off x="8610600" y="6356350"/>
            <a:ext cx="2743200" cy="365125"/>
          </a:xfrm>
        </p:spPr>
        <p:txBody>
          <a:bodyPr>
            <a:normAutofit/>
          </a:bodyPr>
          <a:lstStyle/>
          <a:p>
            <a:pPr defTabSz="609585">
              <a:spcAft>
                <a:spcPts val="800"/>
              </a:spcAft>
            </a:pPr>
            <a:fld id="{D9E6E913-8BED-49ED-8863-31EBAC00510F}" type="slidenum">
              <a:rPr lang="nb-NO" dirty="0">
                <a:solidFill>
                  <a:srgbClr val="000000"/>
                </a:solidFill>
                <a:latin typeface="Calibri" panose="020F0502020204030204"/>
              </a:rPr>
              <a:pPr defTabSz="609585">
                <a:spcAft>
                  <a:spcPts val="800"/>
                </a:spcAft>
              </a:pPr>
              <a:t>35</a:t>
            </a:fld>
            <a:endParaRPr lang="nb-NO">
              <a:solidFill>
                <a:srgbClr val="000000"/>
              </a:solidFill>
              <a:latin typeface="Calibri" panose="020F0502020204030204"/>
            </a:endParaRPr>
          </a:p>
        </p:txBody>
      </p:sp>
      <p:graphicFrame>
        <p:nvGraphicFramePr>
          <p:cNvPr id="21" name="Plassholder for innhold 2">
            <a:extLst>
              <a:ext uri="{FF2B5EF4-FFF2-40B4-BE49-F238E27FC236}">
                <a16:creationId xmlns:a16="http://schemas.microsoft.com/office/drawing/2014/main" id="{A65F0453-3B5C-E180-B75D-F12EE80E9B9D}"/>
              </a:ext>
            </a:extLst>
          </p:cNvPr>
          <p:cNvGraphicFramePr>
            <a:graphicFrameLocks noGrp="1"/>
          </p:cNvGraphicFramePr>
          <p:nvPr>
            <p:ph idx="1"/>
          </p:nvPr>
        </p:nvGraphicFramePr>
        <p:xfrm>
          <a:off x="1036167" y="2089942"/>
          <a:ext cx="10119360" cy="403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7458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344EB38-C9AF-4E81-8834-9CDFAF9430EF}"/>
              </a:ext>
            </a:extLst>
          </p:cNvPr>
          <p:cNvGraphicFramePr>
            <a:graphicFrameLocks noChangeAspect="1"/>
          </p:cNvGraphicFramePr>
          <p:nvPr>
            <p:custDataLst>
              <p:tags r:id="rId1"/>
            </p:custDataLst>
            <p:extLst>
              <p:ext uri="{D42A27DB-BD31-4B8C-83A1-F6EECF244321}">
                <p14:modId xmlns:p14="http://schemas.microsoft.com/office/powerpoint/2010/main" val="1442366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5344EB38-C9AF-4E81-8834-9CDFAF9430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DF544A-C3AB-5043-BA44-AE721EC20450}"/>
              </a:ext>
            </a:extLst>
          </p:cNvPr>
          <p:cNvSpPr>
            <a:spLocks noGrp="1"/>
          </p:cNvSpPr>
          <p:nvPr>
            <p:ph type="title"/>
          </p:nvPr>
        </p:nvSpPr>
        <p:spPr/>
        <p:txBody>
          <a:bodyPr vert="horz">
            <a:normAutofit/>
          </a:bodyPr>
          <a:lstStyle/>
          <a:p>
            <a:r>
              <a:rPr lang="nb-NO" sz="3600"/>
              <a:t>Avsluttende refleksjoner fra InnoMed</a:t>
            </a:r>
          </a:p>
        </p:txBody>
      </p:sp>
    </p:spTree>
    <p:extLst>
      <p:ext uri="{BB962C8B-B14F-4D97-AF65-F5344CB8AC3E}">
        <p14:creationId xmlns:p14="http://schemas.microsoft.com/office/powerpoint/2010/main" val="200558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45A0477B-BA63-556F-1F4D-D8DD5491F43E}"/>
              </a:ext>
            </a:extLst>
          </p:cNvPr>
          <p:cNvGraphicFramePr>
            <a:graphicFrameLocks noChangeAspect="1"/>
          </p:cNvGraphicFramePr>
          <p:nvPr>
            <p:custDataLst>
              <p:tags r:id="rId1"/>
            </p:custDataLst>
            <p:extLst>
              <p:ext uri="{D42A27DB-BD31-4B8C-83A1-F6EECF244321}">
                <p14:modId xmlns:p14="http://schemas.microsoft.com/office/powerpoint/2010/main" val="351957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9" name="Object 18" hidden="1">
                        <a:extLst>
                          <a:ext uri="{FF2B5EF4-FFF2-40B4-BE49-F238E27FC236}">
                            <a16:creationId xmlns:a16="http://schemas.microsoft.com/office/drawing/2014/main" id="{45A0477B-BA63-556F-1F4D-D8DD5491F4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03E4E85-7B00-E82C-6873-2AA0F45356EE}"/>
              </a:ext>
            </a:extLst>
          </p:cNvPr>
          <p:cNvSpPr>
            <a:spLocks noGrp="1"/>
          </p:cNvSpPr>
          <p:nvPr>
            <p:ph type="title"/>
          </p:nvPr>
        </p:nvSpPr>
        <p:spPr>
          <a:xfrm>
            <a:off x="838200" y="365125"/>
            <a:ext cx="10515600" cy="1119121"/>
          </a:xfrm>
        </p:spPr>
        <p:txBody>
          <a:bodyPr vert="horz"/>
          <a:lstStyle/>
          <a:p>
            <a:r>
              <a:rPr lang="nb-NO"/>
              <a:t>Hva er utfordringen og hvordan bør man gå frem?</a:t>
            </a:r>
          </a:p>
        </p:txBody>
      </p:sp>
      <p:sp>
        <p:nvSpPr>
          <p:cNvPr id="3" name="Content Placeholder 2">
            <a:extLst>
              <a:ext uri="{FF2B5EF4-FFF2-40B4-BE49-F238E27FC236}">
                <a16:creationId xmlns:a16="http://schemas.microsoft.com/office/drawing/2014/main" id="{D8184DAD-9080-B36B-B904-CEDF51DB3C5D}"/>
              </a:ext>
            </a:extLst>
          </p:cNvPr>
          <p:cNvSpPr>
            <a:spLocks noGrp="1"/>
          </p:cNvSpPr>
          <p:nvPr>
            <p:ph sz="half" idx="1"/>
          </p:nvPr>
        </p:nvSpPr>
        <p:spPr>
          <a:xfrm>
            <a:off x="1665460" y="2008367"/>
            <a:ext cx="3939834" cy="2417691"/>
          </a:xfrm>
          <a:solidFill>
            <a:schemeClr val="bg1">
              <a:lumMod val="95000"/>
            </a:schemeClr>
          </a:solidFill>
          <a:ln>
            <a:noFill/>
          </a:ln>
        </p:spPr>
        <p:txBody>
          <a:bodyPr anchor="ctr">
            <a:normAutofit/>
          </a:bodyPr>
          <a:lstStyle/>
          <a:p>
            <a:pPr marL="0" indent="0">
              <a:buNone/>
            </a:pPr>
            <a:r>
              <a:rPr lang="nb-NO" sz="1400"/>
              <a:t>Oppgaveforskyvning som følge av samhandling mellom kommune- og spesialisthelsetjenesten fører til en forskyvning av kostnader, og gevinster oppstår ofte et annet sted enn hvor kostnadene ligger.</a:t>
            </a:r>
          </a:p>
        </p:txBody>
      </p:sp>
      <p:sp>
        <p:nvSpPr>
          <p:cNvPr id="8" name="Rectangle 7">
            <a:extLst>
              <a:ext uri="{FF2B5EF4-FFF2-40B4-BE49-F238E27FC236}">
                <a16:creationId xmlns:a16="http://schemas.microsoft.com/office/drawing/2014/main" id="{47E7A31F-1D98-4BBA-3E42-84D54CB6AFE6}"/>
              </a:ext>
            </a:extLst>
          </p:cNvPr>
          <p:cNvSpPr/>
          <p:nvPr/>
        </p:nvSpPr>
        <p:spPr>
          <a:xfrm>
            <a:off x="838199" y="1759496"/>
            <a:ext cx="4767096" cy="248871"/>
          </a:xfrm>
          <a:prstGeom prst="rect">
            <a:avLst/>
          </a:prstGeom>
          <a:solidFill>
            <a:schemeClr val="accent2">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ysClr val="windowText" lastClr="000000"/>
                </a:solidFill>
                <a:effectLst/>
                <a:uLnTx/>
                <a:uFillTx/>
                <a:latin typeface="Arial" panose="020B0604020202020204"/>
                <a:ea typeface="+mn-ea"/>
                <a:cs typeface="+mn-cs"/>
              </a:rPr>
              <a:t>Hva er utfordringen?</a:t>
            </a:r>
          </a:p>
        </p:txBody>
      </p:sp>
      <p:sp>
        <p:nvSpPr>
          <p:cNvPr id="9" name="Content Placeholder 2">
            <a:extLst>
              <a:ext uri="{FF2B5EF4-FFF2-40B4-BE49-F238E27FC236}">
                <a16:creationId xmlns:a16="http://schemas.microsoft.com/office/drawing/2014/main" id="{5668B97B-3CDF-AB7F-91FE-32817FC09EE6}"/>
              </a:ext>
            </a:extLst>
          </p:cNvPr>
          <p:cNvSpPr txBox="1">
            <a:spLocks/>
          </p:cNvSpPr>
          <p:nvPr/>
        </p:nvSpPr>
        <p:spPr>
          <a:xfrm>
            <a:off x="7392929" y="2008367"/>
            <a:ext cx="3960876" cy="2417694"/>
          </a:xfrm>
          <a:prstGeom prst="rect">
            <a:avLst/>
          </a:prstGeom>
          <a:solidFill>
            <a:schemeClr val="bg1">
              <a:lumMod val="95000"/>
            </a:schemeClr>
          </a:solidFill>
          <a:ln>
            <a:no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Test ut tjenester i samarbeid med kommuner og helseforetak</a:t>
            </a:r>
          </a:p>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Mål og følg opp gevinster med kvantitative målinger</a:t>
            </a:r>
          </a:p>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Kartlegg tidlige mulighetene for bruk av takster for fastleger og spesialisthelsetjenesten</a:t>
            </a:r>
          </a:p>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Dokumenter og synliggjør hvordan kostnader og gevinster er fordelt mellom aktørene</a:t>
            </a:r>
          </a:p>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Avklar finansiering med beslutningstakere, for eksempel i helsefellesskapet</a:t>
            </a:r>
          </a:p>
        </p:txBody>
      </p:sp>
      <p:sp>
        <p:nvSpPr>
          <p:cNvPr id="10" name="Rectangle 9">
            <a:extLst>
              <a:ext uri="{FF2B5EF4-FFF2-40B4-BE49-F238E27FC236}">
                <a16:creationId xmlns:a16="http://schemas.microsoft.com/office/drawing/2014/main" id="{26F8AB2E-16DE-6AB8-BB96-DF92AA8EC735}"/>
              </a:ext>
            </a:extLst>
          </p:cNvPr>
          <p:cNvSpPr/>
          <p:nvPr/>
        </p:nvSpPr>
        <p:spPr>
          <a:xfrm>
            <a:off x="6586707" y="1759496"/>
            <a:ext cx="4767097" cy="248871"/>
          </a:xfrm>
          <a:prstGeom prst="rect">
            <a:avLst/>
          </a:prstGeom>
          <a:solidFill>
            <a:schemeClr val="accent2">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ysClr val="windowText" lastClr="000000"/>
                </a:solidFill>
                <a:effectLst/>
                <a:uLnTx/>
                <a:uFillTx/>
                <a:latin typeface="Arial" panose="020B0604020202020204"/>
                <a:ea typeface="+mn-ea"/>
                <a:cs typeface="+mn-cs"/>
              </a:rPr>
              <a:t>InnoMed anbefaler</a:t>
            </a:r>
          </a:p>
        </p:txBody>
      </p:sp>
      <p:sp>
        <p:nvSpPr>
          <p:cNvPr id="13" name="Content Placeholder 2">
            <a:extLst>
              <a:ext uri="{FF2B5EF4-FFF2-40B4-BE49-F238E27FC236}">
                <a16:creationId xmlns:a16="http://schemas.microsoft.com/office/drawing/2014/main" id="{B9C3A9BC-6109-A24D-2D1C-7BE52FF2ECF9}"/>
              </a:ext>
            </a:extLst>
          </p:cNvPr>
          <p:cNvSpPr txBox="1">
            <a:spLocks/>
          </p:cNvSpPr>
          <p:nvPr/>
        </p:nvSpPr>
        <p:spPr>
          <a:xfrm>
            <a:off x="838198" y="4996531"/>
            <a:ext cx="10515600" cy="1321532"/>
          </a:xfrm>
          <a:prstGeom prst="rect">
            <a:avLst/>
          </a:prstGeom>
          <a:noFill/>
          <a:ln>
            <a:noFill/>
          </a:ln>
        </p:spPr>
        <p:txBody>
          <a:bodyPr vert="horz" lIns="91440" tIns="45720" rIns="91440" bIns="45720" rtlCol="0" anchor="b">
            <a:normAutofit/>
          </a:bodyPr>
          <a:lst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3CB2AC"/>
              </a:buClr>
              <a:buSzTx/>
              <a:buFont typeface="Wingdings" pitchFamily="2" charset="2"/>
              <a:buNone/>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Eksempelet fra Helse Fonna og Ullensvang kommune synliggjør hvordan man bør gå frem </a:t>
            </a:r>
          </a:p>
          <a:p>
            <a:pPr marL="0" marR="0" lvl="0" indent="0" algn="l" defTabSz="914400" rtl="0" eaLnBrk="1" fontAlgn="auto" latinLnBrk="0" hangingPunct="1">
              <a:lnSpc>
                <a:spcPct val="90000"/>
              </a:lnSpc>
              <a:spcBef>
                <a:spcPts val="1000"/>
              </a:spcBef>
              <a:spcAft>
                <a:spcPts val="0"/>
              </a:spcAft>
              <a:buClr>
                <a:srgbClr val="3CB2AC"/>
              </a:buClr>
              <a:buSzTx/>
              <a:buFont typeface="Wingdings" pitchFamily="2" charset="2"/>
              <a:buNone/>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for å få til dette:</a:t>
            </a:r>
          </a:p>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Ha tydelige definerte hypoteser dere ønsker å teste ut</a:t>
            </a:r>
          </a:p>
          <a:p>
            <a:pPr marL="228600" marR="0" lvl="0" indent="-228600"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rPr>
              <a:t>Mål gevinstene og nytteeffektene kvantitativt</a:t>
            </a:r>
          </a:p>
        </p:txBody>
      </p:sp>
      <p:sp>
        <p:nvSpPr>
          <p:cNvPr id="14" name="Rectangle 13">
            <a:extLst>
              <a:ext uri="{FF2B5EF4-FFF2-40B4-BE49-F238E27FC236}">
                <a16:creationId xmlns:a16="http://schemas.microsoft.com/office/drawing/2014/main" id="{03A73C15-BBED-0254-6C96-ADE86059EB01}"/>
              </a:ext>
            </a:extLst>
          </p:cNvPr>
          <p:cNvSpPr/>
          <p:nvPr/>
        </p:nvSpPr>
        <p:spPr>
          <a:xfrm>
            <a:off x="838198" y="4747660"/>
            <a:ext cx="10515600" cy="248871"/>
          </a:xfrm>
          <a:prstGeom prst="rect">
            <a:avLst/>
          </a:prstGeom>
          <a:solidFill>
            <a:schemeClr val="accent2">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uLnTx/>
                <a:uFillTx/>
                <a:latin typeface="Arial" panose="020B0604020202020204"/>
                <a:ea typeface="+mn-ea"/>
                <a:cs typeface="+mn-cs"/>
              </a:rPr>
              <a:t>Eksempel</a:t>
            </a:r>
          </a:p>
        </p:txBody>
      </p:sp>
      <p:pic>
        <p:nvPicPr>
          <p:cNvPr id="21" name="Picture 20" descr="Doctor writing on tablet with pen">
            <a:extLst>
              <a:ext uri="{FF2B5EF4-FFF2-40B4-BE49-F238E27FC236}">
                <a16:creationId xmlns:a16="http://schemas.microsoft.com/office/drawing/2014/main" id="{FD4E3412-92CF-5E52-6719-75389CBA9D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226" t="21101" r="5046" b="12413"/>
          <a:stretch/>
        </p:blipFill>
        <p:spPr>
          <a:xfrm>
            <a:off x="8270630" y="4996531"/>
            <a:ext cx="3083167" cy="1321532"/>
          </a:xfrm>
          <a:prstGeom prst="rect">
            <a:avLst/>
          </a:prstGeom>
        </p:spPr>
      </p:pic>
      <p:pic>
        <p:nvPicPr>
          <p:cNvPr id="6" name="Picture 5" descr="Question mark on green pastel background">
            <a:extLst>
              <a:ext uri="{FF2B5EF4-FFF2-40B4-BE49-F238E27FC236}">
                <a16:creationId xmlns:a16="http://schemas.microsoft.com/office/drawing/2014/main" id="{9EC8B3EA-EFC9-918A-4AC1-CC8B1F0E86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88" r="9579"/>
          <a:stretch/>
        </p:blipFill>
        <p:spPr>
          <a:xfrm>
            <a:off x="838196" y="2008366"/>
            <a:ext cx="827264" cy="2417691"/>
          </a:xfrm>
          <a:prstGeom prst="rect">
            <a:avLst/>
          </a:prstGeom>
        </p:spPr>
      </p:pic>
      <p:pic>
        <p:nvPicPr>
          <p:cNvPr id="15" name="Picture 14" descr="A light bulb with a heart inside&#10;&#10;Description automatically generated with medium confidence">
            <a:extLst>
              <a:ext uri="{FF2B5EF4-FFF2-40B4-BE49-F238E27FC236}">
                <a16:creationId xmlns:a16="http://schemas.microsoft.com/office/drawing/2014/main" id="{833E0068-2304-6FD4-1322-E802C3528B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873" r="55538"/>
          <a:stretch/>
        </p:blipFill>
        <p:spPr>
          <a:xfrm>
            <a:off x="6586707" y="2004948"/>
            <a:ext cx="806221" cy="2417689"/>
          </a:xfrm>
          <a:prstGeom prst="rect">
            <a:avLst/>
          </a:prstGeom>
        </p:spPr>
      </p:pic>
      <p:cxnSp>
        <p:nvCxnSpPr>
          <p:cNvPr id="18" name="Straight Connector 17">
            <a:extLst>
              <a:ext uri="{FF2B5EF4-FFF2-40B4-BE49-F238E27FC236}">
                <a16:creationId xmlns:a16="http://schemas.microsoft.com/office/drawing/2014/main" id="{4A2616E7-316B-2BE5-0F3A-E50969355D0B}"/>
              </a:ext>
            </a:extLst>
          </p:cNvPr>
          <p:cNvCxnSpPr/>
          <p:nvPr/>
        </p:nvCxnSpPr>
        <p:spPr>
          <a:xfrm>
            <a:off x="221512" y="4564882"/>
            <a:ext cx="11748976"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Isosceles Triangle 27">
            <a:extLst>
              <a:ext uri="{FF2B5EF4-FFF2-40B4-BE49-F238E27FC236}">
                <a16:creationId xmlns:a16="http://schemas.microsoft.com/office/drawing/2014/main" id="{33D8314D-56CF-5C7F-28ED-DA978019CFA3}"/>
              </a:ext>
            </a:extLst>
          </p:cNvPr>
          <p:cNvSpPr/>
          <p:nvPr/>
        </p:nvSpPr>
        <p:spPr>
          <a:xfrm rot="5400000">
            <a:off x="5481709" y="2583696"/>
            <a:ext cx="1228578" cy="27432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157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344EB38-C9AF-4E81-8834-9CDFAF9430EF}"/>
              </a:ext>
            </a:extLst>
          </p:cNvPr>
          <p:cNvGraphicFramePr>
            <a:graphicFrameLocks noChangeAspect="1"/>
          </p:cNvGraphicFramePr>
          <p:nvPr>
            <p:custDataLst>
              <p:tags r:id="rId1"/>
            </p:custDataLst>
            <p:extLst>
              <p:ext uri="{D42A27DB-BD31-4B8C-83A1-F6EECF244321}">
                <p14:modId xmlns:p14="http://schemas.microsoft.com/office/powerpoint/2010/main" val="1951637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5344EB38-C9AF-4E81-8834-9CDFAF9430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DF544A-C3AB-5043-BA44-AE721EC20450}"/>
              </a:ext>
            </a:extLst>
          </p:cNvPr>
          <p:cNvSpPr>
            <a:spLocks noGrp="1"/>
          </p:cNvSpPr>
          <p:nvPr>
            <p:ph type="title"/>
          </p:nvPr>
        </p:nvSpPr>
        <p:spPr/>
        <p:txBody>
          <a:bodyPr vert="horz">
            <a:normAutofit/>
          </a:bodyPr>
          <a:lstStyle/>
          <a:p>
            <a:r>
              <a:rPr lang="nb-NO" sz="3600"/>
              <a:t>Om InnoMed</a:t>
            </a:r>
          </a:p>
        </p:txBody>
      </p:sp>
    </p:spTree>
    <p:extLst>
      <p:ext uri="{BB962C8B-B14F-4D97-AF65-F5344CB8AC3E}">
        <p14:creationId xmlns:p14="http://schemas.microsoft.com/office/powerpoint/2010/main" val="2798530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B334ADA-4F99-F2F0-2763-B28B7303779F}"/>
              </a:ext>
            </a:extLst>
          </p:cNvPr>
          <p:cNvGraphicFramePr>
            <a:graphicFrameLocks noChangeAspect="1"/>
          </p:cNvGraphicFramePr>
          <p:nvPr>
            <p:custDataLst>
              <p:tags r:id="rId1"/>
            </p:custDataLst>
            <p:extLst>
              <p:ext uri="{D42A27DB-BD31-4B8C-83A1-F6EECF244321}">
                <p14:modId xmlns:p14="http://schemas.microsoft.com/office/powerpoint/2010/main" val="4092170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Object 6" hidden="1">
                        <a:extLst>
                          <a:ext uri="{FF2B5EF4-FFF2-40B4-BE49-F238E27FC236}">
                            <a16:creationId xmlns:a16="http://schemas.microsoft.com/office/drawing/2014/main" id="{0B334ADA-4F99-F2F0-2763-B28B730377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1B13481-44E7-CC4B-9F94-09177DD38C1D}"/>
              </a:ext>
            </a:extLst>
          </p:cNvPr>
          <p:cNvSpPr>
            <a:spLocks noGrp="1"/>
          </p:cNvSpPr>
          <p:nvPr>
            <p:ph type="title"/>
          </p:nvPr>
        </p:nvSpPr>
        <p:spPr/>
        <p:txBody>
          <a:bodyPr vert="horz"/>
          <a:lstStyle/>
          <a:p>
            <a:r>
              <a:rPr lang="en-US" sz="2800">
                <a:latin typeface="Arial"/>
                <a:cs typeface="Arial"/>
              </a:rPr>
              <a:t>Om </a:t>
            </a:r>
            <a:r>
              <a:rPr lang="en-US" sz="2800" err="1">
                <a:latin typeface="Arial"/>
                <a:cs typeface="Arial"/>
              </a:rPr>
              <a:t>InnoMed</a:t>
            </a:r>
            <a:endParaRPr lang="en-US" sz="2800">
              <a:latin typeface="Arial"/>
              <a:cs typeface="Arial"/>
            </a:endParaRPr>
          </a:p>
        </p:txBody>
      </p:sp>
      <p:sp>
        <p:nvSpPr>
          <p:cNvPr id="3" name="Content Placeholder 2">
            <a:extLst>
              <a:ext uri="{FF2B5EF4-FFF2-40B4-BE49-F238E27FC236}">
                <a16:creationId xmlns:a16="http://schemas.microsoft.com/office/drawing/2014/main" id="{60270C31-5769-6E41-8363-FA4D87621EEC}"/>
              </a:ext>
            </a:extLst>
          </p:cNvPr>
          <p:cNvSpPr>
            <a:spLocks noGrp="1"/>
          </p:cNvSpPr>
          <p:nvPr>
            <p:ph idx="1"/>
          </p:nvPr>
        </p:nvSpPr>
        <p:spPr/>
        <p:txBody>
          <a:bodyPr vert="horz" lIns="91440" tIns="45720" rIns="91440" bIns="45720" rtlCol="0" anchor="t">
            <a:normAutofit/>
          </a:bodyPr>
          <a:lstStyle/>
          <a:p>
            <a:endParaRPr lang="nb-NO" b="1"/>
          </a:p>
          <a:p>
            <a:endParaRPr lang="nb-NO"/>
          </a:p>
        </p:txBody>
      </p:sp>
      <p:sp>
        <p:nvSpPr>
          <p:cNvPr id="4" name="Content Placeholder 4">
            <a:extLst>
              <a:ext uri="{FF2B5EF4-FFF2-40B4-BE49-F238E27FC236}">
                <a16:creationId xmlns:a16="http://schemas.microsoft.com/office/drawing/2014/main" id="{98CFCACD-BFC8-4145-A0F3-12B07EAB8CEF}"/>
              </a:ext>
            </a:extLst>
          </p:cNvPr>
          <p:cNvSpPr txBox="1">
            <a:spLocks/>
          </p:cNvSpPr>
          <p:nvPr/>
        </p:nvSpPr>
        <p:spPr>
          <a:xfrm>
            <a:off x="837079" y="1804931"/>
            <a:ext cx="5269207" cy="1861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3CB2AC"/>
              </a:buClr>
              <a:buSzTx/>
              <a:buFont typeface="Wingdings" pitchFamily="2" charset="2"/>
              <a:buNone/>
              <a:tabLst/>
              <a:defRPr/>
            </a:pPr>
            <a:r>
              <a:rPr kumimoji="0" lang="nb-NO" sz="1600" b="1" i="0" u="none" strike="noStrike" kern="1200" cap="none" spc="0" normalizeH="0" baseline="0" noProof="0">
                <a:ln>
                  <a:noFill/>
                </a:ln>
                <a:solidFill>
                  <a:srgbClr val="040439"/>
                </a:solidFill>
                <a:effectLst/>
                <a:uLnTx/>
                <a:uFillTx/>
                <a:latin typeface="Arial"/>
                <a:ea typeface="+mn-ea"/>
                <a:cs typeface="Arial"/>
              </a:rPr>
              <a:t>Fokus</a:t>
            </a:r>
            <a:endPar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endParaRPr>
          </a:p>
          <a:p>
            <a:pPr marL="225425" marR="0" lvl="0" indent="-225425"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Jobbe fokusert innen forankrede satsingsområder. </a:t>
            </a:r>
          </a:p>
          <a:p>
            <a:pPr marL="225425" marR="0" lvl="0" indent="-225425"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Jobbe i skjæringspunktet mellom kommuner og HF. </a:t>
            </a:r>
          </a:p>
          <a:p>
            <a:pPr marL="225425" marR="0" lvl="0" indent="-225425"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Jobbe med prosessveiledning innen tjenesteinnovasjon. </a:t>
            </a:r>
            <a:endPar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endParaRPr>
          </a:p>
          <a:p>
            <a:pPr marL="225425" marR="0" lvl="0" indent="-225425"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Bidra til organisatorisk implementering. </a:t>
            </a:r>
            <a:endPar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endParaRPr>
          </a:p>
          <a:p>
            <a:pPr marL="225425" marR="0" lvl="0" indent="-225425" algn="l" defTabSz="914400" rtl="0" eaLnBrk="1" fontAlgn="auto" latinLnBrk="0" hangingPunct="1">
              <a:lnSpc>
                <a:spcPct val="9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Sikre at konkrete erfaringsgrunnlag spres og gjenbrukes av andre. </a:t>
            </a:r>
            <a:endParaRPr kumimoji="0" lang="nb-NO" sz="1400" b="0" i="0" u="none" strike="noStrike" kern="1200" cap="none" spc="0" normalizeH="0" baseline="0" noProof="0">
              <a:ln>
                <a:noFill/>
              </a:ln>
              <a:solidFill>
                <a:srgbClr val="04043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CB2AC"/>
              </a:buClr>
              <a:buSzTx/>
              <a:buFont typeface="Wingdings" pitchFamily="2" charset="2"/>
              <a:buNone/>
              <a:tabLst/>
              <a:defRPr/>
            </a:pPr>
            <a:endParaRPr kumimoji="0" lang="nb-NO" sz="1400" b="0" i="0" u="none" strike="noStrike" kern="1200" cap="none" spc="0" normalizeH="0" baseline="0" noProof="0">
              <a:ln>
                <a:noFill/>
              </a:ln>
              <a:solidFill>
                <a:srgbClr val="040439"/>
              </a:solidFill>
              <a:effectLst/>
              <a:uLnTx/>
              <a:uFillTx/>
              <a:latin typeface="Arial"/>
              <a:ea typeface="+mn-ea"/>
              <a:cs typeface="Arial"/>
            </a:endParaRPr>
          </a:p>
        </p:txBody>
      </p:sp>
      <p:sp>
        <p:nvSpPr>
          <p:cNvPr id="5" name="Content Placeholder 4">
            <a:extLst>
              <a:ext uri="{FF2B5EF4-FFF2-40B4-BE49-F238E27FC236}">
                <a16:creationId xmlns:a16="http://schemas.microsoft.com/office/drawing/2014/main" id="{DB2E7B5B-21A8-4A29-9581-F99EF2859BA8}"/>
              </a:ext>
            </a:extLst>
          </p:cNvPr>
          <p:cNvSpPr txBox="1">
            <a:spLocks/>
          </p:cNvSpPr>
          <p:nvPr/>
        </p:nvSpPr>
        <p:spPr>
          <a:xfrm>
            <a:off x="837079" y="4123720"/>
            <a:ext cx="5269207" cy="21033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3CB2AC"/>
              </a:buClr>
              <a:buSzTx/>
              <a:buFont typeface="Wingdings" pitchFamily="2" charset="2"/>
              <a:buNone/>
              <a:tabLst/>
              <a:defRPr/>
            </a:pPr>
            <a:r>
              <a:rPr kumimoji="0" lang="nb-NO" sz="1600" b="1" i="0" u="none" strike="noStrike" kern="1200" cap="none" spc="0" normalizeH="0" baseline="0" noProof="0">
                <a:ln>
                  <a:noFill/>
                </a:ln>
                <a:solidFill>
                  <a:srgbClr val="040439"/>
                </a:solidFill>
                <a:effectLst/>
                <a:uLnTx/>
                <a:uFillTx/>
                <a:latin typeface="Arial"/>
                <a:ea typeface="+mn-ea"/>
                <a:cs typeface="Arial"/>
              </a:rPr>
              <a:t>Prosessveiledning </a:t>
            </a:r>
          </a:p>
          <a:p>
            <a:pPr marL="228600" marR="0" lvl="0" indent="-228600" algn="l" defTabSz="914400" rtl="0" eaLnBrk="1" fontAlgn="auto" latinLnBrk="0" hangingPunct="1">
              <a:lnSpc>
                <a:spcPct val="10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Prosessveiledning gis til prosjekter med spredningsverdi på tvers av regioner</a:t>
            </a:r>
          </a:p>
          <a:p>
            <a:pPr marL="228600" marR="0" lvl="0" indent="-228600" algn="l" defTabSz="914400" rtl="0" eaLnBrk="1" fontAlgn="auto" latinLnBrk="0" hangingPunct="1">
              <a:lnSpc>
                <a:spcPct val="10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Prosjekter som styrker samhandling mellom spesialist- og primærhelsetjenesten blir prioritert. </a:t>
            </a:r>
          </a:p>
          <a:p>
            <a:pPr marL="228600" marR="0" lvl="0" indent="-228600" algn="l" defTabSz="914400" rtl="0" eaLnBrk="1" fontAlgn="auto" latinLnBrk="0" hangingPunct="1">
              <a:lnSpc>
                <a:spcPct val="100000"/>
              </a:lnSpc>
              <a:spcBef>
                <a:spcPts val="1000"/>
              </a:spcBef>
              <a:spcAft>
                <a:spcPts val="0"/>
              </a:spcAft>
              <a:buClr>
                <a:srgbClr val="3CB2AC"/>
              </a:buClr>
              <a:buSzTx/>
              <a:buFont typeface="Wingdings" pitchFamily="2" charset="2"/>
              <a:buChar char="§"/>
              <a:tabLst/>
              <a:defRPr/>
            </a:pPr>
            <a:r>
              <a:rPr kumimoji="0" lang="nb-NO" sz="1400" b="0" i="0" u="none" strike="noStrike" kern="1200" cap="none" spc="0" normalizeH="0" baseline="0" noProof="0">
                <a:ln>
                  <a:noFill/>
                </a:ln>
                <a:solidFill>
                  <a:srgbClr val="040439"/>
                </a:solidFill>
                <a:effectLst/>
                <a:uLnTx/>
                <a:uFillTx/>
                <a:latin typeface="Arial"/>
                <a:ea typeface="+mn-ea"/>
                <a:cs typeface="Arial"/>
              </a:rPr>
              <a:t>Det er ønske om å prioritere fokus på digital hjemmeoppfølging og bruk av video. </a:t>
            </a:r>
          </a:p>
        </p:txBody>
      </p:sp>
      <p:pic>
        <p:nvPicPr>
          <p:cNvPr id="28" name="Picture 27">
            <a:extLst>
              <a:ext uri="{FF2B5EF4-FFF2-40B4-BE49-F238E27FC236}">
                <a16:creationId xmlns:a16="http://schemas.microsoft.com/office/drawing/2014/main" id="{2E66149D-E902-46B0-A449-EC10E2AF0AC6}"/>
              </a:ext>
            </a:extLst>
          </p:cNvPr>
          <p:cNvPicPr>
            <a:picLocks noChangeAspect="1"/>
          </p:cNvPicPr>
          <p:nvPr/>
        </p:nvPicPr>
        <p:blipFill>
          <a:blip r:embed="rId6"/>
          <a:stretch>
            <a:fillRect/>
          </a:stretch>
        </p:blipFill>
        <p:spPr>
          <a:xfrm>
            <a:off x="7095804" y="1300438"/>
            <a:ext cx="4454402" cy="3796865"/>
          </a:xfrm>
          <a:prstGeom prst="rect">
            <a:avLst/>
          </a:prstGeom>
        </p:spPr>
      </p:pic>
      <p:grpSp>
        <p:nvGrpSpPr>
          <p:cNvPr id="29" name="Group 28">
            <a:extLst>
              <a:ext uri="{FF2B5EF4-FFF2-40B4-BE49-F238E27FC236}">
                <a16:creationId xmlns:a16="http://schemas.microsoft.com/office/drawing/2014/main" id="{482ADE3A-85D7-4E44-91D6-C1477050F8B0}"/>
              </a:ext>
            </a:extLst>
          </p:cNvPr>
          <p:cNvGrpSpPr/>
          <p:nvPr/>
        </p:nvGrpSpPr>
        <p:grpSpPr>
          <a:xfrm>
            <a:off x="5918952" y="5260226"/>
            <a:ext cx="5868346" cy="1248938"/>
            <a:chOff x="6052164" y="4741043"/>
            <a:chExt cx="5868346" cy="1248938"/>
          </a:xfrm>
        </p:grpSpPr>
        <p:grpSp>
          <p:nvGrpSpPr>
            <p:cNvPr id="30" name="Group 29">
              <a:extLst>
                <a:ext uri="{FF2B5EF4-FFF2-40B4-BE49-F238E27FC236}">
                  <a16:creationId xmlns:a16="http://schemas.microsoft.com/office/drawing/2014/main" id="{06644B4D-9C3B-4B27-BA6C-15ECF1D7FF4F}"/>
                </a:ext>
              </a:extLst>
            </p:cNvPr>
            <p:cNvGrpSpPr/>
            <p:nvPr/>
          </p:nvGrpSpPr>
          <p:grpSpPr>
            <a:xfrm>
              <a:off x="6052164" y="4741043"/>
              <a:ext cx="5675953" cy="1248938"/>
              <a:chOff x="936441" y="3081146"/>
              <a:chExt cx="6212124" cy="1258527"/>
            </a:xfrm>
          </p:grpSpPr>
          <p:sp>
            <p:nvSpPr>
              <p:cNvPr id="32" name="TextBox 31">
                <a:extLst>
                  <a:ext uri="{FF2B5EF4-FFF2-40B4-BE49-F238E27FC236}">
                    <a16:creationId xmlns:a16="http://schemas.microsoft.com/office/drawing/2014/main" id="{FF383368-E5B7-414C-826F-D8B1096EB96D}"/>
                  </a:ext>
                </a:extLst>
              </p:cNvPr>
              <p:cNvSpPr txBox="1"/>
              <p:nvPr/>
            </p:nvSpPr>
            <p:spPr>
              <a:xfrm>
                <a:off x="2380727" y="3734901"/>
                <a:ext cx="1079096" cy="261610"/>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Innomed.no</a:t>
                </a:r>
              </a:p>
            </p:txBody>
          </p:sp>
          <p:sp>
            <p:nvSpPr>
              <p:cNvPr id="33" name="TextBox 32">
                <a:extLst>
                  <a:ext uri="{FF2B5EF4-FFF2-40B4-BE49-F238E27FC236}">
                    <a16:creationId xmlns:a16="http://schemas.microsoft.com/office/drawing/2014/main" id="{FBD7CCF6-EB0D-42DA-9C9B-BCBD158000C8}"/>
                  </a:ext>
                </a:extLst>
              </p:cNvPr>
              <p:cNvSpPr txBox="1"/>
              <p:nvPr/>
            </p:nvSpPr>
            <p:spPr>
              <a:xfrm>
                <a:off x="3668333" y="3734901"/>
                <a:ext cx="1079096" cy="430887"/>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Webinar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err="1">
                    <a:ln>
                      <a:noFill/>
                    </a:ln>
                    <a:solidFill>
                      <a:srgbClr val="040439"/>
                    </a:solidFill>
                    <a:effectLst/>
                    <a:uLnTx/>
                    <a:uFillTx/>
                    <a:latin typeface="Arial" panose="020B0604020202020204"/>
                    <a:ea typeface="+mn-ea"/>
                    <a:cs typeface="+mn-cs"/>
                  </a:rPr>
                  <a:t>podcast</a:t>
                </a:r>
                <a:endParaRPr kumimoji="0" lang="nb-NO" sz="1100" b="1" i="0" u="none" strike="noStrike" kern="1200" cap="none" spc="0" normalizeH="0" baseline="0" noProof="0">
                  <a:ln>
                    <a:noFill/>
                  </a:ln>
                  <a:solidFill>
                    <a:srgbClr val="040439"/>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E0D6DB0D-E80F-4969-B267-043BEFB8347D}"/>
                  </a:ext>
                </a:extLst>
              </p:cNvPr>
              <p:cNvSpPr txBox="1"/>
              <p:nvPr/>
            </p:nvSpPr>
            <p:spPr>
              <a:xfrm>
                <a:off x="4964279" y="3734901"/>
                <a:ext cx="1079096" cy="430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Sosiale medier</a:t>
                </a:r>
              </a:p>
            </p:txBody>
          </p:sp>
          <p:sp>
            <p:nvSpPr>
              <p:cNvPr id="35" name="TextBox 34">
                <a:extLst>
                  <a:ext uri="{FF2B5EF4-FFF2-40B4-BE49-F238E27FC236}">
                    <a16:creationId xmlns:a16="http://schemas.microsoft.com/office/drawing/2014/main" id="{F9AB4966-C90C-45BA-9626-98265673E468}"/>
                  </a:ext>
                </a:extLst>
              </p:cNvPr>
              <p:cNvSpPr txBox="1"/>
              <p:nvPr/>
            </p:nvSpPr>
            <p:spPr>
              <a:xfrm>
                <a:off x="936441" y="3734901"/>
                <a:ext cx="1351166" cy="604772"/>
              </a:xfrm>
              <a:prstGeom prst="rect">
                <a:avLst/>
              </a:prstGeom>
              <a:solidFill>
                <a:srgbClr val="FFFFFF">
                  <a:alpha val="50196"/>
                </a:srgbClr>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Styringsgruppe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Ressursgruppe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Sekretariat</a:t>
                </a:r>
              </a:p>
            </p:txBody>
          </p:sp>
          <p:cxnSp>
            <p:nvCxnSpPr>
              <p:cNvPr id="36" name="Straight Connector 35">
                <a:extLst>
                  <a:ext uri="{FF2B5EF4-FFF2-40B4-BE49-F238E27FC236}">
                    <a16:creationId xmlns:a16="http://schemas.microsoft.com/office/drawing/2014/main" id="{3C5AA1E2-75A7-4D28-9189-5C23AF19DCD7}"/>
                  </a:ext>
                </a:extLst>
              </p:cNvPr>
              <p:cNvCxnSpPr>
                <a:cxnSpLocks/>
                <a:endCxn id="39" idx="6"/>
              </p:cNvCxnSpPr>
              <p:nvPr/>
            </p:nvCxnSpPr>
            <p:spPr>
              <a:xfrm>
                <a:off x="1662912" y="3360186"/>
                <a:ext cx="5485652" cy="306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F7A3EE0-8A7A-40C6-B925-518A6EC2ACA0}"/>
                  </a:ext>
                </a:extLst>
              </p:cNvPr>
              <p:cNvSpPr/>
              <p:nvPr/>
            </p:nvSpPr>
            <p:spPr>
              <a:xfrm>
                <a:off x="1283044" y="3081146"/>
                <a:ext cx="657965" cy="590158"/>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C15F42BA-2413-420A-9956-011F24D75A5F}"/>
                  </a:ext>
                </a:extLst>
              </p:cNvPr>
              <p:cNvSpPr/>
              <p:nvPr/>
            </p:nvSpPr>
            <p:spPr>
              <a:xfrm>
                <a:off x="5182769" y="3081146"/>
                <a:ext cx="657965" cy="590158"/>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8B4A9480-A721-4BD2-8DB5-6FAF2752B373}"/>
                  </a:ext>
                </a:extLst>
              </p:cNvPr>
              <p:cNvSpPr/>
              <p:nvPr/>
            </p:nvSpPr>
            <p:spPr>
              <a:xfrm>
                <a:off x="6490600" y="3095785"/>
                <a:ext cx="657965" cy="590158"/>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C96DDABE-B4CE-4021-9615-394ED5951BAA}"/>
                  </a:ext>
                </a:extLst>
              </p:cNvPr>
              <p:cNvSpPr/>
              <p:nvPr/>
            </p:nvSpPr>
            <p:spPr>
              <a:xfrm>
                <a:off x="3882861" y="3081146"/>
                <a:ext cx="657965" cy="590158"/>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C691E504-78DC-4384-B6C3-342F3FC8ECC5}"/>
                  </a:ext>
                </a:extLst>
              </p:cNvPr>
              <p:cNvSpPr/>
              <p:nvPr/>
            </p:nvSpPr>
            <p:spPr>
              <a:xfrm>
                <a:off x="2582953" y="3081146"/>
                <a:ext cx="657965" cy="590158"/>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2" name="Picture 41">
                <a:extLst>
                  <a:ext uri="{FF2B5EF4-FFF2-40B4-BE49-F238E27FC236}">
                    <a16:creationId xmlns:a16="http://schemas.microsoft.com/office/drawing/2014/main" id="{6F1D1087-F260-4FED-AE9B-33B08DF6A859}"/>
                  </a:ext>
                </a:extLst>
              </p:cNvPr>
              <p:cNvPicPr>
                <a:picLocks noChangeAspect="1"/>
              </p:cNvPicPr>
              <p:nvPr/>
            </p:nvPicPr>
            <p:blipFill>
              <a:blip r:embed="rId7"/>
              <a:stretch>
                <a:fillRect/>
              </a:stretch>
            </p:blipFill>
            <p:spPr>
              <a:xfrm>
                <a:off x="2697101" y="3242215"/>
                <a:ext cx="402244" cy="305284"/>
              </a:xfrm>
              <a:prstGeom prst="rect">
                <a:avLst/>
              </a:prstGeom>
            </p:spPr>
          </p:pic>
          <p:pic>
            <p:nvPicPr>
              <p:cNvPr id="43" name="Picture 42">
                <a:extLst>
                  <a:ext uri="{FF2B5EF4-FFF2-40B4-BE49-F238E27FC236}">
                    <a16:creationId xmlns:a16="http://schemas.microsoft.com/office/drawing/2014/main" id="{948B25D4-6F4E-4148-9C23-07A6C98646F9}"/>
                  </a:ext>
                </a:extLst>
              </p:cNvPr>
              <p:cNvPicPr>
                <a:picLocks noChangeAspect="1"/>
              </p:cNvPicPr>
              <p:nvPr/>
            </p:nvPicPr>
            <p:blipFill>
              <a:blip r:embed="rId8"/>
              <a:stretch>
                <a:fillRect/>
              </a:stretch>
            </p:blipFill>
            <p:spPr>
              <a:xfrm>
                <a:off x="2786007" y="3269968"/>
                <a:ext cx="381616" cy="249778"/>
              </a:xfrm>
              <a:prstGeom prst="rect">
                <a:avLst/>
              </a:prstGeom>
            </p:spPr>
          </p:pic>
          <p:pic>
            <p:nvPicPr>
              <p:cNvPr id="44" name="Picture 43">
                <a:extLst>
                  <a:ext uri="{FF2B5EF4-FFF2-40B4-BE49-F238E27FC236}">
                    <a16:creationId xmlns:a16="http://schemas.microsoft.com/office/drawing/2014/main" id="{95D4FDB2-B620-43E9-A9AD-8E0A707F509F}"/>
                  </a:ext>
                </a:extLst>
              </p:cNvPr>
              <p:cNvPicPr>
                <a:picLocks noChangeAspect="1"/>
              </p:cNvPicPr>
              <p:nvPr/>
            </p:nvPicPr>
            <p:blipFill>
              <a:blip r:embed="rId9"/>
              <a:stretch>
                <a:fillRect/>
              </a:stretch>
            </p:blipFill>
            <p:spPr>
              <a:xfrm>
                <a:off x="1427741" y="3146963"/>
                <a:ext cx="403864" cy="428107"/>
              </a:xfrm>
              <a:prstGeom prst="rect">
                <a:avLst/>
              </a:prstGeom>
            </p:spPr>
          </p:pic>
          <p:pic>
            <p:nvPicPr>
              <p:cNvPr id="45" name="Picture 44">
                <a:extLst>
                  <a:ext uri="{FF2B5EF4-FFF2-40B4-BE49-F238E27FC236}">
                    <a16:creationId xmlns:a16="http://schemas.microsoft.com/office/drawing/2014/main" id="{4F585668-D965-4549-B80B-BC5FA9411693}"/>
                  </a:ext>
                </a:extLst>
              </p:cNvPr>
              <p:cNvPicPr>
                <a:picLocks noChangeAspect="1"/>
              </p:cNvPicPr>
              <p:nvPr/>
            </p:nvPicPr>
            <p:blipFill>
              <a:blip r:embed="rId10"/>
              <a:stretch>
                <a:fillRect/>
              </a:stretch>
            </p:blipFill>
            <p:spPr>
              <a:xfrm>
                <a:off x="4036728" y="3237346"/>
                <a:ext cx="342310" cy="307033"/>
              </a:xfrm>
              <a:prstGeom prst="rect">
                <a:avLst/>
              </a:prstGeom>
            </p:spPr>
          </p:pic>
          <p:pic>
            <p:nvPicPr>
              <p:cNvPr id="46" name="Picture 45">
                <a:extLst>
                  <a:ext uri="{FF2B5EF4-FFF2-40B4-BE49-F238E27FC236}">
                    <a16:creationId xmlns:a16="http://schemas.microsoft.com/office/drawing/2014/main" id="{1C870302-F40D-4EF1-B2A0-716E1C7442A3}"/>
                  </a:ext>
                </a:extLst>
              </p:cNvPr>
              <p:cNvPicPr>
                <a:picLocks noChangeAspect="1"/>
              </p:cNvPicPr>
              <p:nvPr/>
            </p:nvPicPr>
            <p:blipFill>
              <a:blip r:embed="rId11"/>
              <a:stretch>
                <a:fillRect/>
              </a:stretch>
            </p:blipFill>
            <p:spPr>
              <a:xfrm>
                <a:off x="5409808" y="3276098"/>
                <a:ext cx="195965" cy="268280"/>
              </a:xfrm>
              <a:prstGeom prst="rect">
                <a:avLst/>
              </a:prstGeom>
            </p:spPr>
          </p:pic>
          <p:pic>
            <p:nvPicPr>
              <p:cNvPr id="47" name="Picture 46">
                <a:extLst>
                  <a:ext uri="{FF2B5EF4-FFF2-40B4-BE49-F238E27FC236}">
                    <a16:creationId xmlns:a16="http://schemas.microsoft.com/office/drawing/2014/main" id="{F5ABC512-EE0F-428D-8EF4-B3EC7864A718}"/>
                  </a:ext>
                </a:extLst>
              </p:cNvPr>
              <p:cNvPicPr>
                <a:picLocks noChangeAspect="1"/>
              </p:cNvPicPr>
              <p:nvPr/>
            </p:nvPicPr>
            <p:blipFill>
              <a:blip r:embed="rId12"/>
              <a:stretch>
                <a:fillRect/>
              </a:stretch>
            </p:blipFill>
            <p:spPr>
              <a:xfrm>
                <a:off x="6580896" y="3169440"/>
                <a:ext cx="509730" cy="346842"/>
              </a:xfrm>
              <a:prstGeom prst="rect">
                <a:avLst/>
              </a:prstGeom>
            </p:spPr>
          </p:pic>
        </p:grpSp>
        <p:sp>
          <p:nvSpPr>
            <p:cNvPr id="31" name="TextBox 30">
              <a:extLst>
                <a:ext uri="{FF2B5EF4-FFF2-40B4-BE49-F238E27FC236}">
                  <a16:creationId xmlns:a16="http://schemas.microsoft.com/office/drawing/2014/main" id="{4366A417-81E0-4DA6-A9CC-5D5959F369A4}"/>
                </a:ext>
              </a:extLst>
            </p:cNvPr>
            <p:cNvSpPr txBox="1"/>
            <p:nvPr/>
          </p:nvSpPr>
          <p:spPr>
            <a:xfrm>
              <a:off x="10934551" y="5389816"/>
              <a:ext cx="98595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40439"/>
                  </a:solidFill>
                  <a:effectLst/>
                  <a:uLnTx/>
                  <a:uFillTx/>
                  <a:latin typeface="Arial" panose="020B0604020202020204"/>
                  <a:ea typeface="+mn-ea"/>
                  <a:cs typeface="+mn-cs"/>
                </a:rPr>
                <a:t>Prosess-veiledere</a:t>
              </a:r>
            </a:p>
          </p:txBody>
        </p:sp>
      </p:grpSp>
    </p:spTree>
    <p:extLst>
      <p:ext uri="{BB962C8B-B14F-4D97-AF65-F5344CB8AC3E}">
        <p14:creationId xmlns:p14="http://schemas.microsoft.com/office/powerpoint/2010/main" val="426890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1A1A4C-7698-4742-861A-8D58DEC34BF0}"/>
              </a:ext>
            </a:extLst>
          </p:cNvPr>
          <p:cNvGraphicFramePr>
            <a:graphicFrameLocks noChangeAspect="1"/>
          </p:cNvGraphicFramePr>
          <p:nvPr>
            <p:custDataLst>
              <p:tags r:id="rId1"/>
            </p:custDataLst>
            <p:extLst>
              <p:ext uri="{D42A27DB-BD31-4B8C-83A1-F6EECF244321}">
                <p14:modId xmlns:p14="http://schemas.microsoft.com/office/powerpoint/2010/main" val="2177506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9" imgH="499" progId="TCLayout.ActiveDocument.1">
                  <p:embed/>
                </p:oleObj>
              </mc:Choice>
              <mc:Fallback>
                <p:oleObj name="think-cell Slide" r:id="rId4" imgW="499" imgH="499" progId="TCLayout.ActiveDocument.1">
                  <p:embed/>
                  <p:pic>
                    <p:nvPicPr>
                      <p:cNvPr id="2" name="Object 1" hidden="1">
                        <a:extLst>
                          <a:ext uri="{FF2B5EF4-FFF2-40B4-BE49-F238E27FC236}">
                            <a16:creationId xmlns:a16="http://schemas.microsoft.com/office/drawing/2014/main" id="{2D1A1A4C-7698-4742-861A-8D58DEC34B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0AF1F4-E121-4143-A67F-80B7CF884BB3}"/>
              </a:ext>
            </a:extLst>
          </p:cNvPr>
          <p:cNvSpPr>
            <a:spLocks noGrp="1"/>
          </p:cNvSpPr>
          <p:nvPr>
            <p:ph type="title"/>
          </p:nvPr>
        </p:nvSpPr>
        <p:spPr/>
        <p:txBody>
          <a:bodyPr vert="horz"/>
          <a:lstStyle/>
          <a:p>
            <a:r>
              <a:rPr lang="nb-NO" sz="3200"/>
              <a:t>Kommende aktiviteter InnoMed</a:t>
            </a:r>
          </a:p>
        </p:txBody>
      </p:sp>
      <p:sp>
        <p:nvSpPr>
          <p:cNvPr id="4" name="Content Placeholder 3">
            <a:extLst>
              <a:ext uri="{FF2B5EF4-FFF2-40B4-BE49-F238E27FC236}">
                <a16:creationId xmlns:a16="http://schemas.microsoft.com/office/drawing/2014/main" id="{DB01372A-F3E5-4866-AFAD-368B900A1B78}"/>
              </a:ext>
            </a:extLst>
          </p:cNvPr>
          <p:cNvSpPr>
            <a:spLocks noGrp="1"/>
          </p:cNvSpPr>
          <p:nvPr>
            <p:ph sz="half" idx="1"/>
          </p:nvPr>
        </p:nvSpPr>
        <p:spPr>
          <a:xfrm>
            <a:off x="838200" y="1825625"/>
            <a:ext cx="4849091" cy="4351338"/>
          </a:xfrm>
        </p:spPr>
        <p:txBody>
          <a:bodyPr>
            <a:normAutofit/>
          </a:bodyPr>
          <a:lstStyle/>
          <a:p>
            <a:pPr>
              <a:lnSpc>
                <a:spcPct val="100000"/>
              </a:lnSpc>
            </a:pPr>
            <a:r>
              <a:rPr lang="nb-NO"/>
              <a:t>Søknadsrunde prosessveiledning</a:t>
            </a:r>
          </a:p>
          <a:p>
            <a:pPr lvl="1">
              <a:lnSpc>
                <a:spcPct val="170000"/>
              </a:lnSpc>
            </a:pPr>
            <a:r>
              <a:rPr lang="nb-NO"/>
              <a:t>Neste søknadsfrist: </a:t>
            </a:r>
            <a:r>
              <a:rPr lang="nb-NO" b="1"/>
              <a:t>18. august</a:t>
            </a:r>
          </a:p>
          <a:p>
            <a:pPr lvl="1"/>
            <a:endParaRPr lang="nb-NO"/>
          </a:p>
          <a:p>
            <a:pPr marL="457200" lvl="1" indent="0">
              <a:buNone/>
            </a:pPr>
            <a:endParaRPr lang="nb-NO"/>
          </a:p>
        </p:txBody>
      </p:sp>
      <p:pic>
        <p:nvPicPr>
          <p:cNvPr id="9" name="Content Placeholder 7">
            <a:extLst>
              <a:ext uri="{FF2B5EF4-FFF2-40B4-BE49-F238E27FC236}">
                <a16:creationId xmlns:a16="http://schemas.microsoft.com/office/drawing/2014/main" id="{BDF56871-928C-D1F6-045F-2C10330E2956}"/>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79264" y="1825625"/>
            <a:ext cx="3352123" cy="3780054"/>
          </a:xfrm>
          <a:prstGeom prst="rect">
            <a:avLst/>
          </a:prstGeom>
        </p:spPr>
      </p:pic>
    </p:spTree>
    <p:extLst>
      <p:ext uri="{BB962C8B-B14F-4D97-AF65-F5344CB8AC3E}">
        <p14:creationId xmlns:p14="http://schemas.microsoft.com/office/powerpoint/2010/main" val="239963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344EB38-C9AF-4E81-8834-9CDFAF9430EF}"/>
              </a:ext>
            </a:extLst>
          </p:cNvPr>
          <p:cNvGraphicFramePr>
            <a:graphicFrameLocks noChangeAspect="1"/>
          </p:cNvGraphicFramePr>
          <p:nvPr>
            <p:custDataLst>
              <p:tags r:id="rId1"/>
            </p:custDataLst>
            <p:extLst>
              <p:ext uri="{D42A27DB-BD31-4B8C-83A1-F6EECF244321}">
                <p14:modId xmlns:p14="http://schemas.microsoft.com/office/powerpoint/2010/main" val="3800391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5344EB38-C9AF-4E81-8834-9CDFAF9430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DF544A-C3AB-5043-BA44-AE721EC20450}"/>
              </a:ext>
            </a:extLst>
          </p:cNvPr>
          <p:cNvSpPr>
            <a:spLocks noGrp="1"/>
          </p:cNvSpPr>
          <p:nvPr>
            <p:ph type="title"/>
          </p:nvPr>
        </p:nvSpPr>
        <p:spPr/>
        <p:txBody>
          <a:bodyPr vert="horz">
            <a:normAutofit/>
          </a:bodyPr>
          <a:lstStyle/>
          <a:p>
            <a:r>
              <a:rPr lang="nb-NO" sz="3600"/>
              <a:t>Bakgrunn for prosjektet «Digital sårbehandling»</a:t>
            </a:r>
          </a:p>
        </p:txBody>
      </p:sp>
    </p:spTree>
    <p:extLst>
      <p:ext uri="{BB962C8B-B14F-4D97-AF65-F5344CB8AC3E}">
        <p14:creationId xmlns:p14="http://schemas.microsoft.com/office/powerpoint/2010/main" val="2489495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useBgFill="1">
        <p:nvSpPr>
          <p:cNvPr id="13" name="Freeform: Shape 12">
            <a:extLst>
              <a:ext uri="{FF2B5EF4-FFF2-40B4-BE49-F238E27FC236}">
                <a16:creationId xmlns:a16="http://schemas.microsoft.com/office/drawing/2014/main" id="{A8DDC302-DBEC-4742-B54B-5E9AAFE96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858000"/>
          </a:xfrm>
          <a:custGeom>
            <a:avLst/>
            <a:gdLst>
              <a:gd name="connsiteX0" fmla="*/ 0 w 11430001"/>
              <a:gd name="connsiteY0" fmla="*/ 0 h 6858000"/>
              <a:gd name="connsiteX1" fmla="*/ 5330522 w 11430001"/>
              <a:gd name="connsiteY1" fmla="*/ 0 h 6858000"/>
              <a:gd name="connsiteX2" fmla="*/ 5334002 w 11430001"/>
              <a:gd name="connsiteY2" fmla="*/ 0 h 6858000"/>
              <a:gd name="connsiteX3" fmla="*/ 5334002 w 11430001"/>
              <a:gd name="connsiteY3" fmla="*/ 762270 h 6858000"/>
              <a:gd name="connsiteX4" fmla="*/ 11430001 w 11430001"/>
              <a:gd name="connsiteY4" fmla="*/ 762270 h 6858000"/>
              <a:gd name="connsiteX5" fmla="*/ 11430001 w 11430001"/>
              <a:gd name="connsiteY5" fmla="*/ 6094807 h 6858000"/>
              <a:gd name="connsiteX6" fmla="*/ 5330522 w 11430001"/>
              <a:gd name="connsiteY6" fmla="*/ 6094807 h 6858000"/>
              <a:gd name="connsiteX7" fmla="*/ 5330522 w 11430001"/>
              <a:gd name="connsiteY7" fmla="*/ 6858000 h 6858000"/>
              <a:gd name="connsiteX8" fmla="*/ 0 w 11430001"/>
              <a:gd name="connsiteY8" fmla="*/ 6858000 h 6858000"/>
              <a:gd name="connsiteX9" fmla="*/ 0 w 11430001"/>
              <a:gd name="connsiteY9" fmla="*/ 60948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1" h="6858000">
                <a:moveTo>
                  <a:pt x="0" y="0"/>
                </a:moveTo>
                <a:lnTo>
                  <a:pt x="5330522" y="0"/>
                </a:lnTo>
                <a:lnTo>
                  <a:pt x="5334002" y="0"/>
                </a:lnTo>
                <a:lnTo>
                  <a:pt x="5334002" y="762270"/>
                </a:lnTo>
                <a:lnTo>
                  <a:pt x="11430001" y="762270"/>
                </a:lnTo>
                <a:lnTo>
                  <a:pt x="11430001" y="6094807"/>
                </a:lnTo>
                <a:lnTo>
                  <a:pt x="5330522" y="6094807"/>
                </a:lnTo>
                <a:lnTo>
                  <a:pt x="5330522" y="6858000"/>
                </a:lnTo>
                <a:lnTo>
                  <a:pt x="0" y="6858000"/>
                </a:lnTo>
                <a:lnTo>
                  <a:pt x="0" y="6094807"/>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tel 1">
            <a:extLst>
              <a:ext uri="{FF2B5EF4-FFF2-40B4-BE49-F238E27FC236}">
                <a16:creationId xmlns:a16="http://schemas.microsoft.com/office/drawing/2014/main" id="{73827181-7F4D-2C65-9E05-A26E58731530}"/>
              </a:ext>
            </a:extLst>
          </p:cNvPr>
          <p:cNvSpPr>
            <a:spLocks noGrp="1"/>
          </p:cNvSpPr>
          <p:nvPr>
            <p:ph type="ctrTitle"/>
          </p:nvPr>
        </p:nvSpPr>
        <p:spPr>
          <a:xfrm>
            <a:off x="6082616" y="1517904"/>
            <a:ext cx="4579288" cy="2796945"/>
          </a:xfrm>
        </p:spPr>
        <p:txBody>
          <a:bodyPr>
            <a:normAutofit/>
          </a:bodyPr>
          <a:lstStyle/>
          <a:p>
            <a:pPr algn="l"/>
            <a:r>
              <a:rPr lang="nb-NO"/>
              <a:t>Digital heime-</a:t>
            </a:r>
            <a:r>
              <a:rPr lang="nb-NO" err="1"/>
              <a:t>oppføljing</a:t>
            </a:r>
            <a:endParaRPr lang="nb-NO"/>
          </a:p>
        </p:txBody>
      </p:sp>
      <p:pic>
        <p:nvPicPr>
          <p:cNvPr id="4" name="Picture 3" descr="Abstrakt røykbakgrunn">
            <a:extLst>
              <a:ext uri="{FF2B5EF4-FFF2-40B4-BE49-F238E27FC236}">
                <a16:creationId xmlns:a16="http://schemas.microsoft.com/office/drawing/2014/main" id="{6539C30E-8CDF-0108-96D6-FD1D6079B588}"/>
              </a:ext>
            </a:extLst>
          </p:cNvPr>
          <p:cNvPicPr>
            <a:picLocks noChangeAspect="1"/>
          </p:cNvPicPr>
          <p:nvPr/>
        </p:nvPicPr>
        <p:blipFill rotWithShape="1">
          <a:blip r:embed="rId2"/>
          <a:srcRect l="13378" r="20222" b="2"/>
          <a:stretch/>
        </p:blipFill>
        <p:spPr>
          <a:xfrm>
            <a:off x="20" y="758953"/>
            <a:ext cx="5327883" cy="5335854"/>
          </a:xfrm>
          <a:prstGeom prst="rect">
            <a:avLst/>
          </a:prstGeom>
        </p:spPr>
      </p:pic>
      <p:pic>
        <p:nvPicPr>
          <p:cNvPr id="5" name="Picture 2" descr="Kvinnherad kommune, Rådhuset logo">
            <a:extLst>
              <a:ext uri="{FF2B5EF4-FFF2-40B4-BE49-F238E27FC236}">
                <a16:creationId xmlns:a16="http://schemas.microsoft.com/office/drawing/2014/main" id="{745C1BE4-9C46-1EC3-A475-A1E8D35751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784123"/>
            <a:ext cx="1981200" cy="667388"/>
          </a:xfrm>
          <a:prstGeom prst="rect">
            <a:avLst/>
          </a:prstGeom>
          <a:noFill/>
          <a:ln>
            <a:noFill/>
          </a:ln>
        </p:spPr>
      </p:pic>
      <p:pic>
        <p:nvPicPr>
          <p:cNvPr id="6" name="Picture 7">
            <a:extLst>
              <a:ext uri="{FF2B5EF4-FFF2-40B4-BE49-F238E27FC236}">
                <a16:creationId xmlns:a16="http://schemas.microsoft.com/office/drawing/2014/main" id="{5F5ED5B7-4518-00C7-6AEF-BA2AD25104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6617" y="4784123"/>
            <a:ext cx="1695133" cy="600911"/>
          </a:xfrm>
          <a:prstGeom prst="rect">
            <a:avLst/>
          </a:prstGeom>
          <a:noFill/>
        </p:spPr>
      </p:pic>
    </p:spTree>
    <p:extLst>
      <p:ext uri="{BB962C8B-B14F-4D97-AF65-F5344CB8AC3E}">
        <p14:creationId xmlns:p14="http://schemas.microsoft.com/office/powerpoint/2010/main" val="2631522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40" name="Rectangle 103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useBgFill="1">
        <p:nvSpPr>
          <p:cNvPr id="1041" name="Rectangle 1036">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tel 1">
            <a:extLst>
              <a:ext uri="{FF2B5EF4-FFF2-40B4-BE49-F238E27FC236}">
                <a16:creationId xmlns:a16="http://schemas.microsoft.com/office/drawing/2014/main" id="{9BA96F68-2B2A-7DA4-C164-AC35319B032D}"/>
              </a:ext>
            </a:extLst>
          </p:cNvPr>
          <p:cNvSpPr>
            <a:spLocks noGrp="1"/>
          </p:cNvSpPr>
          <p:nvPr>
            <p:ph type="title"/>
          </p:nvPr>
        </p:nvSpPr>
        <p:spPr>
          <a:xfrm>
            <a:off x="5411874" y="1517903"/>
            <a:ext cx="5250030" cy="1345115"/>
          </a:xfrm>
        </p:spPr>
        <p:txBody>
          <a:bodyPr>
            <a:normAutofit/>
          </a:bodyPr>
          <a:lstStyle/>
          <a:p>
            <a:r>
              <a:rPr lang="nb-NO" err="1"/>
              <a:t>Kvifor</a:t>
            </a:r>
            <a:r>
              <a:rPr lang="nb-NO"/>
              <a:t> Kvinnherad og Ullensvang?</a:t>
            </a:r>
          </a:p>
        </p:txBody>
      </p:sp>
      <p:pic>
        <p:nvPicPr>
          <p:cNvPr id="1026" name="Picture 2" descr="Vestland kan tape rasmillioner. – De vil sende penger østover og nordover.">
            <a:extLst>
              <a:ext uri="{FF2B5EF4-FFF2-40B4-BE49-F238E27FC236}">
                <a16:creationId xmlns:a16="http://schemas.microsoft.com/office/drawing/2014/main" id="{75C0BCE2-A062-6387-7487-40F7E6B136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93" r="27330" b="-1"/>
          <a:stretch/>
        </p:blipFill>
        <p:spPr bwMode="auto">
          <a:xfrm>
            <a:off x="762000" y="758952"/>
            <a:ext cx="3890922" cy="5340096"/>
          </a:xfrm>
          <a:prstGeom prst="rect">
            <a:avLst/>
          </a:prstGeom>
          <a:noFill/>
          <a:extLst>
            <a:ext uri="{909E8E84-426E-40DD-AFC4-6F175D3DCCD1}">
              <a14:hiddenFill xmlns:a14="http://schemas.microsoft.com/office/drawing/2010/main">
                <a:solidFill>
                  <a:srgbClr val="FFFFFF"/>
                </a:solidFill>
              </a14:hiddenFill>
            </a:ext>
          </a:extLst>
        </p:spPr>
      </p:pic>
      <p:sp>
        <p:nvSpPr>
          <p:cNvPr id="1042" name="Content Placeholder 1029">
            <a:extLst>
              <a:ext uri="{FF2B5EF4-FFF2-40B4-BE49-F238E27FC236}">
                <a16:creationId xmlns:a16="http://schemas.microsoft.com/office/drawing/2014/main" id="{790AE5C6-9C00-EDA2-91D2-F4D3B57634A6}"/>
              </a:ext>
            </a:extLst>
          </p:cNvPr>
          <p:cNvSpPr>
            <a:spLocks noGrp="1"/>
          </p:cNvSpPr>
          <p:nvPr>
            <p:ph idx="1"/>
          </p:nvPr>
        </p:nvSpPr>
        <p:spPr>
          <a:xfrm>
            <a:off x="5411874" y="2970222"/>
            <a:ext cx="5250030" cy="2610771"/>
          </a:xfrm>
        </p:spPr>
        <p:txBody>
          <a:bodyPr>
            <a:normAutofit/>
          </a:bodyPr>
          <a:lstStyle/>
          <a:p>
            <a:pPr marL="0" indent="0">
              <a:buNone/>
            </a:pPr>
            <a:r>
              <a:rPr lang="en-US"/>
              <a:t>- </a:t>
            </a:r>
            <a:r>
              <a:rPr lang="en-US" err="1"/>
              <a:t>Utfordrande</a:t>
            </a:r>
            <a:r>
              <a:rPr lang="en-US"/>
              <a:t> </a:t>
            </a:r>
            <a:r>
              <a:rPr lang="en-US" err="1"/>
              <a:t>transportvegar</a:t>
            </a:r>
            <a:endParaRPr lang="en-US"/>
          </a:p>
        </p:txBody>
      </p:sp>
    </p:spTree>
    <p:extLst>
      <p:ext uri="{BB962C8B-B14F-4D97-AF65-F5344CB8AC3E}">
        <p14:creationId xmlns:p14="http://schemas.microsoft.com/office/powerpoint/2010/main" val="641784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10.xml><?xml version="1.0" encoding="utf-8"?>
<a:theme xmlns:a="http://schemas.openxmlformats.org/drawingml/2006/main" name="4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1.xml><?xml version="1.0" encoding="utf-8"?>
<a:theme xmlns:a="http://schemas.openxmlformats.org/drawingml/2006/main" name="7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2.xml><?xml version="1.0" encoding="utf-8"?>
<a:theme xmlns:a="http://schemas.openxmlformats.org/drawingml/2006/main" name="10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3.xml><?xml version="1.0" encoding="utf-8"?>
<a:theme xmlns:a="http://schemas.openxmlformats.org/drawingml/2006/main" name="11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4.xml><?xml version="1.0" encoding="utf-8"?>
<a:theme xmlns:a="http://schemas.openxmlformats.org/drawingml/2006/main" name="1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15.xml><?xml version="1.0" encoding="utf-8"?>
<a:theme xmlns:a="http://schemas.openxmlformats.org/drawingml/2006/main" name="1_Office-tema">
  <a:themeElements>
    <a:clrScheme name="HMN">
      <a:dk1>
        <a:srgbClr val="000000"/>
      </a:dk1>
      <a:lt1>
        <a:srgbClr val="FFFFFF"/>
      </a:lt1>
      <a:dk2>
        <a:srgbClr val="003283"/>
      </a:dk2>
      <a:lt2>
        <a:srgbClr val="E8F0FA"/>
      </a:lt2>
      <a:accent1>
        <a:srgbClr val="81A9E1"/>
      </a:accent1>
      <a:accent2>
        <a:srgbClr val="BD0C2E"/>
      </a:accent2>
      <a:accent3>
        <a:srgbClr val="E3A610"/>
      </a:accent3>
      <a:accent4>
        <a:srgbClr val="5C3228"/>
      </a:accent4>
      <a:accent5>
        <a:srgbClr val="6B9B3A"/>
      </a:accent5>
      <a:accent6>
        <a:srgbClr val="8D695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SE NORD-TRØNDELAG" id="{A6E78FFA-735B-6B47-AC70-42FAEAA489C8}" vid="{0857FD8F-3478-8B4F-B1DB-95ABA625C048}"/>
    </a:ext>
  </a:extLst>
</a:theme>
</file>

<file path=ppt/theme/theme16.xml><?xml version="1.0" encoding="utf-8"?>
<a:theme xmlns:a="http://schemas.openxmlformats.org/drawingml/2006/main" name="2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17.xml><?xml version="1.0" encoding="utf-8"?>
<a:theme xmlns:a="http://schemas.openxmlformats.org/drawingml/2006/main" name="3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18.xml><?xml version="1.0" encoding="utf-8"?>
<a:theme xmlns:a="http://schemas.openxmlformats.org/drawingml/2006/main" name="12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9.xml><?xml version="1.0" encoding="utf-8"?>
<a:theme xmlns:a="http://schemas.openxmlformats.org/drawingml/2006/main" name="4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2.xml><?xml version="1.0" encoding="utf-8"?>
<a:theme xmlns:a="http://schemas.openxmlformats.org/drawingml/2006/main" name="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20.xml><?xml version="1.0" encoding="utf-8"?>
<a:theme xmlns:a="http://schemas.openxmlformats.org/drawingml/2006/main" name="PA Consulting (New VI)">
  <a:themeElements>
    <a:clrScheme name="NEW VI Colours - PA">
      <a:dk1>
        <a:srgbClr val="000000"/>
      </a:dk1>
      <a:lt1>
        <a:srgbClr val="FFFFFF"/>
      </a:lt1>
      <a:dk2>
        <a:srgbClr val="CDECF2"/>
      </a:dk2>
      <a:lt2>
        <a:srgbClr val="0580A7"/>
      </a:lt2>
      <a:accent1>
        <a:srgbClr val="00172D"/>
      </a:accent1>
      <a:accent2>
        <a:srgbClr val="024D78"/>
      </a:accent2>
      <a:accent3>
        <a:srgbClr val="36465A"/>
      </a:accent3>
      <a:accent4>
        <a:srgbClr val="64778A"/>
      </a:accent4>
      <a:accent5>
        <a:srgbClr val="A2B3C9"/>
      </a:accent5>
      <a:accent6>
        <a:srgbClr val="E8ECF2"/>
      </a:accent6>
      <a:hlink>
        <a:srgbClr val="024D78"/>
      </a:hlink>
      <a:folHlink>
        <a:srgbClr val="A2B3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100" dirty="0" err="1" smtClean="0"/>
        </a:defPPr>
      </a:lstStyle>
    </a:txDef>
  </a:objectDefaults>
  <a:extraClrSchemeLst/>
  <a:custClrLst>
    <a:custClr name="Aqua 01">
      <a:srgbClr val="CDECF2"/>
    </a:custClr>
    <a:custClr name="Grey 01">
      <a:srgbClr val="E8ECF2"/>
    </a:custClr>
    <a:custClr name="Lime 01">
      <a:srgbClr val="D5ECC8"/>
    </a:custClr>
    <a:custClr name="Apricot 01">
      <a:srgbClr val="FAECBD"/>
    </a:custClr>
    <a:custClr name="Rose 01">
      <a:srgbClr val="F3D3DC"/>
    </a:custClr>
    <a:custClr name="Blank">
      <a:srgbClr val="FFFFFF"/>
    </a:custClr>
    <a:custClr name="Blank">
      <a:srgbClr val="FFFFFF"/>
    </a:custClr>
    <a:custClr name="Blank">
      <a:srgbClr val="FFFFFF"/>
    </a:custClr>
    <a:custClr name="Error Red">
      <a:srgbClr val="CC1D63"/>
    </a:custClr>
    <a:custClr name="PA Ingenuity Red">
      <a:srgbClr val="F62B44"/>
    </a:custClr>
    <a:custClr name="Aqua 02">
      <a:srgbClr val="B7E5EE"/>
    </a:custClr>
    <a:custClr name="Grey 02">
      <a:srgbClr val="A2B3C9"/>
    </a:custClr>
    <a:custClr name="Lime 02">
      <a:srgbClr val="C0EFA5"/>
    </a:custClr>
    <a:custClr name="Apricot 02">
      <a:srgbClr val="FFE18E"/>
    </a:custClr>
    <a:custClr name="Rose 02">
      <a:srgbClr val="FFBECF"/>
    </a:custClr>
    <a:custClr name="Blank">
      <a:srgbClr val="FFFFFF"/>
    </a:custClr>
    <a:custClr name="Blank">
      <a:srgbClr val="FFFFFF"/>
    </a:custClr>
    <a:custClr name="Blank">
      <a:srgbClr val="FFFFFF"/>
    </a:custClr>
    <a:custClr name="Warning Amber">
      <a:srgbClr val="FF6C3B"/>
    </a:custClr>
    <a:custClr name="Logo Grey">
      <a:srgbClr val="7C8B9A"/>
    </a:custClr>
    <a:custClr name="Aqua 03">
      <a:srgbClr val="4AB9D3"/>
    </a:custClr>
    <a:custClr name="Grey 03">
      <a:srgbClr val="64778A"/>
    </a:custClr>
    <a:custClr name="Lime 03">
      <a:srgbClr val="6CBD3A"/>
    </a:custClr>
    <a:custClr name="Apricot 03">
      <a:srgbClr val="FFC000"/>
    </a:custClr>
    <a:custClr name="Rose 03">
      <a:srgbClr val="F3809E"/>
    </a:custClr>
    <a:custClr name="Blank">
      <a:srgbClr val="FFFFFF"/>
    </a:custClr>
    <a:custClr name="Blank">
      <a:srgbClr val="FFFFFF"/>
    </a:custClr>
    <a:custClr name="Blank">
      <a:srgbClr val="FFFFFF"/>
    </a:custClr>
    <a:custClr name="Success Green">
      <a:srgbClr val="008471"/>
    </a:custClr>
    <a:custClr name="Dark Blue">
      <a:srgbClr val="00172D"/>
    </a:custClr>
    <a:custClr name="Aqua 04">
      <a:srgbClr val="0580A7"/>
    </a:custClr>
    <a:custClr name="Grey 04">
      <a:srgbClr val="36465A"/>
    </a:custClr>
    <a:custClr name="Lime 04">
      <a:srgbClr val="2C8027"/>
    </a:custClr>
    <a:custClr name="Blank">
      <a:srgbClr val="FFFFFF"/>
    </a:custClr>
    <a:custClr name="Rose 04">
      <a:srgbClr val="EE2F66"/>
    </a:custClr>
    <a:custClr name="Blank">
      <a:srgbClr val="FFFFFF"/>
    </a:custClr>
    <a:custClr name="Blank">
      <a:srgbClr val="FFFFFF"/>
    </a:custClr>
    <a:custClr name="Blank">
      <a:srgbClr val="FFFFFF"/>
    </a:custClr>
    <a:custClr name="Blank">
      <a:srgbClr val="FFFFFF"/>
    </a:custClr>
    <a:custClr name="Blank">
      <a:srgbClr val="FFFFFF"/>
    </a:custClr>
    <a:custClr name="Aqua 05">
      <a:srgbClr val="024D7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PrismaticVTI">
  <a:themeElements>
    <a:clrScheme name="AnalogousFromDarkSeedLeftStep">
      <a:dk1>
        <a:srgbClr val="000000"/>
      </a:dk1>
      <a:lt1>
        <a:srgbClr val="FFFFFF"/>
      </a:lt1>
      <a:dk2>
        <a:srgbClr val="301B2D"/>
      </a:dk2>
      <a:lt2>
        <a:srgbClr val="F0F3F2"/>
      </a:lt2>
      <a:accent1>
        <a:srgbClr val="E72983"/>
      </a:accent1>
      <a:accent2>
        <a:srgbClr val="D517C0"/>
      </a:accent2>
      <a:accent3>
        <a:srgbClr val="AD29E7"/>
      </a:accent3>
      <a:accent4>
        <a:srgbClr val="5725D7"/>
      </a:accent4>
      <a:accent5>
        <a:srgbClr val="2944E7"/>
      </a:accent5>
      <a:accent6>
        <a:srgbClr val="1781D5"/>
      </a:accent6>
      <a:hlink>
        <a:srgbClr val="433FBF"/>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2.xml><?xml version="1.0" encoding="utf-8"?>
<a:theme xmlns:a="http://schemas.openxmlformats.org/drawingml/2006/main" name="5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23.xml><?xml version="1.0" encoding="utf-8"?>
<a:theme xmlns:a="http://schemas.openxmlformats.org/drawingml/2006/main" name="3_Office-tema">
  <a:themeElements>
    <a:clrScheme name="FHI">
      <a:dk1>
        <a:srgbClr val="000000"/>
      </a:dk1>
      <a:lt1>
        <a:srgbClr val="FFFFFF"/>
      </a:lt1>
      <a:dk2>
        <a:srgbClr val="32345C"/>
      </a:dk2>
      <a:lt2>
        <a:srgbClr val="CEC3B6"/>
      </a:lt2>
      <a:accent1>
        <a:srgbClr val="6795A6"/>
      </a:accent1>
      <a:accent2>
        <a:srgbClr val="FE7668"/>
      </a:accent2>
      <a:accent3>
        <a:srgbClr val="B22B59"/>
      </a:accent3>
      <a:accent4>
        <a:srgbClr val="F5E360"/>
      </a:accent4>
      <a:accent5>
        <a:srgbClr val="590C44"/>
      </a:accent5>
      <a:accent6>
        <a:srgbClr val="6C5D5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4.xml><?xml version="1.0" encoding="utf-8"?>
<a:theme xmlns:a="http://schemas.openxmlformats.org/drawingml/2006/main" name="8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5.xml><?xml version="1.0" encoding="utf-8"?>
<a:theme xmlns:a="http://schemas.openxmlformats.org/drawingml/2006/main" name="3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6.xml><?xml version="1.0" encoding="utf-8"?>
<a:theme xmlns:a="http://schemas.openxmlformats.org/drawingml/2006/main" name="9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7.xml><?xml version="1.0" encoding="utf-8"?>
<a:theme xmlns:a="http://schemas.openxmlformats.org/drawingml/2006/main" name="5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8.xml><?xml version="1.0" encoding="utf-8"?>
<a:theme xmlns:a="http://schemas.openxmlformats.org/drawingml/2006/main" name="2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9.xml><?xml version="1.0" encoding="utf-8"?>
<a:theme xmlns:a="http://schemas.openxmlformats.org/drawingml/2006/main" name="1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k_x002e_status xmlns="f80ed291-6564-4387-90a6-c55f06728508" xsi:nil="true"/>
    <_ip_UnifiedCompliancePolicyUIAction xmlns="http://schemas.microsoft.com/sharepoint/v3" xsi:nil="true"/>
    <_ip_UnifiedCompliancePolicyProperties xmlns="http://schemas.microsoft.com/sharepoint/v3" xsi:nil="true"/>
    <Info_x0001f4d1_ xmlns="f80ed291-6564-4387-90a6-c55f06728508" xsi:nil="true"/>
    <Delteksternt xmlns="f80ed291-6564-4387-90a6-c55f06728508">false</Delteksternt>
    <lcf76f155ced4ddcb4097134ff3c332f xmlns="f80ed291-6564-4387-90a6-c55f06728508">
      <Terms xmlns="http://schemas.microsoft.com/office/infopath/2007/PartnerControls"/>
    </lcf76f155ced4ddcb4097134ff3c332f>
    <TaxCatchAll xmlns="39d86da6-136f-4bbf-bde7-6342502e9d96" xsi:nil="true"/>
    <SharedWithUsers xmlns="39d86da6-136f-4bbf-bde7-6342502e9d96">
      <UserInfo>
        <DisplayName>Robert Høgvall</DisplayName>
        <AccountId>59</AccountId>
        <AccountType/>
      </UserInfo>
      <UserInfo>
        <DisplayName>Signe Jerving</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5BF609FE1DF74FA20052C9994C0957" ma:contentTypeVersion="21" ma:contentTypeDescription="Create a new document." ma:contentTypeScope="" ma:versionID="829caf08350d4d8f67b4b72a459759eb">
  <xsd:schema xmlns:xsd="http://www.w3.org/2001/XMLSchema" xmlns:xs="http://www.w3.org/2001/XMLSchema" xmlns:p="http://schemas.microsoft.com/office/2006/metadata/properties" xmlns:ns1="http://schemas.microsoft.com/sharepoint/v3" xmlns:ns2="f80ed291-6564-4387-90a6-c55f06728508" xmlns:ns3="39d86da6-136f-4bbf-bde7-6342502e9d96" targetNamespace="http://schemas.microsoft.com/office/2006/metadata/properties" ma:root="true" ma:fieldsID="7a1106238de35574ee0a0cf0a02cb029" ns1:_="" ns2:_="" ns3:_="">
    <xsd:import namespace="http://schemas.microsoft.com/sharepoint/v3"/>
    <xsd:import namespace="f80ed291-6564-4387-90a6-c55f06728508"/>
    <xsd:import namespace="39d86da6-136f-4bbf-bde7-6342502e9d96"/>
    <xsd:element name="properties">
      <xsd:complexType>
        <xsd:sequence>
          <xsd:element name="documentManagement">
            <xsd:complexType>
              <xsd:all>
                <xsd:element ref="ns2:Dok_x002e_status" minOccurs="0"/>
                <xsd:element ref="ns2:Delteksternt" minOccurs="0"/>
                <xsd:element ref="ns2:Info_x0001f4d1_" minOccurs="0"/>
                <xsd:element ref="ns1:_ip_UnifiedCompliancePolicyPropertie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1:_ip_UnifiedCompliancePolicyUIAction"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5"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0ed291-6564-4387-90a6-c55f06728508" elementFormDefault="qualified">
    <xsd:import namespace="http://schemas.microsoft.com/office/2006/documentManagement/types"/>
    <xsd:import namespace="http://schemas.microsoft.com/office/infopath/2007/PartnerControls"/>
    <xsd:element name="Dok_x002e_status" ma:index="2" nillable="true" ma:displayName="Dok. status" ma:format="Dropdown" ma:internalName="Dok_x002e_status">
      <xsd:simpleType>
        <xsd:restriction base="dms:Choice">
          <xsd:enumeration value="Utkast ▶"/>
          <xsd:enumeration value="Gjeldende ✅"/>
          <xsd:enumeration value="Utgått ❌"/>
          <xsd:enumeration value="For info 💡"/>
          <xsd:enumeration value="Annet"/>
        </xsd:restriction>
      </xsd:simpleType>
    </xsd:element>
    <xsd:element name="Delteksternt" ma:index="3" nillable="true" ma:displayName="Delt eksternt 🔓" ma:default="0" ma:format="Dropdown" ma:internalName="Delteksternt">
      <xsd:simpleType>
        <xsd:restriction base="dms:Boolean"/>
      </xsd:simpleType>
    </xsd:element>
    <xsd:element name="Info_x0001f4d1_" ma:index="4" nillable="true" ma:displayName="Info 📑" ma:format="Dropdown" ma:internalName="Info_x0001f4d1_">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dc50227e-c313-4633-a131-4c0e9c1be02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d86da6-136f-4bbf-bde7-6342502e9d96"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d42d1a1a-24c2-4327-9f0b-197f813b8dda}" ma:internalName="TaxCatchAll" ma:showField="CatchAllData" ma:web="39d86da6-136f-4bbf-bde7-6342502e9d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D1808F-9832-46E2-89EE-68E7FE346F1E}">
  <ds:schemaRefs>
    <ds:schemaRef ds:uri="http://purl.org/dc/dcmitype/"/>
    <ds:schemaRef ds:uri="http://schemas.microsoft.com/sharepoint/v3"/>
    <ds:schemaRef ds:uri="http://schemas.microsoft.com/office/2006/metadata/properties"/>
    <ds:schemaRef ds:uri="http://schemas.microsoft.com/office/infopath/2007/PartnerControls"/>
    <ds:schemaRef ds:uri="http://purl.org/dc/elements/1.1/"/>
    <ds:schemaRef ds:uri="http://www.w3.org/XML/1998/namespace"/>
    <ds:schemaRef ds:uri="http://purl.org/dc/terms/"/>
    <ds:schemaRef ds:uri="http://schemas.microsoft.com/office/2006/documentManagement/types"/>
    <ds:schemaRef ds:uri="http://schemas.openxmlformats.org/package/2006/metadata/core-properties"/>
    <ds:schemaRef ds:uri="39d86da6-136f-4bbf-bde7-6342502e9d96"/>
    <ds:schemaRef ds:uri="f80ed291-6564-4387-90a6-c55f06728508"/>
  </ds:schemaRefs>
</ds:datastoreItem>
</file>

<file path=customXml/itemProps2.xml><?xml version="1.0" encoding="utf-8"?>
<ds:datastoreItem xmlns:ds="http://schemas.openxmlformats.org/officeDocument/2006/customXml" ds:itemID="{8B6906F1-BC5A-4F5D-9478-51E87E6F6B85}">
  <ds:schemaRefs>
    <ds:schemaRef ds:uri="http://schemas.microsoft.com/sharepoint/v3/contenttype/forms"/>
  </ds:schemaRefs>
</ds:datastoreItem>
</file>

<file path=customXml/itemProps3.xml><?xml version="1.0" encoding="utf-8"?>
<ds:datastoreItem xmlns:ds="http://schemas.openxmlformats.org/officeDocument/2006/customXml" ds:itemID="{269B2E14-50CC-4ADD-AD8C-0F986174BC55}">
  <ds:schemaRefs>
    <ds:schemaRef ds:uri="39d86da6-136f-4bbf-bde7-6342502e9d96"/>
    <ds:schemaRef ds:uri="f80ed291-6564-4387-90a6-c55f067285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TotalTime>
  <Words>1528</Words>
  <Application>Microsoft Macintosh PowerPoint</Application>
  <PresentationFormat>Widescreen</PresentationFormat>
  <Paragraphs>440</Paragraphs>
  <Slides>37</Slides>
  <Notes>25</Notes>
  <HiddenSlides>0</HiddenSlides>
  <MMClips>0</MMClips>
  <ScaleCrop>false</ScaleCrop>
  <HeadingPairs>
    <vt:vector size="8" baseType="variant">
      <vt:variant>
        <vt:lpstr>Fonts Used</vt:lpstr>
      </vt:variant>
      <vt:variant>
        <vt:i4>11</vt:i4>
      </vt:variant>
      <vt:variant>
        <vt:lpstr>Theme</vt:lpstr>
      </vt:variant>
      <vt:variant>
        <vt:i4>24</vt:i4>
      </vt:variant>
      <vt:variant>
        <vt:lpstr>Embedded OLE Servers</vt:lpstr>
      </vt:variant>
      <vt:variant>
        <vt:i4>1</vt:i4>
      </vt:variant>
      <vt:variant>
        <vt:lpstr>Slide Titles</vt:lpstr>
      </vt:variant>
      <vt:variant>
        <vt:i4>37</vt:i4>
      </vt:variant>
    </vt:vector>
  </HeadingPairs>
  <TitlesOfParts>
    <vt:vector size="73" baseType="lpstr">
      <vt:lpstr>Aharoni</vt:lpstr>
      <vt:lpstr>Arial</vt:lpstr>
      <vt:lpstr>Arial,Sans-Serif</vt:lpstr>
      <vt:lpstr>Avenir Next LT Pro</vt:lpstr>
      <vt:lpstr>Book Antiqua</vt:lpstr>
      <vt:lpstr>Calibri</vt:lpstr>
      <vt:lpstr>Cambria Math</vt:lpstr>
      <vt:lpstr>Century</vt:lpstr>
      <vt:lpstr>Symbol</vt:lpstr>
      <vt:lpstr>Verdana</vt:lpstr>
      <vt:lpstr>Wingdings</vt:lpstr>
      <vt:lpstr>Lys med mønster</vt:lpstr>
      <vt:lpstr>Mørk med mønster</vt:lpstr>
      <vt:lpstr>6_Mørk med mønster</vt:lpstr>
      <vt:lpstr>8_Mørk med mønster</vt:lpstr>
      <vt:lpstr>3_Mørk med mønster</vt:lpstr>
      <vt:lpstr>9_Mørk med mønster</vt:lpstr>
      <vt:lpstr>5_Mørk med mønster</vt:lpstr>
      <vt:lpstr>2_Mørk med mønster</vt:lpstr>
      <vt:lpstr>1_Mørk med mønster</vt:lpstr>
      <vt:lpstr>4_Mørk med mønster</vt:lpstr>
      <vt:lpstr>7_Mørk med mønster</vt:lpstr>
      <vt:lpstr>10_Mørk med mønster</vt:lpstr>
      <vt:lpstr>11_Mørk med mønster</vt:lpstr>
      <vt:lpstr>1_Lys med mønster</vt:lpstr>
      <vt:lpstr>1_Office-tema</vt:lpstr>
      <vt:lpstr>2_Lys med mønster</vt:lpstr>
      <vt:lpstr>3_Lys med mønster</vt:lpstr>
      <vt:lpstr>12_Mørk med mønster</vt:lpstr>
      <vt:lpstr>4_Lys med mønster</vt:lpstr>
      <vt:lpstr>PA Consulting (New VI)</vt:lpstr>
      <vt:lpstr>PrismaticVTI</vt:lpstr>
      <vt:lpstr>5_Lys med mønster</vt:lpstr>
      <vt:lpstr>3_Office-tema</vt:lpstr>
      <vt:lpstr>Office-tema</vt:lpstr>
      <vt:lpstr>think-cell Slide</vt:lpstr>
      <vt:lpstr>Webinar: Oppfølging av gevinster og kostnader i samhandlingsprosjekter</vt:lpstr>
      <vt:lpstr>Kjøreregler</vt:lpstr>
      <vt:lpstr>Agenda</vt:lpstr>
      <vt:lpstr>Om InnoMed</vt:lpstr>
      <vt:lpstr>Om InnoMed</vt:lpstr>
      <vt:lpstr>Kommende aktiviteter InnoMed</vt:lpstr>
      <vt:lpstr>Bakgrunn for prosjektet «Digital sårbehandling»</vt:lpstr>
      <vt:lpstr>Digital heime-oppføljing</vt:lpstr>
      <vt:lpstr>Kvifor Kvinnherad og Ullensvang?</vt:lpstr>
      <vt:lpstr>Bakgrunn for prosjektet</vt:lpstr>
      <vt:lpstr>Bakgrunn for prosjektet</vt:lpstr>
      <vt:lpstr>Kostnader</vt:lpstr>
      <vt:lpstr>Nytt detaljert tjenesteforløp</vt:lpstr>
      <vt:lpstr>Dokumentering av gevinster underveis i piloten</vt:lpstr>
      <vt:lpstr>Om mini-metodevurdering og utviklingsarbeid</vt:lpstr>
      <vt:lpstr>Mini-metodevurdering </vt:lpstr>
      <vt:lpstr>Hva er hensikten med mini-metodevurdering?</vt:lpstr>
      <vt:lpstr>Hva besvares i en mini-metodevurdering?</vt:lpstr>
      <vt:lpstr>Prosessen og samarbeidet</vt:lpstr>
      <vt:lpstr>Hva sier forskningen om digital sårbehandling?</vt:lpstr>
      <vt:lpstr>Hva er informasjonen basert på</vt:lpstr>
      <vt:lpstr>Tillit til dokumentasjon</vt:lpstr>
      <vt:lpstr>Chen et al. 2021</vt:lpstr>
      <vt:lpstr>Chen et al. 2021</vt:lpstr>
      <vt:lpstr>Presentasjon av mini-metodevurdering av «Digital sårbehandling»</vt:lpstr>
      <vt:lpstr>PowerPoint Presentation</vt:lpstr>
      <vt:lpstr>Digital sårbehandling</vt:lpstr>
      <vt:lpstr>Dagens praksis vs digital samhandling</vt:lpstr>
      <vt:lpstr>Antakelser  </vt:lpstr>
      <vt:lpstr>Ressursbruk og kostnader i kommunen</vt:lpstr>
      <vt:lpstr>Ressursbruk og kostnader for sykehuset</vt:lpstr>
      <vt:lpstr>Transportkostnader fra Stord til Odda t/r</vt:lpstr>
      <vt:lpstr>Hvordan påvirker digital samhandling driftskostnadene?</vt:lpstr>
      <vt:lpstr>Hva er de økonomiske konsekvensene ved innføring av digital sårbehandling vs dagens praksis?</vt:lpstr>
      <vt:lpstr>Fordeler og ulemper ved digital samhandling</vt:lpstr>
      <vt:lpstr>Avsluttende refleksjoner fra InnoMed</vt:lpstr>
      <vt:lpstr>Hva er utfordringen og hvordan bør man gå frem?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Dette er InnoMed 2020</dc:title>
  <dc:creator>Trude Arntsen</dc:creator>
  <cp:lastModifiedBy>Julie Øvstedal</cp:lastModifiedBy>
  <cp:revision>2</cp:revision>
  <dcterms:created xsi:type="dcterms:W3CDTF">2020-03-31T14:00:41Z</dcterms:created>
  <dcterms:modified xsi:type="dcterms:W3CDTF">2023-06-05T14:12:36Z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0x0101001A5BF609FE1DF74FA20052C9994C0957</vt:lpwstr>
  </property>
  <property fmtid="{D5CDD505-2E9C-101B-9397-08002B2CF9AE}" pid="3" name="MediaServiceImageTags">
    <vt:lpwstr/>
  </property>
</Properties>
</file>