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heme/theme5.xml" ContentType="application/vnd.openxmlformats-officedocument.theme+xml"/>
  <Override PartName="/ppt/tags/tag75.xml" ContentType="application/vnd.openxmlformats-officedocument.presentationml.tags+xml"/>
  <Override PartName="/ppt/notesSlides/notesSlide1.xml" ContentType="application/vnd.openxmlformats-officedocument.presentationml.notesSlide+xml"/>
  <Override PartName="/ppt/tags/tag76.xml" ContentType="application/vnd.openxmlformats-officedocument.presentationml.tags+xml"/>
  <Override PartName="/ppt/notesSlides/notesSlide2.xml" ContentType="application/vnd.openxmlformats-officedocument.presentationml.notesSlide+xml"/>
  <Override PartName="/ppt/tags/tag77.xml" ContentType="application/vnd.openxmlformats-officedocument.presentationml.tags+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ppt/tags/tag81.xml" ContentType="application/vnd.openxmlformats-officedocument.presentationml.tags+xml"/>
  <Override PartName="/ppt/notesSlides/notesSlide6.xml" ContentType="application/vnd.openxmlformats-officedocument.presentationml.notesSlide+xml"/>
  <Override PartName="/ppt/tags/tag82.xml" ContentType="application/vnd.openxmlformats-officedocument.presentationml.tags+xml"/>
  <Override PartName="/ppt/notesSlides/notesSlide7.xml" ContentType="application/vnd.openxmlformats-officedocument.presentationml.notesSlide+xml"/>
  <Override PartName="/ppt/tags/tag83.xml" ContentType="application/vnd.openxmlformats-officedocument.presentationml.tags+xml"/>
  <Override PartName="/ppt/notesSlides/notesSlide8.xml" ContentType="application/vnd.openxmlformats-officedocument.presentationml.notesSlide+xml"/>
  <Override PartName="/ppt/tags/tag84.xml" ContentType="application/vnd.openxmlformats-officedocument.presentationml.tags+xml"/>
  <Override PartName="/ppt/notesSlides/notesSlide9.xml" ContentType="application/vnd.openxmlformats-officedocument.presentationml.notesSlide+xml"/>
  <Override PartName="/ppt/tags/tag85.xml" ContentType="application/vnd.openxmlformats-officedocument.presentationml.tags+xml"/>
  <Override PartName="/ppt/notesSlides/notesSlide10.xml" ContentType="application/vnd.openxmlformats-officedocument.presentationml.notesSlide+xml"/>
  <Override PartName="/ppt/tags/tag86.xml" ContentType="application/vnd.openxmlformats-officedocument.presentationml.tags+xml"/>
  <Override PartName="/ppt/notesSlides/notesSlide11.xml" ContentType="application/vnd.openxmlformats-officedocument.presentationml.notesSlide+xml"/>
  <Override PartName="/ppt/tags/tag87.xml" ContentType="application/vnd.openxmlformats-officedocument.presentationml.tags+xml"/>
  <Override PartName="/ppt/notesSlides/notesSlide12.xml" ContentType="application/vnd.openxmlformats-officedocument.presentationml.notesSlide+xml"/>
  <Override PartName="/ppt/tags/tag88.xml" ContentType="application/vnd.openxmlformats-officedocument.presentationml.tags+xml"/>
  <Override PartName="/ppt/notesSlides/notesSlide13.xml" ContentType="application/vnd.openxmlformats-officedocument.presentationml.notesSlide+xml"/>
  <Override PartName="/ppt/tags/tag89.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48" r:id="rId5"/>
    <p:sldMasterId id="2147483782" r:id="rId6"/>
    <p:sldMasterId id="2147483794" r:id="rId7"/>
  </p:sldMasterIdLst>
  <p:notesMasterIdLst>
    <p:notesMasterId r:id="rId23"/>
  </p:notesMasterIdLst>
  <p:sldIdLst>
    <p:sldId id="1027" r:id="rId8"/>
    <p:sldId id="259" r:id="rId9"/>
    <p:sldId id="1025" r:id="rId10"/>
    <p:sldId id="1024" r:id="rId11"/>
    <p:sldId id="510" r:id="rId12"/>
    <p:sldId id="262" r:id="rId13"/>
    <p:sldId id="514" r:id="rId14"/>
    <p:sldId id="1040" r:id="rId15"/>
    <p:sldId id="1041" r:id="rId16"/>
    <p:sldId id="1042" r:id="rId17"/>
    <p:sldId id="1043" r:id="rId18"/>
    <p:sldId id="1044" r:id="rId19"/>
    <p:sldId id="1045" r:id="rId20"/>
    <p:sldId id="1046" r:id="rId21"/>
    <p:sldId id="1047"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side" id="{8521906C-111A-4DEF-B159-81A5712E853B}">
          <p14:sldIdLst>
            <p14:sldId id="1027"/>
          </p14:sldIdLst>
        </p14:section>
        <p14:section name="Kort om gevinstarbeid" id="{B2882104-CAEE-4023-9B64-EDE236BB1B60}">
          <p14:sldIdLst>
            <p14:sldId id="259"/>
            <p14:sldId id="1025"/>
            <p14:sldId id="1024"/>
            <p14:sldId id="510"/>
            <p14:sldId id="262"/>
            <p14:sldId id="514"/>
            <p14:sldId id="1040"/>
          </p14:sldIdLst>
        </p14:section>
        <p14:section name="Veiledning til bruk av verktøy" id="{863015BF-7266-4B4F-8B90-93B8D8655447}">
          <p14:sldIdLst>
            <p14:sldId id="1041"/>
            <p14:sldId id="1042"/>
            <p14:sldId id="1043"/>
            <p14:sldId id="1044"/>
            <p14:sldId id="1045"/>
            <p14:sldId id="1046"/>
            <p14:sldId id="104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13B042-F089-D67A-E2DD-09FE30256ABF}" name="Nadia Ravlo (NO)" initials="" userId="S::nadia.ravlo@pwc.com::58e7ce19-4638-48c5-a675-b48bc60d470c" providerId="AD"/>
  <p188:author id="{37FFC881-E0AC-B214-D7F4-7443AE61EB6C}" name="Liss Johansen Sandø (NO)" initials="L(" userId="S::liss.johansen.sando@pwc.com::ac1beb6a-2b1f-42ab-b136-69ddf08055c7" providerId="AD"/>
  <p188:author id="{851FB59A-E7F0-6F88-7929-9A34D3401B60}" name="Hedda Hagvåg Samuelsen (NO)" initials="HS" userId="S::hedda.samuelsen@pwc.com::a2e3cc2d-45c7-47a0-8bb5-630d26a32e32" providerId="AD"/>
  <p188:author id="{A389C4FB-B92D-4EE5-3262-CFDAB9092339}" name="Geir Atle Hustoft (NO)" initials="GAH(" userId="S::geir.atle.hustoft@pwc.com::67a63564-a131-4199-890a-8f12323499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207A"/>
    <a:srgbClr val="CFD9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F11B37-AF9E-D562-4A1B-907E7BA0143C}" v="2" dt="2026-03-12T07:57:10.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86" y="4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dda Hagvåg Samuelsen (NO)" userId="S::hedda.samuelsen@pwc.com::a2e3cc2d-45c7-47a0-8bb5-630d26a32e32" providerId="AD" clId="Web-{E0F11B37-AF9E-D562-4A1B-907E7BA0143C}"/>
    <pc:docChg chg="modSld">
      <pc:chgData name="Hedda Hagvåg Samuelsen (NO)" userId="S::hedda.samuelsen@pwc.com::a2e3cc2d-45c7-47a0-8bb5-630d26a32e32" providerId="AD" clId="Web-{E0F11B37-AF9E-D562-4A1B-907E7BA0143C}" dt="2026-03-12T07:57:10.538" v="1" actId="1076"/>
      <pc:docMkLst>
        <pc:docMk/>
      </pc:docMkLst>
      <pc:sldChg chg="modSp">
        <pc:chgData name="Hedda Hagvåg Samuelsen (NO)" userId="S::hedda.samuelsen@pwc.com::a2e3cc2d-45c7-47a0-8bb5-630d26a32e32" providerId="AD" clId="Web-{E0F11B37-AF9E-D562-4A1B-907E7BA0143C}" dt="2026-03-12T07:57:02.741" v="0" actId="1076"/>
        <pc:sldMkLst>
          <pc:docMk/>
          <pc:sldMk cId="2767616826" sldId="259"/>
        </pc:sldMkLst>
        <pc:spChg chg="mod">
          <ac:chgData name="Hedda Hagvåg Samuelsen (NO)" userId="S::hedda.samuelsen@pwc.com::a2e3cc2d-45c7-47a0-8bb5-630d26a32e32" providerId="AD" clId="Web-{E0F11B37-AF9E-D562-4A1B-907E7BA0143C}" dt="2026-03-12T07:57:02.741" v="0" actId="1076"/>
          <ac:spMkLst>
            <pc:docMk/>
            <pc:sldMk cId="2767616826" sldId="259"/>
            <ac:spMk id="743" creationId="{00000000-0000-0000-0000-000000000000}"/>
          </ac:spMkLst>
        </pc:spChg>
      </pc:sldChg>
      <pc:sldChg chg="modSp">
        <pc:chgData name="Hedda Hagvåg Samuelsen (NO)" userId="S::hedda.samuelsen@pwc.com::a2e3cc2d-45c7-47a0-8bb5-630d26a32e32" providerId="AD" clId="Web-{E0F11B37-AF9E-D562-4A1B-907E7BA0143C}" dt="2026-03-12T07:57:10.538" v="1" actId="1076"/>
        <pc:sldMkLst>
          <pc:docMk/>
          <pc:sldMk cId="1806864023" sldId="1041"/>
        </pc:sldMkLst>
        <pc:spChg chg="mod">
          <ac:chgData name="Hedda Hagvåg Samuelsen (NO)" userId="S::hedda.samuelsen@pwc.com::a2e3cc2d-45c7-47a0-8bb5-630d26a32e32" providerId="AD" clId="Web-{E0F11B37-AF9E-D562-4A1B-907E7BA0143C}" dt="2026-03-12T07:57:10.538" v="1" actId="1076"/>
          <ac:spMkLst>
            <pc:docMk/>
            <pc:sldMk cId="1806864023" sldId="1041"/>
            <ac:spMk id="743" creationId="{74102222-6DA2-0FE4-7D5E-A55F13CE933E}"/>
          </ac:spMkLst>
        </pc:spChg>
      </pc:sldChg>
    </pc:docChg>
  </pc:docChgLst>
  <pc:docChgLst>
    <pc:chgData name="Nadia Ravlo (NO)" userId="S::nadia.ravlo@pwc.com::58e7ce19-4638-48c5-a675-b48bc60d470c" providerId="AD" clId="Web-{280C827C-2384-2779-36AE-2B5187DEC758}"/>
    <pc:docChg chg="modSld sldOrd">
      <pc:chgData name="Nadia Ravlo (NO)" userId="S::nadia.ravlo@pwc.com::58e7ce19-4638-48c5-a675-b48bc60d470c" providerId="AD" clId="Web-{280C827C-2384-2779-36AE-2B5187DEC758}" dt="2026-03-04T13:40:19.202" v="29" actId="20577"/>
      <pc:docMkLst>
        <pc:docMk/>
      </pc:docMkLst>
      <pc:sldChg chg="delSp">
        <pc:chgData name="Nadia Ravlo (NO)" userId="S::nadia.ravlo@pwc.com::58e7ce19-4638-48c5-a675-b48bc60d470c" providerId="AD" clId="Web-{280C827C-2384-2779-36AE-2B5187DEC758}" dt="2026-03-04T13:37:45.154" v="1"/>
        <pc:sldMkLst>
          <pc:docMk/>
          <pc:sldMk cId="2437005386" sldId="1042"/>
        </pc:sldMkLst>
      </pc:sldChg>
      <pc:sldChg chg="modSp modCm">
        <pc:chgData name="Nadia Ravlo (NO)" userId="S::nadia.ravlo@pwc.com::58e7ce19-4638-48c5-a675-b48bc60d470c" providerId="AD" clId="Web-{280C827C-2384-2779-36AE-2B5187DEC758}" dt="2026-03-04T13:39:15.530" v="27" actId="20577"/>
        <pc:sldMkLst>
          <pc:docMk/>
          <pc:sldMk cId="3070947913" sldId="1044"/>
        </pc:sldMkLst>
        <pc:spChg chg="mod">
          <ac:chgData name="Nadia Ravlo (NO)" userId="S::nadia.ravlo@pwc.com::58e7ce19-4638-48c5-a675-b48bc60d470c" providerId="AD" clId="Web-{280C827C-2384-2779-36AE-2B5187DEC758}" dt="2026-03-04T13:39:15.530" v="27" actId="20577"/>
          <ac:spMkLst>
            <pc:docMk/>
            <pc:sldMk cId="3070947913" sldId="1044"/>
            <ac:spMk id="2" creationId="{9B1258CC-2931-6221-A9FB-6AFB3C558F15}"/>
          </ac:spMkLst>
        </pc:spChg>
        <pc:extLst>
          <p:ext xmlns:p="http://schemas.openxmlformats.org/presentationml/2006/main" uri="{D6D511B9-2390-475A-947B-AFAB55BFBCF1}">
            <pc226:cmChg xmlns:pc226="http://schemas.microsoft.com/office/powerpoint/2022/06/main/command" chg="mod">
              <pc226:chgData name="Nadia Ravlo (NO)" userId="S::nadia.ravlo@pwc.com::58e7ce19-4638-48c5-a675-b48bc60d470c" providerId="AD" clId="Web-{280C827C-2384-2779-36AE-2B5187DEC758}" dt="2026-03-04T13:39:15.530" v="27" actId="20577"/>
              <pc2:cmMkLst xmlns:pc2="http://schemas.microsoft.com/office/powerpoint/2019/9/main/command">
                <pc:docMk/>
                <pc:sldMk cId="3070947913" sldId="1044"/>
                <pc2:cmMk id="{D91ECD55-B741-4DE6-A205-43BCCE31CFA2}"/>
              </pc2:cmMkLst>
            </pc226:cmChg>
          </p:ext>
        </pc:extLst>
      </pc:sldChg>
      <pc:sldChg chg="ord">
        <pc:chgData name="Nadia Ravlo (NO)" userId="S::nadia.ravlo@pwc.com::58e7ce19-4638-48c5-a675-b48bc60d470c" providerId="AD" clId="Web-{280C827C-2384-2779-36AE-2B5187DEC758}" dt="2026-03-04T13:30:57.900" v="0"/>
        <pc:sldMkLst>
          <pc:docMk/>
          <pc:sldMk cId="458240769" sldId="1046"/>
        </pc:sldMkLst>
      </pc:sldChg>
      <pc:sldChg chg="modSp">
        <pc:chgData name="Nadia Ravlo (NO)" userId="S::nadia.ravlo@pwc.com::58e7ce19-4638-48c5-a675-b48bc60d470c" providerId="AD" clId="Web-{280C827C-2384-2779-36AE-2B5187DEC758}" dt="2026-03-04T13:40:19.202" v="29" actId="20577"/>
        <pc:sldMkLst>
          <pc:docMk/>
          <pc:sldMk cId="1747293038" sldId="1047"/>
        </pc:sldMkLst>
        <pc:spChg chg="mod">
          <ac:chgData name="Nadia Ravlo (NO)" userId="S::nadia.ravlo@pwc.com::58e7ce19-4638-48c5-a675-b48bc60d470c" providerId="AD" clId="Web-{280C827C-2384-2779-36AE-2B5187DEC758}" dt="2026-03-04T13:40:19.202" v="29" actId="20577"/>
          <ac:spMkLst>
            <pc:docMk/>
            <pc:sldMk cId="1747293038" sldId="1047"/>
            <ac:spMk id="12" creationId="{46B24812-B0F4-3ECF-6C96-AD1B2E9A359B}"/>
          </ac:spMkLst>
        </pc:spChg>
      </pc:sldChg>
    </pc:docChg>
  </pc:docChgLst>
  <pc:docChgLst>
    <pc:chgData name="Nadia Ravlo (NO)" userId="S::nadia.ravlo@pwc.com::58e7ce19-4638-48c5-a675-b48bc60d470c" providerId="AD" clId="Web-{C331FEA5-C310-ECC1-F73D-AE8B856B57FD}"/>
    <pc:docChg chg="modSld">
      <pc:chgData name="Nadia Ravlo (NO)" userId="S::nadia.ravlo@pwc.com::58e7ce19-4638-48c5-a675-b48bc60d470c" providerId="AD" clId="Web-{C331FEA5-C310-ECC1-F73D-AE8B856B57FD}" dt="2026-03-09T07:22:19.169" v="7" actId="20577"/>
      <pc:docMkLst>
        <pc:docMk/>
      </pc:docMkLst>
      <pc:sldChg chg="modSp">
        <pc:chgData name="Nadia Ravlo (NO)" userId="S::nadia.ravlo@pwc.com::58e7ce19-4638-48c5-a675-b48bc60d470c" providerId="AD" clId="Web-{C331FEA5-C310-ECC1-F73D-AE8B856B57FD}" dt="2026-03-09T07:21:58.387" v="2" actId="20577"/>
        <pc:sldMkLst>
          <pc:docMk/>
          <pc:sldMk cId="3573325425" sldId="1043"/>
        </pc:sldMkLst>
        <pc:spChg chg="mod">
          <ac:chgData name="Nadia Ravlo (NO)" userId="S::nadia.ravlo@pwc.com::58e7ce19-4638-48c5-a675-b48bc60d470c" providerId="AD" clId="Web-{C331FEA5-C310-ECC1-F73D-AE8B856B57FD}" dt="2026-03-09T07:21:58.387" v="2" actId="20577"/>
          <ac:spMkLst>
            <pc:docMk/>
            <pc:sldMk cId="3573325425" sldId="1043"/>
            <ac:spMk id="2" creationId="{410E5628-93D6-4420-AB59-3E94757C6213}"/>
          </ac:spMkLst>
        </pc:spChg>
      </pc:sldChg>
      <pc:sldChg chg="modSp">
        <pc:chgData name="Nadia Ravlo (NO)" userId="S::nadia.ravlo@pwc.com::58e7ce19-4638-48c5-a675-b48bc60d470c" providerId="AD" clId="Web-{C331FEA5-C310-ECC1-F73D-AE8B856B57FD}" dt="2026-03-09T07:22:19.169" v="7" actId="20577"/>
        <pc:sldMkLst>
          <pc:docMk/>
          <pc:sldMk cId="3070947913" sldId="1044"/>
        </pc:sldMkLst>
        <pc:spChg chg="mod">
          <ac:chgData name="Nadia Ravlo (NO)" userId="S::nadia.ravlo@pwc.com::58e7ce19-4638-48c5-a675-b48bc60d470c" providerId="AD" clId="Web-{C331FEA5-C310-ECC1-F73D-AE8B856B57FD}" dt="2026-03-09T07:22:19.169" v="7" actId="20577"/>
          <ac:spMkLst>
            <pc:docMk/>
            <pc:sldMk cId="3070947913" sldId="1044"/>
            <ac:spMk id="2" creationId="{9B1258CC-2931-6221-A9FB-6AFB3C558F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42E37-43AA-46AE-BFB9-B358E36E9E93}" type="datetimeFigureOut">
              <a:rPr lang="nb-NO" smtClean="0"/>
              <a:t>18.03.2026</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D798D-41FF-4ADC-AF2F-023BE2DDC57D}" type="slidenum">
              <a:rPr lang="nb-NO" smtClean="0"/>
              <a:t>‹#›</a:t>
            </a:fld>
            <a:endParaRPr lang="nb-NO"/>
          </a:p>
        </p:txBody>
      </p:sp>
    </p:spTree>
    <p:extLst>
      <p:ext uri="{BB962C8B-B14F-4D97-AF65-F5344CB8AC3E}">
        <p14:creationId xmlns:p14="http://schemas.microsoft.com/office/powerpoint/2010/main" val="316408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a:extLst>
            <a:ext uri="{FF2B5EF4-FFF2-40B4-BE49-F238E27FC236}">
              <a16:creationId xmlns:a16="http://schemas.microsoft.com/office/drawing/2014/main" id="{D71BFB53-C086-3251-F7B8-E3AF4FEE0A88}"/>
            </a:ext>
          </a:extLst>
        </p:cNvPr>
        <p:cNvGrpSpPr/>
        <p:nvPr/>
      </p:nvGrpSpPr>
      <p:grpSpPr>
        <a:xfrm>
          <a:off x="0" y="0"/>
          <a:ext cx="0" cy="0"/>
          <a:chOff x="0" y="0"/>
          <a:chExt cx="0" cy="0"/>
        </a:xfrm>
      </p:grpSpPr>
      <p:sp>
        <p:nvSpPr>
          <p:cNvPr id="698" name="Google Shape;698;g3376fdc34da_0_0:notes">
            <a:extLst>
              <a:ext uri="{FF2B5EF4-FFF2-40B4-BE49-F238E27FC236}">
                <a16:creationId xmlns:a16="http://schemas.microsoft.com/office/drawing/2014/main" id="{8AFAD0AD-80E5-55D7-89DB-B67FD21816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3376fdc34da_0_0:notes">
            <a:extLst>
              <a:ext uri="{FF2B5EF4-FFF2-40B4-BE49-F238E27FC236}">
                <a16:creationId xmlns:a16="http://schemas.microsoft.com/office/drawing/2014/main" id="{9B7A5BA9-9119-2922-EB04-05D7495D8516}"/>
              </a:ext>
            </a:extLst>
          </p:cNvPr>
          <p:cNvSpPr txBox="1">
            <a:spLocks noGrp="1"/>
          </p:cNvSpPr>
          <p:nvPr>
            <p:ph type="body" idx="1"/>
          </p:nvPr>
        </p:nvSpPr>
        <p:spPr>
          <a:xfrm>
            <a:off x="685829" y="4400632"/>
            <a:ext cx="5486700" cy="3600600"/>
          </a:xfrm>
          <a:prstGeom prst="rect">
            <a:avLst/>
          </a:prstGeom>
          <a:noFill/>
          <a:ln>
            <a:noFill/>
          </a:ln>
        </p:spPr>
        <p:txBody>
          <a:bodyPr spcFirstLastPara="1" wrap="square" lIns="91500" tIns="45750" rIns="91500" bIns="45750" anchor="t" anchorCtr="0">
            <a:noAutofit/>
          </a:bodyPr>
          <a:lstStyle/>
          <a:p>
            <a:pPr marL="0" lvl="0" indent="0" algn="l" rtl="0">
              <a:lnSpc>
                <a:spcPct val="100000"/>
              </a:lnSpc>
              <a:spcBef>
                <a:spcPts val="0"/>
              </a:spcBef>
              <a:spcAft>
                <a:spcPts val="0"/>
              </a:spcAft>
              <a:buSzPts val="1400"/>
              <a:buNone/>
            </a:pPr>
            <a:endParaRPr/>
          </a:p>
        </p:txBody>
      </p:sp>
      <p:sp>
        <p:nvSpPr>
          <p:cNvPr id="700" name="Google Shape;700;g3376fdc34da_0_0:notes">
            <a:extLst>
              <a:ext uri="{FF2B5EF4-FFF2-40B4-BE49-F238E27FC236}">
                <a16:creationId xmlns:a16="http://schemas.microsoft.com/office/drawing/2014/main" id="{F0CF3B62-2050-1D86-220E-B7321A6E715F}"/>
              </a:ext>
            </a:extLst>
          </p:cNvPr>
          <p:cNvSpPr txBox="1">
            <a:spLocks noGrp="1"/>
          </p:cNvSpPr>
          <p:nvPr>
            <p:ph type="sldNum" idx="12"/>
          </p:nvPr>
        </p:nvSpPr>
        <p:spPr>
          <a:xfrm>
            <a:off x="3884780" y="8685375"/>
            <a:ext cx="2971800" cy="458700"/>
          </a:xfrm>
          <a:prstGeom prst="rect">
            <a:avLst/>
          </a:prstGeom>
          <a:noFill/>
          <a:ln>
            <a:noFill/>
          </a:ln>
        </p:spPr>
        <p:txBody>
          <a:bodyPr spcFirstLastPara="1" wrap="square" lIns="91500" tIns="45750" rIns="91500" bIns="457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9317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74A2A9F0-A495-5070-BA27-7184D0C05224}"/>
            </a:ext>
          </a:extLst>
        </p:cNvPr>
        <p:cNvGrpSpPr/>
        <p:nvPr/>
      </p:nvGrpSpPr>
      <p:grpSpPr>
        <a:xfrm>
          <a:off x="0" y="0"/>
          <a:ext cx="0" cy="0"/>
          <a:chOff x="0" y="0"/>
          <a:chExt cx="0" cy="0"/>
        </a:xfrm>
      </p:grpSpPr>
      <p:sp>
        <p:nvSpPr>
          <p:cNvPr id="745" name="Google Shape;745;g3376fdc34da_0_802:notes">
            <a:extLst>
              <a:ext uri="{FF2B5EF4-FFF2-40B4-BE49-F238E27FC236}">
                <a16:creationId xmlns:a16="http://schemas.microsoft.com/office/drawing/2014/main" id="{12874733-3C3D-A1A1-D91D-0641E19EE7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3376fdc34da_0_802:notes">
            <a:extLst>
              <a:ext uri="{FF2B5EF4-FFF2-40B4-BE49-F238E27FC236}">
                <a16:creationId xmlns:a16="http://schemas.microsoft.com/office/drawing/2014/main" id="{4DF1653A-C313-1AE3-4192-4D2A90F2A0D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3376fdc34da_0_802:notes">
            <a:extLst>
              <a:ext uri="{FF2B5EF4-FFF2-40B4-BE49-F238E27FC236}">
                <a16:creationId xmlns:a16="http://schemas.microsoft.com/office/drawing/2014/main" id="{5CF08CDD-1E1A-0814-9A80-D19A3F004A2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473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D9A4B4EA-676F-C437-6514-4986A8C69222}"/>
            </a:ext>
          </a:extLst>
        </p:cNvPr>
        <p:cNvGrpSpPr/>
        <p:nvPr/>
      </p:nvGrpSpPr>
      <p:grpSpPr>
        <a:xfrm>
          <a:off x="0" y="0"/>
          <a:ext cx="0" cy="0"/>
          <a:chOff x="0" y="0"/>
          <a:chExt cx="0" cy="0"/>
        </a:xfrm>
      </p:grpSpPr>
      <p:sp>
        <p:nvSpPr>
          <p:cNvPr id="745" name="Google Shape;745;g3376fdc34da_0_802:notes">
            <a:extLst>
              <a:ext uri="{FF2B5EF4-FFF2-40B4-BE49-F238E27FC236}">
                <a16:creationId xmlns:a16="http://schemas.microsoft.com/office/drawing/2014/main" id="{593BCF7C-9AAC-8352-A78E-7C02100124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3376fdc34da_0_802:notes">
            <a:extLst>
              <a:ext uri="{FF2B5EF4-FFF2-40B4-BE49-F238E27FC236}">
                <a16:creationId xmlns:a16="http://schemas.microsoft.com/office/drawing/2014/main" id="{AF331E6E-77CE-33D4-2F07-C964E5B8C32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3376fdc34da_0_802:notes">
            <a:extLst>
              <a:ext uri="{FF2B5EF4-FFF2-40B4-BE49-F238E27FC236}">
                <a16:creationId xmlns:a16="http://schemas.microsoft.com/office/drawing/2014/main" id="{1F791011-FCA2-53CD-B475-A0D396ADC7A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8651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E2F35559-A2A6-8E97-D628-034F46028CDA}"/>
            </a:ext>
          </a:extLst>
        </p:cNvPr>
        <p:cNvGrpSpPr/>
        <p:nvPr/>
      </p:nvGrpSpPr>
      <p:grpSpPr>
        <a:xfrm>
          <a:off x="0" y="0"/>
          <a:ext cx="0" cy="0"/>
          <a:chOff x="0" y="0"/>
          <a:chExt cx="0" cy="0"/>
        </a:xfrm>
      </p:grpSpPr>
      <p:sp>
        <p:nvSpPr>
          <p:cNvPr id="745" name="Google Shape;745;g3376fdc34da_0_802:notes">
            <a:extLst>
              <a:ext uri="{FF2B5EF4-FFF2-40B4-BE49-F238E27FC236}">
                <a16:creationId xmlns:a16="http://schemas.microsoft.com/office/drawing/2014/main" id="{ACF8B133-4EB9-C144-F737-65343435978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3376fdc34da_0_802:notes">
            <a:extLst>
              <a:ext uri="{FF2B5EF4-FFF2-40B4-BE49-F238E27FC236}">
                <a16:creationId xmlns:a16="http://schemas.microsoft.com/office/drawing/2014/main" id="{FA337A34-D97E-0505-9CCD-196009B3A24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3376fdc34da_0_802:notes">
            <a:extLst>
              <a:ext uri="{FF2B5EF4-FFF2-40B4-BE49-F238E27FC236}">
                <a16:creationId xmlns:a16="http://schemas.microsoft.com/office/drawing/2014/main" id="{6E08C3AA-EFCD-9142-3D99-43E05C50F69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915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936EB2AC-C0E6-5D7D-C704-C217523476A7}"/>
            </a:ext>
          </a:extLst>
        </p:cNvPr>
        <p:cNvGrpSpPr/>
        <p:nvPr/>
      </p:nvGrpSpPr>
      <p:grpSpPr>
        <a:xfrm>
          <a:off x="0" y="0"/>
          <a:ext cx="0" cy="0"/>
          <a:chOff x="0" y="0"/>
          <a:chExt cx="0" cy="0"/>
        </a:xfrm>
      </p:grpSpPr>
      <p:sp>
        <p:nvSpPr>
          <p:cNvPr id="745" name="Google Shape;745;g3376fdc34da_0_802:notes">
            <a:extLst>
              <a:ext uri="{FF2B5EF4-FFF2-40B4-BE49-F238E27FC236}">
                <a16:creationId xmlns:a16="http://schemas.microsoft.com/office/drawing/2014/main" id="{3F45305B-77C6-C2CA-7CC9-59E2E755D5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3376fdc34da_0_802:notes">
            <a:extLst>
              <a:ext uri="{FF2B5EF4-FFF2-40B4-BE49-F238E27FC236}">
                <a16:creationId xmlns:a16="http://schemas.microsoft.com/office/drawing/2014/main" id="{A0F24D31-C250-1277-F713-56C0B4F741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3376fdc34da_0_802:notes">
            <a:extLst>
              <a:ext uri="{FF2B5EF4-FFF2-40B4-BE49-F238E27FC236}">
                <a16:creationId xmlns:a16="http://schemas.microsoft.com/office/drawing/2014/main" id="{E343F04F-725A-8028-AF64-460B1255EA7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032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24B6EC85-E518-3B03-A000-3C04F7ADFEBF}"/>
            </a:ext>
          </a:extLst>
        </p:cNvPr>
        <p:cNvGrpSpPr/>
        <p:nvPr/>
      </p:nvGrpSpPr>
      <p:grpSpPr>
        <a:xfrm>
          <a:off x="0" y="0"/>
          <a:ext cx="0" cy="0"/>
          <a:chOff x="0" y="0"/>
          <a:chExt cx="0" cy="0"/>
        </a:xfrm>
      </p:grpSpPr>
      <p:sp>
        <p:nvSpPr>
          <p:cNvPr id="745" name="Google Shape;745;g3376fdc34da_0_802:notes">
            <a:extLst>
              <a:ext uri="{FF2B5EF4-FFF2-40B4-BE49-F238E27FC236}">
                <a16:creationId xmlns:a16="http://schemas.microsoft.com/office/drawing/2014/main" id="{4E8AF433-EDC2-8869-9FE6-6F42515D18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3376fdc34da_0_802:notes">
            <a:extLst>
              <a:ext uri="{FF2B5EF4-FFF2-40B4-BE49-F238E27FC236}">
                <a16:creationId xmlns:a16="http://schemas.microsoft.com/office/drawing/2014/main" id="{2CB21482-EE08-861C-2475-2481CBEEC6F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3376fdc34da_0_802:notes">
            <a:extLst>
              <a:ext uri="{FF2B5EF4-FFF2-40B4-BE49-F238E27FC236}">
                <a16:creationId xmlns:a16="http://schemas.microsoft.com/office/drawing/2014/main" id="{FD64F903-3CB9-3657-4A6F-D3F6DCBB134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236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376fdc34da_0_19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376fdc34da_0_19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g3376fdc34da_0_19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E1299-A883-4478-B0AD-ED8079E5A913}"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469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E1299-A883-4478-B0AD-ED8079E5A913}"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501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30b32bfae9e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2" name="Google Shape;1982;g30b32bfae9e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SzPts val="1400"/>
              <a:buNone/>
            </a:pPr>
            <a:endParaRPr lang="nb-NO"/>
          </a:p>
        </p:txBody>
      </p:sp>
      <p:sp>
        <p:nvSpPr>
          <p:cNvPr id="1983" name="Google Shape;1983;g30b32bfae9e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b-NO"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lang="nb-NO"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37705f2e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337705f2e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g337705f2e8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no-NO"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7</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93A20-A1D7-6670-89B2-98FDAADD3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4A6F3-831E-B882-5C11-831B597A8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658DD-931E-065B-FE8C-DD230E421868}"/>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AE233AEB-C830-BDBF-FB92-D2F9A327BA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E1299-A883-4478-B0AD-ED8079E5A913}"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879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a:extLst>
            <a:ext uri="{FF2B5EF4-FFF2-40B4-BE49-F238E27FC236}">
              <a16:creationId xmlns:a16="http://schemas.microsoft.com/office/drawing/2014/main" id="{F38C1EA2-96C3-1B88-C13F-4C8E5BDEB04C}"/>
            </a:ext>
          </a:extLst>
        </p:cNvPr>
        <p:cNvGrpSpPr/>
        <p:nvPr/>
      </p:nvGrpSpPr>
      <p:grpSpPr>
        <a:xfrm>
          <a:off x="0" y="0"/>
          <a:ext cx="0" cy="0"/>
          <a:chOff x="0" y="0"/>
          <a:chExt cx="0" cy="0"/>
        </a:xfrm>
      </p:grpSpPr>
      <p:sp>
        <p:nvSpPr>
          <p:cNvPr id="737" name="Google Shape;737;g3376fdc34da_0_1998:notes">
            <a:extLst>
              <a:ext uri="{FF2B5EF4-FFF2-40B4-BE49-F238E27FC236}">
                <a16:creationId xmlns:a16="http://schemas.microsoft.com/office/drawing/2014/main" id="{5751D6F9-F0F4-BD9C-8294-A907BFC553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376fdc34da_0_1998:notes">
            <a:extLst>
              <a:ext uri="{FF2B5EF4-FFF2-40B4-BE49-F238E27FC236}">
                <a16:creationId xmlns:a16="http://schemas.microsoft.com/office/drawing/2014/main" id="{790669DF-2DEB-7D68-322A-6CCF429068B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g3376fdc34da_0_1998:notes">
            <a:extLst>
              <a:ext uri="{FF2B5EF4-FFF2-40B4-BE49-F238E27FC236}">
                <a16:creationId xmlns:a16="http://schemas.microsoft.com/office/drawing/2014/main" id="{1BD69317-5F6A-870D-557C-A2E0A97074B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383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994F4DA2-70C1-50AF-A7E2-8CE683EB22B6}"/>
            </a:ext>
          </a:extLst>
        </p:cNvPr>
        <p:cNvGrpSpPr/>
        <p:nvPr/>
      </p:nvGrpSpPr>
      <p:grpSpPr>
        <a:xfrm>
          <a:off x="0" y="0"/>
          <a:ext cx="0" cy="0"/>
          <a:chOff x="0" y="0"/>
          <a:chExt cx="0" cy="0"/>
        </a:xfrm>
      </p:grpSpPr>
      <p:sp>
        <p:nvSpPr>
          <p:cNvPr id="745" name="Google Shape;745;g3376fdc34da_0_802:notes">
            <a:extLst>
              <a:ext uri="{FF2B5EF4-FFF2-40B4-BE49-F238E27FC236}">
                <a16:creationId xmlns:a16="http://schemas.microsoft.com/office/drawing/2014/main" id="{38C48281-2A4C-C68B-33CF-B263EA762A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3376fdc34da_0_802:notes">
            <a:extLst>
              <a:ext uri="{FF2B5EF4-FFF2-40B4-BE49-F238E27FC236}">
                <a16:creationId xmlns:a16="http://schemas.microsoft.com/office/drawing/2014/main" id="{7E82DFCF-8CE0-8F7C-6D73-0395F0B3E19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3376fdc34da_0_802:notes">
            <a:extLst>
              <a:ext uri="{FF2B5EF4-FFF2-40B4-BE49-F238E27FC236}">
                <a16:creationId xmlns:a16="http://schemas.microsoft.com/office/drawing/2014/main" id="{E418A035-7CA7-D393-3B4D-02C1F5644D9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6943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xml"/><Relationship Id="rId1" Type="http://schemas.openxmlformats.org/officeDocument/2006/relationships/tags" Target="../tags/tag39.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xml"/><Relationship Id="rId1" Type="http://schemas.openxmlformats.org/officeDocument/2006/relationships/tags" Target="../tags/tag40.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xml"/><Relationship Id="rId1" Type="http://schemas.openxmlformats.org/officeDocument/2006/relationships/tags" Target="../tags/tag41.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3.xml"/><Relationship Id="rId1" Type="http://schemas.openxmlformats.org/officeDocument/2006/relationships/tags" Target="../tags/tag42.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xml"/><Relationship Id="rId1" Type="http://schemas.openxmlformats.org/officeDocument/2006/relationships/tags" Target="../tags/tag43.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5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4.xml"/><Relationship Id="rId1" Type="http://schemas.openxmlformats.org/officeDocument/2006/relationships/tags" Target="../tags/tag51.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4.xml"/><Relationship Id="rId1" Type="http://schemas.openxmlformats.org/officeDocument/2006/relationships/tags" Target="../tags/tag52.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4.xml"/><Relationship Id="rId1" Type="http://schemas.openxmlformats.org/officeDocument/2006/relationships/tags" Target="../tags/tag53.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4.xml"/><Relationship Id="rId1" Type="http://schemas.openxmlformats.org/officeDocument/2006/relationships/tags" Target="../tags/tag54.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4.xml"/><Relationship Id="rId1" Type="http://schemas.openxmlformats.org/officeDocument/2006/relationships/tags" Target="../tags/tag55.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4.xml"/><Relationship Id="rId1" Type="http://schemas.openxmlformats.org/officeDocument/2006/relationships/tags" Target="../tags/tag56.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4.xml"/><Relationship Id="rId1" Type="http://schemas.openxmlformats.org/officeDocument/2006/relationships/tags" Target="../tags/tag57.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4.xml"/><Relationship Id="rId1" Type="http://schemas.openxmlformats.org/officeDocument/2006/relationships/tags" Target="../tags/tag5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5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4.xml"/><Relationship Id="rId1" Type="http://schemas.openxmlformats.org/officeDocument/2006/relationships/tags" Target="../tags/tag60.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4.xml"/><Relationship Id="rId1" Type="http://schemas.openxmlformats.org/officeDocument/2006/relationships/tags" Target="../tags/tag61.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4.xml"/><Relationship Id="rId1" Type="http://schemas.openxmlformats.org/officeDocument/2006/relationships/tags" Target="../tags/tag62.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4.xml"/><Relationship Id="rId1" Type="http://schemas.openxmlformats.org/officeDocument/2006/relationships/tags" Target="../tags/tag63.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4.xml"/><Relationship Id="rId1" Type="http://schemas.openxmlformats.org/officeDocument/2006/relationships/tags" Target="../tags/tag64.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4.xml"/><Relationship Id="rId1" Type="http://schemas.openxmlformats.org/officeDocument/2006/relationships/tags" Target="../tags/tag65.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4.xml"/><Relationship Id="rId1" Type="http://schemas.openxmlformats.org/officeDocument/2006/relationships/tags" Target="../tags/tag66.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4.xml"/><Relationship Id="rId1" Type="http://schemas.openxmlformats.org/officeDocument/2006/relationships/tags" Target="../tags/tag67.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4.xml"/><Relationship Id="rId1" Type="http://schemas.openxmlformats.org/officeDocument/2006/relationships/tags" Target="../tags/tag68.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4.xml"/><Relationship Id="rId1" Type="http://schemas.openxmlformats.org/officeDocument/2006/relationships/tags" Target="../tags/tag69.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4.xml"/><Relationship Id="rId1" Type="http://schemas.openxmlformats.org/officeDocument/2006/relationships/tags" Target="../tags/tag70.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4.xml"/><Relationship Id="rId1" Type="http://schemas.openxmlformats.org/officeDocument/2006/relationships/tags" Target="../tags/tag71.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4.xml"/><Relationship Id="rId1" Type="http://schemas.openxmlformats.org/officeDocument/2006/relationships/tags" Target="../tags/tag72.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4.xml"/><Relationship Id="rId1" Type="http://schemas.openxmlformats.org/officeDocument/2006/relationships/tags" Target="../tags/tag73.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4.xml"/><Relationship Id="rId1" Type="http://schemas.openxmlformats.org/officeDocument/2006/relationships/tags" Target="../tags/tag74.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tel og innhold 1">
  <p:cSld name="1_Tittel og innhold 1">
    <p:spTree>
      <p:nvGrpSpPr>
        <p:cNvPr id="1" name="Shape 23"/>
        <p:cNvGrpSpPr/>
        <p:nvPr/>
      </p:nvGrpSpPr>
      <p:grpSpPr>
        <a:xfrm>
          <a:off x="0" y="0"/>
          <a:ext cx="0" cy="0"/>
          <a:chOff x="0" y="0"/>
          <a:chExt cx="0" cy="0"/>
        </a:xfrm>
      </p:grpSpPr>
      <p:sp>
        <p:nvSpPr>
          <p:cNvPr id="24" name="Google Shape;24;g2c256057196_0_37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b="0"/>
            </a:lvl1pPr>
            <a:lvl2pPr marL="914400" lvl="1" indent="-355600" algn="l">
              <a:lnSpc>
                <a:spcPct val="90000"/>
              </a:lnSpc>
              <a:spcBef>
                <a:spcPts val="500"/>
              </a:spcBef>
              <a:spcAft>
                <a:spcPts val="0"/>
              </a:spcAft>
              <a:buSzPts val="2000"/>
              <a:buChar char="•"/>
              <a:defRPr b="0"/>
            </a:lvl2pPr>
            <a:lvl3pPr marL="1371600" lvl="2" indent="-342900" algn="l">
              <a:lnSpc>
                <a:spcPct val="90000"/>
              </a:lnSpc>
              <a:spcBef>
                <a:spcPts val="500"/>
              </a:spcBef>
              <a:spcAft>
                <a:spcPts val="0"/>
              </a:spcAft>
              <a:buSzPts val="1800"/>
              <a:buChar char="•"/>
              <a:defRPr b="0"/>
            </a:lvl3pPr>
            <a:lvl4pPr marL="1828800" lvl="3" indent="-330200" algn="l">
              <a:lnSpc>
                <a:spcPct val="90000"/>
              </a:lnSpc>
              <a:spcBef>
                <a:spcPts val="500"/>
              </a:spcBef>
              <a:spcAft>
                <a:spcPts val="0"/>
              </a:spcAft>
              <a:buSzPts val="1600"/>
              <a:buChar char="•"/>
              <a:defRPr b="0"/>
            </a:lvl4pPr>
            <a:lvl5pPr marL="2286000" lvl="4" indent="-330200" algn="l">
              <a:lnSpc>
                <a:spcPct val="90000"/>
              </a:lnSpc>
              <a:spcBef>
                <a:spcPts val="500"/>
              </a:spcBef>
              <a:spcAft>
                <a:spcPts val="0"/>
              </a:spcAft>
              <a:buSzPts val="1600"/>
              <a:buChar char="•"/>
              <a:defRPr b="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g2c256057196_0_3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4043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4763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omt">
  <p:cSld name="3_Tomt">
    <p:spTree>
      <p:nvGrpSpPr>
        <p:cNvPr id="1" name="Shape 163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2F5808-06CC-B483-C6CE-4AD6DBCBD75C}"/>
              </a:ext>
            </a:extLst>
          </p:cNvPr>
          <p:cNvGraphicFramePr>
            <a:graphicFrameLocks noChangeAspect="1"/>
          </p:cNvGraphicFramePr>
          <p:nvPr userDrawn="1">
            <p:custDataLst>
              <p:tags r:id="rId1"/>
            </p:custDataLst>
            <p:extLst>
              <p:ext uri="{D42A27DB-BD31-4B8C-83A1-F6EECF244321}">
                <p14:modId xmlns:p14="http://schemas.microsoft.com/office/powerpoint/2010/main" val="455087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222F5808-06CC-B483-C6CE-4AD6DBCBD7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37" name="Google Shape;1637;p296"/>
          <p:cNvSpPr>
            <a:spLocks noGrp="1"/>
          </p:cNvSpPr>
          <p:nvPr>
            <p:ph type="pic" idx="2"/>
          </p:nvPr>
        </p:nvSpPr>
        <p:spPr>
          <a:xfrm>
            <a:off x="6096000" y="217448"/>
            <a:ext cx="5749200" cy="6423200"/>
          </a:xfrm>
          <a:prstGeom prst="rect">
            <a:avLst/>
          </a:prstGeom>
          <a:noFill/>
          <a:ln>
            <a:noFill/>
          </a:ln>
        </p:spPr>
        <p:txBody>
          <a:bodyPr/>
          <a:lstStyle/>
          <a:p>
            <a:endParaRPr lang="nb-NO"/>
          </a:p>
        </p:txBody>
      </p:sp>
      <p:sp>
        <p:nvSpPr>
          <p:cNvPr id="1638" name="Google Shape;1638;p296"/>
          <p:cNvSpPr txBox="1">
            <a:spLocks noGrp="1"/>
          </p:cNvSpPr>
          <p:nvPr>
            <p:ph type="title"/>
          </p:nvPr>
        </p:nvSpPr>
        <p:spPr>
          <a:xfrm>
            <a:off x="871805"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39" name="Google Shape;1639;p296"/>
          <p:cNvSpPr txBox="1">
            <a:spLocks noGrp="1"/>
          </p:cNvSpPr>
          <p:nvPr>
            <p:ph type="body" idx="1"/>
          </p:nvPr>
        </p:nvSpPr>
        <p:spPr>
          <a:xfrm>
            <a:off x="872868"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Clr>
                <a:srgbClr val="3CB2AC"/>
              </a:buClr>
              <a:buSzPts val="1500"/>
              <a:buFont typeface="Noto Sans Symbols"/>
              <a:buChar char="▪"/>
              <a:defRPr/>
            </a:lvl2pPr>
            <a:lvl3pPr marL="1828754" lvl="2" indent="-423323" algn="l">
              <a:lnSpc>
                <a:spcPct val="90000"/>
              </a:lnSpc>
              <a:spcBef>
                <a:spcPts val="533"/>
              </a:spcBef>
              <a:spcAft>
                <a:spcPts val="0"/>
              </a:spcAft>
              <a:buClr>
                <a:srgbClr val="3CB2AC"/>
              </a:buClr>
              <a:buSzPts val="1400"/>
              <a:buFont typeface="Arial"/>
              <a:buChar char="•"/>
              <a:defRPr/>
            </a:lvl3pPr>
            <a:lvl4pPr marL="2438339" lvl="3" indent="-406390" algn="l">
              <a:lnSpc>
                <a:spcPct val="90000"/>
              </a:lnSpc>
              <a:spcBef>
                <a:spcPts val="533"/>
              </a:spcBef>
              <a:spcAft>
                <a:spcPts val="0"/>
              </a:spcAft>
              <a:buClr>
                <a:srgbClr val="3CB2AC"/>
              </a:buClr>
              <a:buSzPts val="1200"/>
              <a:buFont typeface="Arial"/>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298779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odelt v, lys">
  <p:cSld name="Todelt v, lys">
    <p:spTree>
      <p:nvGrpSpPr>
        <p:cNvPr id="1" name="Shape 1641"/>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7658F79-B0EA-0D9C-3406-7490FF089AFA}"/>
              </a:ext>
            </a:extLst>
          </p:cNvPr>
          <p:cNvGraphicFramePr>
            <a:graphicFrameLocks noChangeAspect="1"/>
          </p:cNvGraphicFramePr>
          <p:nvPr userDrawn="1">
            <p:custDataLst>
              <p:tags r:id="rId1"/>
            </p:custDataLst>
            <p:extLst>
              <p:ext uri="{D42A27DB-BD31-4B8C-83A1-F6EECF244321}">
                <p14:modId xmlns:p14="http://schemas.microsoft.com/office/powerpoint/2010/main" val="3130810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77658F79-B0EA-0D9C-3406-7490FF089A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42" name="Google Shape;1642;p297"/>
          <p:cNvSpPr>
            <a:spLocks noGrp="1"/>
          </p:cNvSpPr>
          <p:nvPr>
            <p:ph type="pic" idx="2"/>
          </p:nvPr>
        </p:nvSpPr>
        <p:spPr>
          <a:xfrm>
            <a:off x="6096000" y="0"/>
            <a:ext cx="6096000" cy="6858000"/>
          </a:xfrm>
          <a:prstGeom prst="rect">
            <a:avLst/>
          </a:prstGeom>
          <a:solidFill>
            <a:schemeClr val="dk2"/>
          </a:solidFill>
          <a:ln>
            <a:noFill/>
          </a:ln>
        </p:spPr>
      </p:sp>
      <p:sp>
        <p:nvSpPr>
          <p:cNvPr id="1643" name="Google Shape;1643;p297"/>
          <p:cNvSpPr txBox="1">
            <a:spLocks noGrp="1"/>
          </p:cNvSpPr>
          <p:nvPr>
            <p:ph type="title"/>
          </p:nvPr>
        </p:nvSpPr>
        <p:spPr>
          <a:xfrm>
            <a:off x="695325" y="620713"/>
            <a:ext cx="5400800" cy="1044800"/>
          </a:xfrm>
          <a:prstGeom prst="rect">
            <a:avLst/>
          </a:prstGeom>
          <a:noFill/>
          <a:ln>
            <a:noFill/>
          </a:ln>
        </p:spPr>
        <p:txBody>
          <a:bodyPr spcFirstLastPara="1" wrap="square" lIns="68575" tIns="34275" rIns="270000" bIns="34275" anchor="ctr" anchorCtr="0">
            <a:noAutofit/>
          </a:bodyPr>
          <a:lstStyle>
            <a:lvl1pPr lvl="0" algn="l" rtl="0">
              <a:lnSpc>
                <a:spcPct val="90000"/>
              </a:lnSpc>
              <a:spcBef>
                <a:spcPts val="0"/>
              </a:spcBef>
              <a:spcAft>
                <a:spcPts val="0"/>
              </a:spcAft>
              <a:buSzPts val="2700"/>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44" name="Google Shape;1644;p297"/>
          <p:cNvSpPr txBox="1">
            <a:spLocks noGrp="1"/>
          </p:cNvSpPr>
          <p:nvPr>
            <p:ph type="body" idx="1"/>
          </p:nvPr>
        </p:nvSpPr>
        <p:spPr>
          <a:xfrm>
            <a:off x="695325" y="1952625"/>
            <a:ext cx="5400800" cy="4356000"/>
          </a:xfrm>
          <a:prstGeom prst="rect">
            <a:avLst/>
          </a:prstGeom>
          <a:noFill/>
          <a:ln>
            <a:noFill/>
          </a:ln>
        </p:spPr>
        <p:txBody>
          <a:bodyPr spcFirstLastPara="1" wrap="square" lIns="68575" tIns="34275" rIns="270000" bIns="34275" anchor="t" anchorCtr="0">
            <a:normAutofit/>
          </a:bodyPr>
          <a:lstStyle>
            <a:lvl1pPr marL="609585" lvl="0" indent="-457189" algn="l" rtl="0">
              <a:lnSpc>
                <a:spcPct val="90000"/>
              </a:lnSpc>
              <a:spcBef>
                <a:spcPts val="1067"/>
              </a:spcBef>
              <a:spcAft>
                <a:spcPts val="0"/>
              </a:spcAft>
              <a:buSzPts val="1800"/>
              <a:buChar char="▪"/>
              <a:defRPr sz="2000">
                <a:latin typeface="Roboto"/>
                <a:ea typeface="Roboto"/>
                <a:cs typeface="Roboto"/>
                <a:sym typeface="Roboto"/>
              </a:defRPr>
            </a:lvl1pPr>
            <a:lvl2pPr marL="1219170" lvl="1" indent="-431789" algn="l">
              <a:lnSpc>
                <a:spcPct val="110000"/>
              </a:lnSpc>
              <a:spcBef>
                <a:spcPts val="533"/>
              </a:spcBef>
              <a:spcAft>
                <a:spcPts val="0"/>
              </a:spcAft>
              <a:buSzPts val="1500"/>
              <a:buChar char="•"/>
              <a:defRPr sz="1600">
                <a:latin typeface="Roboto"/>
                <a:ea typeface="Roboto"/>
                <a:cs typeface="Roboto"/>
                <a:sym typeface="Roboto"/>
              </a:defRPr>
            </a:lvl2pPr>
            <a:lvl3pPr marL="1828754" lvl="2" indent="-423323" algn="l">
              <a:lnSpc>
                <a:spcPct val="110000"/>
              </a:lnSpc>
              <a:spcBef>
                <a:spcPts val="533"/>
              </a:spcBef>
              <a:spcAft>
                <a:spcPts val="0"/>
              </a:spcAft>
              <a:buSzPts val="1400"/>
              <a:buChar char="•"/>
              <a:defRPr sz="1600">
                <a:latin typeface="Roboto"/>
                <a:ea typeface="Roboto"/>
                <a:cs typeface="Roboto"/>
                <a:sym typeface="Roboto"/>
              </a:defRPr>
            </a:lvl3pPr>
            <a:lvl4pPr marL="2438339" lvl="3" indent="-406390" algn="l">
              <a:lnSpc>
                <a:spcPct val="110000"/>
              </a:lnSpc>
              <a:spcBef>
                <a:spcPts val="533"/>
              </a:spcBef>
              <a:spcAft>
                <a:spcPts val="0"/>
              </a:spcAft>
              <a:buSzPts val="1200"/>
              <a:buChar char="•"/>
              <a:defRPr sz="1600">
                <a:latin typeface="Roboto"/>
                <a:ea typeface="Roboto"/>
                <a:cs typeface="Roboto"/>
                <a:sym typeface="Roboto"/>
              </a:defRPr>
            </a:lvl4pPr>
            <a:lvl5pPr marL="3047924" lvl="4" indent="-406390" algn="l">
              <a:lnSpc>
                <a:spcPct val="110000"/>
              </a:lnSpc>
              <a:spcBef>
                <a:spcPts val="533"/>
              </a:spcBef>
              <a:spcAft>
                <a:spcPts val="0"/>
              </a:spcAft>
              <a:buSzPts val="1200"/>
              <a:buChar char="•"/>
              <a:defRPr sz="1600">
                <a:latin typeface="Roboto"/>
                <a:ea typeface="Roboto"/>
                <a:cs typeface="Roboto"/>
                <a:sym typeface="Roboto"/>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lang="nb-NO"/>
          </a:p>
        </p:txBody>
      </p:sp>
      <p:sp>
        <p:nvSpPr>
          <p:cNvPr id="1645" name="Google Shape;1645;p29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46" name="Google Shape;1646;p29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47" name="Google Shape;1647;p29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
        <p:nvSpPr>
          <p:cNvPr id="1648" name="Google Shape;1648;p297"/>
          <p:cNvSpPr/>
          <p:nvPr/>
        </p:nvSpPr>
        <p:spPr>
          <a:xfrm flipH="1">
            <a:off x="704035" y="332609"/>
            <a:ext cx="270000" cy="90000"/>
          </a:xfrm>
          <a:prstGeom prst="round1Rect">
            <a:avLst>
              <a:gd name="adj" fmla="val 44889"/>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11496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spalte">
  <p:cSld name="En spalte">
    <p:spTree>
      <p:nvGrpSpPr>
        <p:cNvPr id="1" name="Shape 164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E791C80-F182-0EE3-52C4-D1FE184DA49C}"/>
              </a:ext>
            </a:extLst>
          </p:cNvPr>
          <p:cNvGraphicFramePr>
            <a:graphicFrameLocks noChangeAspect="1"/>
          </p:cNvGraphicFramePr>
          <p:nvPr userDrawn="1">
            <p:custDataLst>
              <p:tags r:id="rId1"/>
            </p:custDataLst>
            <p:extLst>
              <p:ext uri="{D42A27DB-BD31-4B8C-83A1-F6EECF244321}">
                <p14:modId xmlns:p14="http://schemas.microsoft.com/office/powerpoint/2010/main" val="3336255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8E791C80-F182-0EE3-52C4-D1FE184DA4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50" name="Google Shape;1650;p298"/>
          <p:cNvSpPr/>
          <p:nvPr/>
        </p:nvSpPr>
        <p:spPr>
          <a:xfrm rot="10800000" flipH="1">
            <a:off x="0" y="88"/>
            <a:ext cx="12192000" cy="1665200"/>
          </a:xfrm>
          <a:prstGeom prst="round1Rect">
            <a:avLst>
              <a:gd name="adj" fmla="val 41687"/>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
        <p:nvSpPr>
          <p:cNvPr id="1651" name="Google Shape;1651;p298"/>
          <p:cNvSpPr txBox="1">
            <a:spLocks noGrp="1"/>
          </p:cNvSpPr>
          <p:nvPr>
            <p:ph type="title"/>
          </p:nvPr>
        </p:nvSpPr>
        <p:spPr>
          <a:xfrm>
            <a:off x="1774825" y="620712"/>
            <a:ext cx="8642400" cy="104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2700"/>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52" name="Google Shape;1652;p29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53" name="Google Shape;1653;p29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54" name="Google Shape;1654;p29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
        <p:nvSpPr>
          <p:cNvPr id="1655" name="Google Shape;1655;p298"/>
          <p:cNvSpPr txBox="1">
            <a:spLocks noGrp="1"/>
          </p:cNvSpPr>
          <p:nvPr>
            <p:ph type="body" idx="1"/>
          </p:nvPr>
        </p:nvSpPr>
        <p:spPr>
          <a:xfrm>
            <a:off x="1774824" y="1952627"/>
            <a:ext cx="8642400" cy="43560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SzPts val="1500"/>
              <a:buChar char="•"/>
              <a:defRPr/>
            </a:lvl2pPr>
            <a:lvl3pPr marL="1828754" lvl="2" indent="-423323" algn="l">
              <a:lnSpc>
                <a:spcPct val="90000"/>
              </a:lnSpc>
              <a:spcBef>
                <a:spcPts val="533"/>
              </a:spcBef>
              <a:spcAft>
                <a:spcPts val="0"/>
              </a:spcAft>
              <a:buSzPts val="14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lang="nb-NO"/>
          </a:p>
        </p:txBody>
      </p:sp>
      <p:sp>
        <p:nvSpPr>
          <p:cNvPr id="1656" name="Google Shape;1656;p298"/>
          <p:cNvSpPr/>
          <p:nvPr/>
        </p:nvSpPr>
        <p:spPr>
          <a:xfrm flipH="1">
            <a:off x="1806755" y="332609"/>
            <a:ext cx="270000" cy="90000"/>
          </a:xfrm>
          <a:prstGeom prst="round1Rect">
            <a:avLst>
              <a:gd name="adj" fmla="val 44889"/>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86573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un tittel, maks bredde">
  <p:cSld name="Kun tittel, maks bredde">
    <p:spTree>
      <p:nvGrpSpPr>
        <p:cNvPr id="1" name="Shape 1657"/>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2F6A93B-48F1-FA70-C4D8-A588597D8C0D}"/>
              </a:ext>
            </a:extLst>
          </p:cNvPr>
          <p:cNvGraphicFramePr>
            <a:graphicFrameLocks noChangeAspect="1"/>
          </p:cNvGraphicFramePr>
          <p:nvPr userDrawn="1">
            <p:custDataLst>
              <p:tags r:id="rId1"/>
            </p:custDataLst>
            <p:extLst>
              <p:ext uri="{D42A27DB-BD31-4B8C-83A1-F6EECF244321}">
                <p14:modId xmlns:p14="http://schemas.microsoft.com/office/powerpoint/2010/main" val="1888242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62F6A93B-48F1-FA70-C4D8-A588597D8C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58" name="Google Shape;1658;p29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59" name="Google Shape;1659;p29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60" name="Google Shape;1660;p29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
        <p:nvSpPr>
          <p:cNvPr id="1661" name="Google Shape;1661;p299"/>
          <p:cNvSpPr/>
          <p:nvPr/>
        </p:nvSpPr>
        <p:spPr>
          <a:xfrm rot="10800000" flipH="1">
            <a:off x="0" y="251"/>
            <a:ext cx="12192000" cy="1339600"/>
          </a:xfrm>
          <a:prstGeom prst="round1Rect">
            <a:avLst>
              <a:gd name="adj" fmla="val 50000"/>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
        <p:nvSpPr>
          <p:cNvPr id="1662" name="Google Shape;1662;p299"/>
          <p:cNvSpPr txBox="1">
            <a:spLocks noGrp="1"/>
          </p:cNvSpPr>
          <p:nvPr>
            <p:ph type="title"/>
          </p:nvPr>
        </p:nvSpPr>
        <p:spPr>
          <a:xfrm>
            <a:off x="344036" y="620713"/>
            <a:ext cx="11513200" cy="694000"/>
          </a:xfrm>
          <a:prstGeom prst="rect">
            <a:avLst/>
          </a:prstGeom>
          <a:noFill/>
          <a:ln>
            <a:noFill/>
          </a:ln>
        </p:spPr>
        <p:txBody>
          <a:bodyPr spcFirstLastPara="1" wrap="square" lIns="68575" tIns="34275" rIns="68575" bIns="34275" anchor="ctr" anchorCtr="0">
            <a:normAutofit/>
          </a:bodyPr>
          <a:lstStyle>
            <a:lvl1pPr lvl="0" algn="l" rtl="0">
              <a:lnSpc>
                <a:spcPct val="80000"/>
              </a:lnSpc>
              <a:spcBef>
                <a:spcPts val="0"/>
              </a:spcBef>
              <a:spcAft>
                <a:spcPts val="0"/>
              </a:spcAft>
              <a:buSzPts val="2700"/>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63" name="Google Shape;1663;p299"/>
          <p:cNvSpPr/>
          <p:nvPr/>
        </p:nvSpPr>
        <p:spPr>
          <a:xfrm flipH="1">
            <a:off x="344036" y="335315"/>
            <a:ext cx="270000" cy="90000"/>
          </a:xfrm>
          <a:prstGeom prst="round1Rect">
            <a:avLst>
              <a:gd name="adj" fmla="val 44889"/>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60207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tel og innhold 1">
  <p:cSld name="1_Tittel og innhold 1">
    <p:spTree>
      <p:nvGrpSpPr>
        <p:cNvPr id="1" name="Shape 166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7D67800-AAFC-75DA-EC77-7B35AA3634C7}"/>
              </a:ext>
            </a:extLst>
          </p:cNvPr>
          <p:cNvGraphicFramePr>
            <a:graphicFrameLocks noChangeAspect="1"/>
          </p:cNvGraphicFramePr>
          <p:nvPr userDrawn="1">
            <p:custDataLst>
              <p:tags r:id="rId1"/>
            </p:custDataLst>
            <p:extLst>
              <p:ext uri="{D42A27DB-BD31-4B8C-83A1-F6EECF244321}">
                <p14:modId xmlns:p14="http://schemas.microsoft.com/office/powerpoint/2010/main" val="1308517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87D67800-AAFC-75DA-EC77-7B35AA3634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65" name="Google Shape;1665;p30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66" name="Google Shape;1666;p30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Tree>
    <p:extLst>
      <p:ext uri="{BB962C8B-B14F-4D97-AF65-F5344CB8AC3E}">
        <p14:creationId xmlns:p14="http://schemas.microsoft.com/office/powerpoint/2010/main" val="3984279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tel/innhold">
  <p:cSld name="Tittel/innhold">
    <p:spTree>
      <p:nvGrpSpPr>
        <p:cNvPr id="1" name="Shape 1667"/>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A553DF0-660F-B395-2959-ACBFFC74A686}"/>
              </a:ext>
            </a:extLst>
          </p:cNvPr>
          <p:cNvGraphicFramePr>
            <a:graphicFrameLocks noChangeAspect="1"/>
          </p:cNvGraphicFramePr>
          <p:nvPr userDrawn="1">
            <p:custDataLst>
              <p:tags r:id="rId1"/>
            </p:custDataLst>
            <p:extLst>
              <p:ext uri="{D42A27DB-BD31-4B8C-83A1-F6EECF244321}">
                <p14:modId xmlns:p14="http://schemas.microsoft.com/office/powerpoint/2010/main" val="2427076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4A553DF0-660F-B395-2959-ACBFFC74A6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68" name="Google Shape;1668;p301"/>
          <p:cNvSpPr txBox="1">
            <a:spLocks noGrp="1"/>
          </p:cNvSpPr>
          <p:nvPr>
            <p:ph type="title"/>
          </p:nvPr>
        </p:nvSpPr>
        <p:spPr>
          <a:xfrm>
            <a:off x="682625" y="857251"/>
            <a:ext cx="6766000" cy="1324400"/>
          </a:xfrm>
          <a:prstGeom prst="rect">
            <a:avLst/>
          </a:prstGeom>
          <a:noFill/>
          <a:ln>
            <a:noFill/>
          </a:ln>
        </p:spPr>
        <p:txBody>
          <a:bodyPr spcFirstLastPara="1" wrap="square" lIns="68575" tIns="0" rIns="270000" bIns="34275" anchor="t" anchorCtr="0">
            <a:normAutofit/>
          </a:bodyPr>
          <a:lstStyle>
            <a:lvl1pPr lvl="0" algn="l" rtl="0">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69" name="Google Shape;1669;p301"/>
          <p:cNvSpPr txBox="1">
            <a:spLocks noGrp="1"/>
          </p:cNvSpPr>
          <p:nvPr>
            <p:ph type="body" idx="1"/>
          </p:nvPr>
        </p:nvSpPr>
        <p:spPr>
          <a:xfrm>
            <a:off x="682625" y="2326639"/>
            <a:ext cx="6766000" cy="3850400"/>
          </a:xfrm>
          <a:prstGeom prst="rect">
            <a:avLst/>
          </a:prstGeom>
          <a:noFill/>
          <a:ln>
            <a:noFill/>
          </a:ln>
        </p:spPr>
        <p:txBody>
          <a:bodyPr spcFirstLastPara="1" wrap="square" lIns="0" tIns="35100" rIns="270000" bIns="34275" anchor="t" anchorCtr="0">
            <a:normAutofit/>
          </a:bodyPr>
          <a:lstStyle>
            <a:lvl1pPr marL="609585" lvl="0" indent="-304792" algn="l" rtl="0">
              <a:lnSpc>
                <a:spcPct val="100000"/>
              </a:lnSpc>
              <a:spcBef>
                <a:spcPts val="2000"/>
              </a:spcBef>
              <a:spcAft>
                <a:spcPts val="0"/>
              </a:spcAft>
              <a:buClr>
                <a:schemeClr val="dk1"/>
              </a:buClr>
              <a:buSzPts val="1400"/>
              <a:buNone/>
              <a:defRPr/>
            </a:lvl1pPr>
            <a:lvl2pPr marL="1219170" lvl="1" indent="-304792" algn="l">
              <a:lnSpc>
                <a:spcPct val="100000"/>
              </a:lnSpc>
              <a:spcBef>
                <a:spcPts val="667"/>
              </a:spcBef>
              <a:spcAft>
                <a:spcPts val="0"/>
              </a:spcAft>
              <a:buClr>
                <a:schemeClr val="dk1"/>
              </a:buClr>
              <a:buSzPts val="1200"/>
              <a:buNone/>
              <a:defRPr/>
            </a:lvl2pPr>
            <a:lvl3pPr marL="1828754" lvl="2" indent="-304792" algn="l">
              <a:lnSpc>
                <a:spcPct val="100000"/>
              </a:lnSpc>
              <a:spcBef>
                <a:spcPts val="0"/>
              </a:spcBef>
              <a:spcAft>
                <a:spcPts val="0"/>
              </a:spcAft>
              <a:buClr>
                <a:srgbClr val="7F7F7F"/>
              </a:buClr>
              <a:buSzPts val="1400"/>
              <a:buNone/>
              <a:defRPr/>
            </a:lvl3pPr>
            <a:lvl4pPr marL="2438339" lvl="3" indent="-380990" algn="l">
              <a:lnSpc>
                <a:spcPct val="90000"/>
              </a:lnSpc>
              <a:spcBef>
                <a:spcPts val="533"/>
              </a:spcBef>
              <a:spcAft>
                <a:spcPts val="0"/>
              </a:spcAft>
              <a:buClr>
                <a:schemeClr val="dk1"/>
              </a:buClr>
              <a:buSzPts val="900"/>
              <a:buChar char="•"/>
              <a:defRPr b="0" i="0">
                <a:latin typeface="Arial"/>
                <a:ea typeface="Arial"/>
                <a:cs typeface="Arial"/>
                <a:sym typeface="Arial"/>
              </a:defRPr>
            </a:lvl4pPr>
            <a:lvl5pPr marL="3047924" lvl="4" indent="-380990" algn="l">
              <a:lnSpc>
                <a:spcPct val="90000"/>
              </a:lnSpc>
              <a:spcBef>
                <a:spcPts val="533"/>
              </a:spcBef>
              <a:spcAft>
                <a:spcPts val="0"/>
              </a:spcAft>
              <a:buClr>
                <a:schemeClr val="dk1"/>
              </a:buClr>
              <a:buSzPts val="900"/>
              <a:buChar char="•"/>
              <a:defRPr b="0" i="0">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70" name="Google Shape;1670;p301"/>
          <p:cNvSpPr txBox="1">
            <a:spLocks noGrp="1"/>
          </p:cNvSpPr>
          <p:nvPr>
            <p:ph type="dt" idx="10"/>
          </p:nvPr>
        </p:nvSpPr>
        <p:spPr>
          <a:xfrm>
            <a:off x="682625"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71" name="Google Shape;1671;p30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72" name="Google Shape;1672;p301"/>
          <p:cNvSpPr txBox="1">
            <a:spLocks noGrp="1"/>
          </p:cNvSpPr>
          <p:nvPr>
            <p:ph type="sldNum" idx="12"/>
          </p:nvPr>
        </p:nvSpPr>
        <p:spPr>
          <a:xfrm>
            <a:off x="8766175"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nb-NO" smtClean="0"/>
              <a:pPr/>
              <a:t>‹#›</a:t>
            </a:fld>
            <a:endParaRPr lang="nb-NO"/>
          </a:p>
        </p:txBody>
      </p:sp>
      <p:sp>
        <p:nvSpPr>
          <p:cNvPr id="1673" name="Google Shape;1673;p301"/>
          <p:cNvSpPr txBox="1"/>
          <p:nvPr/>
        </p:nvSpPr>
        <p:spPr>
          <a:xfrm>
            <a:off x="-1280160" y="138515"/>
            <a:ext cx="1097600"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nb-NO" sz="800" b="1" i="0" u="none" strike="noStrike" cap="none">
                <a:solidFill>
                  <a:schemeClr val="accent1"/>
                </a:solidFill>
                <a:latin typeface="Arial"/>
                <a:ea typeface="Arial"/>
                <a:cs typeface="Arial"/>
                <a:sym typeface="Arial"/>
              </a:rPr>
              <a:t>TIPS:</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Bruk innrykk for neste tekstnivå</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lang="nb-NO" sz="8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(når det ikke brukes bullet i punktene fungerer ikke tabulator som innrykk)</a:t>
            </a:r>
          </a:p>
        </p:txBody>
      </p:sp>
    </p:spTree>
    <p:extLst>
      <p:ext uri="{BB962C8B-B14F-4D97-AF65-F5344CB8AC3E}">
        <p14:creationId xmlns:p14="http://schemas.microsoft.com/office/powerpoint/2010/main" val="3939167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4"/>
        <p:cNvGrpSpPr/>
        <p:nvPr/>
      </p:nvGrpSpPr>
      <p:grpSpPr>
        <a:xfrm>
          <a:off x="0" y="0"/>
          <a:ext cx="0" cy="0"/>
          <a:chOff x="0" y="0"/>
          <a:chExt cx="0" cy="0"/>
        </a:xfrm>
      </p:grpSpPr>
    </p:spTree>
    <p:extLst>
      <p:ext uri="{BB962C8B-B14F-4D97-AF65-F5344CB8AC3E}">
        <p14:creationId xmlns:p14="http://schemas.microsoft.com/office/powerpoint/2010/main" val="231292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verskrift, punktliste og bilde">
  <p:cSld name="Overskrift, punktliste og bilde">
    <p:spTree>
      <p:nvGrpSpPr>
        <p:cNvPr id="1" name="Shape 167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EC58844-8812-4F7D-49DB-F633F76B5039}"/>
              </a:ext>
            </a:extLst>
          </p:cNvPr>
          <p:cNvGraphicFramePr>
            <a:graphicFrameLocks noChangeAspect="1"/>
          </p:cNvGraphicFramePr>
          <p:nvPr userDrawn="1">
            <p:custDataLst>
              <p:tags r:id="rId1"/>
            </p:custDataLst>
            <p:extLst>
              <p:ext uri="{D42A27DB-BD31-4B8C-83A1-F6EECF244321}">
                <p14:modId xmlns:p14="http://schemas.microsoft.com/office/powerpoint/2010/main" val="977877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AEC58844-8812-4F7D-49DB-F633F76B50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76" name="Google Shape;1676;p303"/>
          <p:cNvSpPr>
            <a:spLocks noGrp="1"/>
          </p:cNvSpPr>
          <p:nvPr>
            <p:ph type="pic" idx="2"/>
          </p:nvPr>
        </p:nvSpPr>
        <p:spPr>
          <a:xfrm>
            <a:off x="6096000" y="0"/>
            <a:ext cx="6096000" cy="6858000"/>
          </a:xfrm>
          <a:prstGeom prst="rect">
            <a:avLst/>
          </a:prstGeom>
          <a:solidFill>
            <a:schemeClr val="lt2"/>
          </a:solidFill>
          <a:ln>
            <a:noFill/>
          </a:ln>
        </p:spPr>
      </p:sp>
      <p:sp>
        <p:nvSpPr>
          <p:cNvPr id="1677" name="Google Shape;1677;p303"/>
          <p:cNvSpPr txBox="1">
            <a:spLocks noGrp="1"/>
          </p:cNvSpPr>
          <p:nvPr>
            <p:ph type="body" idx="1"/>
          </p:nvPr>
        </p:nvSpPr>
        <p:spPr>
          <a:xfrm>
            <a:off x="761259" y="1898775"/>
            <a:ext cx="5018800" cy="4641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78" name="Google Shape;1678;p303"/>
          <p:cNvSpPr txBox="1">
            <a:spLocks noGrp="1"/>
          </p:cNvSpPr>
          <p:nvPr>
            <p:ph type="title"/>
          </p:nvPr>
        </p:nvSpPr>
        <p:spPr>
          <a:xfrm>
            <a:off x="761259" y="315915"/>
            <a:ext cx="5018800" cy="1157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Tree>
    <p:extLst>
      <p:ext uri="{BB962C8B-B14F-4D97-AF65-F5344CB8AC3E}">
        <p14:creationId xmlns:p14="http://schemas.microsoft.com/office/powerpoint/2010/main" val="1886029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omt">
  <p:cSld name="2_Tomt">
    <p:spTree>
      <p:nvGrpSpPr>
        <p:cNvPr id="1" name="Shape 1679"/>
        <p:cNvGrpSpPr/>
        <p:nvPr/>
      </p:nvGrpSpPr>
      <p:grpSpPr>
        <a:xfrm>
          <a:off x="0" y="0"/>
          <a:ext cx="0" cy="0"/>
          <a:chOff x="0" y="0"/>
          <a:chExt cx="0" cy="0"/>
        </a:xfrm>
      </p:grpSpPr>
    </p:spTree>
    <p:extLst>
      <p:ext uri="{BB962C8B-B14F-4D97-AF65-F5344CB8AC3E}">
        <p14:creationId xmlns:p14="http://schemas.microsoft.com/office/powerpoint/2010/main" val="1868775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omt">
  <p:cSld name="4_Tomt">
    <p:spTree>
      <p:nvGrpSpPr>
        <p:cNvPr id="1" name="Shape 168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A4CDB04-1729-057D-9273-1F5DB10D24E9}"/>
              </a:ext>
            </a:extLst>
          </p:cNvPr>
          <p:cNvGraphicFramePr>
            <a:graphicFrameLocks noChangeAspect="1"/>
          </p:cNvGraphicFramePr>
          <p:nvPr userDrawn="1">
            <p:custDataLst>
              <p:tags r:id="rId1"/>
            </p:custDataLst>
            <p:extLst>
              <p:ext uri="{D42A27DB-BD31-4B8C-83A1-F6EECF244321}">
                <p14:modId xmlns:p14="http://schemas.microsoft.com/office/powerpoint/2010/main" val="2932162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2A4CDB04-1729-057D-9273-1F5DB10D24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81" name="Google Shape;1681;p305"/>
          <p:cNvSpPr txBox="1">
            <a:spLocks noGrp="1"/>
          </p:cNvSpPr>
          <p:nvPr>
            <p:ph type="body" idx="1"/>
          </p:nvPr>
        </p:nvSpPr>
        <p:spPr>
          <a:xfrm>
            <a:off x="1918728" y="2928243"/>
            <a:ext cx="2469600" cy="20692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SzPts val="1400"/>
              <a:buNone/>
              <a:defRPr sz="1867">
                <a:solidFill>
                  <a:schemeClr val="dk1"/>
                </a:solidFill>
                <a:latin typeface="Arial"/>
                <a:ea typeface="Arial"/>
                <a:cs typeface="Arial"/>
                <a:sym typeface="Aria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82" name="Google Shape;1682;p305"/>
          <p:cNvSpPr txBox="1">
            <a:spLocks noGrp="1"/>
          </p:cNvSpPr>
          <p:nvPr>
            <p:ph type="body" idx="2"/>
          </p:nvPr>
        </p:nvSpPr>
        <p:spPr>
          <a:xfrm>
            <a:off x="5200837" y="2928243"/>
            <a:ext cx="2469600" cy="20692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SzPts val="1400"/>
              <a:buNone/>
              <a:defRPr sz="1867">
                <a:solidFill>
                  <a:schemeClr val="dk1"/>
                </a:solidFill>
                <a:latin typeface="Arial"/>
                <a:ea typeface="Arial"/>
                <a:cs typeface="Arial"/>
                <a:sym typeface="Aria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83" name="Google Shape;1683;p305"/>
          <p:cNvSpPr txBox="1">
            <a:spLocks noGrp="1"/>
          </p:cNvSpPr>
          <p:nvPr>
            <p:ph type="body" idx="3"/>
          </p:nvPr>
        </p:nvSpPr>
        <p:spPr>
          <a:xfrm>
            <a:off x="8385147" y="2928243"/>
            <a:ext cx="2469600" cy="20692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SzPts val="1400"/>
              <a:buNone/>
              <a:defRPr sz="1867">
                <a:solidFill>
                  <a:schemeClr val="dk1"/>
                </a:solidFill>
                <a:latin typeface="Arial"/>
                <a:ea typeface="Arial"/>
                <a:cs typeface="Arial"/>
                <a:sym typeface="Aria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84" name="Google Shape;1684;p305"/>
          <p:cNvSpPr txBox="1">
            <a:spLocks noGrp="1"/>
          </p:cNvSpPr>
          <p:nvPr>
            <p:ph type="ctrTitle"/>
          </p:nvPr>
        </p:nvSpPr>
        <p:spPr>
          <a:xfrm>
            <a:off x="1674361" y="1129059"/>
            <a:ext cx="8843200" cy="11268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cxnSp>
        <p:nvCxnSpPr>
          <p:cNvPr id="1685" name="Google Shape;1685;p305"/>
          <p:cNvCxnSpPr/>
          <p:nvPr/>
        </p:nvCxnSpPr>
        <p:spPr>
          <a:xfrm>
            <a:off x="5588159" y="2531917"/>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686" name="Google Shape;1686;p305"/>
          <p:cNvSpPr/>
          <p:nvPr/>
        </p:nvSpPr>
        <p:spPr>
          <a:xfrm>
            <a:off x="1443801" y="2964859"/>
            <a:ext cx="334800" cy="3348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687" name="Google Shape;1687;p305"/>
          <p:cNvSpPr/>
          <p:nvPr/>
        </p:nvSpPr>
        <p:spPr>
          <a:xfrm>
            <a:off x="4735015" y="2943287"/>
            <a:ext cx="334800" cy="3348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688" name="Google Shape;1688;p305"/>
          <p:cNvSpPr/>
          <p:nvPr/>
        </p:nvSpPr>
        <p:spPr>
          <a:xfrm>
            <a:off x="7896232" y="2936359"/>
            <a:ext cx="334800" cy="3348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140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re tittel">
  <p:cSld name="Bare tittel">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40439"/>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0" name="Google Shape;40;p24"/>
          <p:cNvCxnSpPr/>
          <p:nvPr/>
        </p:nvCxnSpPr>
        <p:spPr>
          <a:xfrm>
            <a:off x="5207620" y="3946101"/>
            <a:ext cx="1776761" cy="0"/>
          </a:xfrm>
          <a:prstGeom prst="straightConnector1">
            <a:avLst/>
          </a:prstGeom>
          <a:noFill/>
          <a:ln w="12700" cap="flat" cmpd="sng">
            <a:solidFill>
              <a:srgbClr val="F2F2F2"/>
            </a:solidFill>
            <a:prstDash val="solid"/>
            <a:miter lim="800000"/>
            <a:headEnd type="none" w="sm" len="sm"/>
            <a:tailEnd type="none" w="sm" len="sm"/>
          </a:ln>
        </p:spPr>
      </p:cxnSp>
    </p:spTree>
    <p:extLst>
      <p:ext uri="{BB962C8B-B14F-4D97-AF65-F5344CB8AC3E}">
        <p14:creationId xmlns:p14="http://schemas.microsoft.com/office/powerpoint/2010/main" val="2927965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Tomt">
  <p:cSld name="9_Tomt">
    <p:spTree>
      <p:nvGrpSpPr>
        <p:cNvPr id="1" name="Shape 168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2F30A6B-7D93-D43C-C725-99D90EC8B789}"/>
              </a:ext>
            </a:extLst>
          </p:cNvPr>
          <p:cNvGraphicFramePr>
            <a:graphicFrameLocks noChangeAspect="1"/>
          </p:cNvGraphicFramePr>
          <p:nvPr userDrawn="1">
            <p:custDataLst>
              <p:tags r:id="rId1"/>
            </p:custDataLst>
            <p:extLst>
              <p:ext uri="{D42A27DB-BD31-4B8C-83A1-F6EECF244321}">
                <p14:modId xmlns:p14="http://schemas.microsoft.com/office/powerpoint/2010/main" val="1471868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82F30A6B-7D93-D43C-C725-99D90EC8B7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90" name="Google Shape;1690;p306"/>
          <p:cNvSpPr/>
          <p:nvPr/>
        </p:nvSpPr>
        <p:spPr>
          <a:xfrm>
            <a:off x="245327" y="217448"/>
            <a:ext cx="11746000" cy="5363600"/>
          </a:xfrm>
          <a:prstGeom prst="rect">
            <a:avLst/>
          </a:prstGeom>
          <a:solidFill>
            <a:srgbClr val="33334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rgbClr val="3CB2AC"/>
              </a:solidFill>
              <a:latin typeface="Arial"/>
              <a:ea typeface="Arial"/>
              <a:cs typeface="Arial"/>
              <a:sym typeface="Arial"/>
            </a:endParaRPr>
          </a:p>
        </p:txBody>
      </p:sp>
      <p:sp>
        <p:nvSpPr>
          <p:cNvPr id="1691" name="Google Shape;1691;p306"/>
          <p:cNvSpPr txBox="1">
            <a:spLocks noGrp="1"/>
          </p:cNvSpPr>
          <p:nvPr>
            <p:ph type="subTitle" idx="1"/>
          </p:nvPr>
        </p:nvSpPr>
        <p:spPr>
          <a:xfrm>
            <a:off x="772631" y="5994193"/>
            <a:ext cx="5836000" cy="368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SzPts val="1900"/>
              <a:buNone/>
              <a:defRPr sz="2533">
                <a:solidFill>
                  <a:srgbClr val="33334F"/>
                </a:solidFill>
                <a:latin typeface="Century"/>
                <a:ea typeface="Century"/>
                <a:cs typeface="Century"/>
                <a:sym typeface="Century"/>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cxnSp>
        <p:nvCxnSpPr>
          <p:cNvPr id="1692" name="Google Shape;1692;p306"/>
          <p:cNvCxnSpPr/>
          <p:nvPr/>
        </p:nvCxnSpPr>
        <p:spPr>
          <a:xfrm>
            <a:off x="772631" y="6383247"/>
            <a:ext cx="1858000" cy="0"/>
          </a:xfrm>
          <a:prstGeom prst="straightConnector1">
            <a:avLst/>
          </a:prstGeom>
          <a:noFill/>
          <a:ln w="9525" cap="flat" cmpd="sng">
            <a:solidFill>
              <a:srgbClr val="3CB2AC"/>
            </a:solidFill>
            <a:prstDash val="solid"/>
            <a:miter lim="800000"/>
            <a:headEnd type="none" w="sm" len="sm"/>
            <a:tailEnd type="none" w="sm" len="sm"/>
          </a:ln>
        </p:spPr>
      </p:cxnSp>
      <p:sp>
        <p:nvSpPr>
          <p:cNvPr id="1693" name="Google Shape;1693;p306"/>
          <p:cNvSpPr txBox="1">
            <a:spLocks noGrp="1"/>
          </p:cNvSpPr>
          <p:nvPr>
            <p:ph type="title"/>
          </p:nvPr>
        </p:nvSpPr>
        <p:spPr>
          <a:xfrm>
            <a:off x="772631" y="2661129"/>
            <a:ext cx="55696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F2F2F2"/>
              </a:buClr>
              <a:buSzPts val="3600"/>
              <a:buFont typeface="Arial"/>
              <a:buNone/>
              <a:defRPr sz="4800">
                <a:solidFill>
                  <a:srgbClr val="F2F2F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pic>
        <p:nvPicPr>
          <p:cNvPr id="1694" name="Google Shape;1694;p306" descr="Et bilde som inneholder sitter, mørk, mat&#10;&#10;Automatisk generert beskrivelse"/>
          <p:cNvPicPr preferRelativeResize="0"/>
          <p:nvPr/>
        </p:nvPicPr>
        <p:blipFill rotWithShape="1">
          <a:blip r:embed="rId5">
            <a:alphaModFix/>
          </a:blip>
          <a:srcRect/>
          <a:stretch/>
        </p:blipFill>
        <p:spPr>
          <a:xfrm>
            <a:off x="8814214" y="5788583"/>
            <a:ext cx="2762525" cy="711615"/>
          </a:xfrm>
          <a:prstGeom prst="rect">
            <a:avLst/>
          </a:prstGeom>
          <a:noFill/>
          <a:ln>
            <a:noFill/>
          </a:ln>
        </p:spPr>
      </p:pic>
    </p:spTree>
    <p:extLst>
      <p:ext uri="{BB962C8B-B14F-4D97-AF65-F5344CB8AC3E}">
        <p14:creationId xmlns:p14="http://schemas.microsoft.com/office/powerpoint/2010/main" val="3356693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tellysbilde">
  <p:cSld name="1_Tittellysbilde">
    <p:spTree>
      <p:nvGrpSpPr>
        <p:cNvPr id="1" name="Shape 169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A1DCFBD-4200-7386-D59D-B83FB9B04297}"/>
              </a:ext>
            </a:extLst>
          </p:cNvPr>
          <p:cNvGraphicFramePr>
            <a:graphicFrameLocks noChangeAspect="1"/>
          </p:cNvGraphicFramePr>
          <p:nvPr userDrawn="1">
            <p:custDataLst>
              <p:tags r:id="rId1"/>
            </p:custDataLst>
            <p:extLst>
              <p:ext uri="{D42A27DB-BD31-4B8C-83A1-F6EECF244321}">
                <p14:modId xmlns:p14="http://schemas.microsoft.com/office/powerpoint/2010/main" val="719296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7A1DCFBD-4200-7386-D59D-B83FB9B042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96" name="Google Shape;1696;p307"/>
          <p:cNvSpPr txBox="1">
            <a:spLocks noGrp="1"/>
          </p:cNvSpPr>
          <p:nvPr>
            <p:ph type="title"/>
          </p:nvPr>
        </p:nvSpPr>
        <p:spPr>
          <a:xfrm>
            <a:off x="876044" y="959007"/>
            <a:ext cx="55696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040439"/>
              </a:buClr>
              <a:buSzPts val="3600"/>
              <a:buFont typeface="Arial"/>
              <a:buNone/>
              <a:defRPr sz="4800">
                <a:solidFill>
                  <a:srgbClr val="040439"/>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97" name="Google Shape;1697;p307"/>
          <p:cNvSpPr txBox="1">
            <a:spLocks noGrp="1"/>
          </p:cNvSpPr>
          <p:nvPr>
            <p:ph type="body" idx="1"/>
          </p:nvPr>
        </p:nvSpPr>
        <p:spPr>
          <a:xfrm>
            <a:off x="876044" y="3679731"/>
            <a:ext cx="5569600" cy="1055600"/>
          </a:xfrm>
          <a:prstGeom prst="rect">
            <a:avLst/>
          </a:prstGeom>
          <a:noFill/>
          <a:ln>
            <a:noFill/>
          </a:ln>
        </p:spPr>
        <p:txBody>
          <a:bodyPr spcFirstLastPara="1" wrap="square" lIns="0" tIns="34275" rIns="68575" bIns="34275" anchor="t" anchorCtr="0">
            <a:noAutofit/>
          </a:bodyPr>
          <a:lstStyle>
            <a:lvl1pPr marL="609585" lvl="0" indent="-304792" algn="l" rtl="0">
              <a:lnSpc>
                <a:spcPct val="90000"/>
              </a:lnSpc>
              <a:spcBef>
                <a:spcPts val="1067"/>
              </a:spcBef>
              <a:spcAft>
                <a:spcPts val="0"/>
              </a:spcAft>
              <a:buSzPts val="2100"/>
              <a:buNone/>
              <a:defRPr sz="2800" b="0" i="0">
                <a:solidFill>
                  <a:srgbClr val="040439"/>
                </a:solidFill>
                <a:latin typeface="Century"/>
                <a:ea typeface="Century"/>
                <a:cs typeface="Century"/>
                <a:sym typeface="Century"/>
              </a:defRPr>
            </a:lvl1pPr>
            <a:lvl2pPr marL="1219170" lvl="1" indent="-304792" algn="l">
              <a:lnSpc>
                <a:spcPct val="90000"/>
              </a:lnSpc>
              <a:spcBef>
                <a:spcPts val="533"/>
              </a:spcBef>
              <a:spcAft>
                <a:spcPts val="0"/>
              </a:spcAft>
              <a:buSzPts val="1400"/>
              <a:buNone/>
              <a:defRPr sz="1867" i="1">
                <a:solidFill>
                  <a:schemeClr val="lt1"/>
                </a:solidFill>
              </a:defRPr>
            </a:lvl2pPr>
            <a:lvl3pPr marL="1828754" lvl="2" indent="-304792" algn="l">
              <a:lnSpc>
                <a:spcPct val="90000"/>
              </a:lnSpc>
              <a:spcBef>
                <a:spcPts val="533"/>
              </a:spcBef>
              <a:spcAft>
                <a:spcPts val="0"/>
              </a:spcAft>
              <a:buSzPts val="1400"/>
              <a:buNone/>
              <a:defRPr sz="1867" i="1">
                <a:solidFill>
                  <a:schemeClr val="lt1"/>
                </a:solidFill>
              </a:defRPr>
            </a:lvl3pPr>
            <a:lvl4pPr marL="2438339" lvl="3" indent="-304792" algn="l">
              <a:lnSpc>
                <a:spcPct val="90000"/>
              </a:lnSpc>
              <a:spcBef>
                <a:spcPts val="533"/>
              </a:spcBef>
              <a:spcAft>
                <a:spcPts val="0"/>
              </a:spcAft>
              <a:buSzPts val="1400"/>
              <a:buNone/>
              <a:defRPr sz="1867" i="1">
                <a:solidFill>
                  <a:schemeClr val="lt1"/>
                </a:solidFill>
              </a:defRPr>
            </a:lvl4pPr>
            <a:lvl5pPr marL="3047924" lvl="4" indent="-304792" algn="l">
              <a:lnSpc>
                <a:spcPct val="90000"/>
              </a:lnSpc>
              <a:spcBef>
                <a:spcPts val="533"/>
              </a:spcBef>
              <a:spcAft>
                <a:spcPts val="0"/>
              </a:spcAft>
              <a:buSzPts val="1400"/>
              <a:buNone/>
              <a:defRPr sz="1867" i="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98" name="Google Shape;1698;p307"/>
          <p:cNvSpPr txBox="1">
            <a:spLocks noGrp="1"/>
          </p:cNvSpPr>
          <p:nvPr>
            <p:ph type="subTitle" idx="2"/>
          </p:nvPr>
        </p:nvSpPr>
        <p:spPr>
          <a:xfrm>
            <a:off x="876044" y="6041183"/>
            <a:ext cx="5569600" cy="399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1067"/>
              </a:spcBef>
              <a:spcAft>
                <a:spcPts val="0"/>
              </a:spcAft>
              <a:buSzPts val="1100"/>
              <a:buNone/>
              <a:defRPr sz="1467">
                <a:solidFill>
                  <a:srgbClr val="040439"/>
                </a:solidFill>
                <a:latin typeface="Arial"/>
                <a:ea typeface="Arial"/>
                <a:cs typeface="Arial"/>
                <a:sym typeface="Arial"/>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sp>
        <p:nvSpPr>
          <p:cNvPr id="1699" name="Google Shape;1699;p307"/>
          <p:cNvSpPr>
            <a:spLocks noGrp="1"/>
          </p:cNvSpPr>
          <p:nvPr>
            <p:ph type="pic" idx="3"/>
          </p:nvPr>
        </p:nvSpPr>
        <p:spPr>
          <a:xfrm>
            <a:off x="6445407" y="267629"/>
            <a:ext cx="5508800" cy="6423200"/>
          </a:xfrm>
          <a:prstGeom prst="rect">
            <a:avLst/>
          </a:prstGeom>
          <a:noFill/>
          <a:ln>
            <a:noFill/>
          </a:ln>
        </p:spPr>
      </p:sp>
      <p:pic>
        <p:nvPicPr>
          <p:cNvPr id="1700" name="Google Shape;1700;p307" descr="Et bilde som inneholder sitter, mørk, mat&#10;&#10;Automatisk generert beskrivelse"/>
          <p:cNvPicPr preferRelativeResize="0"/>
          <p:nvPr/>
        </p:nvPicPr>
        <p:blipFill rotWithShape="1">
          <a:blip r:embed="rId5">
            <a:alphaModFix/>
          </a:blip>
          <a:srcRect/>
          <a:stretch/>
        </p:blipFill>
        <p:spPr>
          <a:xfrm>
            <a:off x="8814214" y="5788583"/>
            <a:ext cx="2762525" cy="711615"/>
          </a:xfrm>
          <a:prstGeom prst="rect">
            <a:avLst/>
          </a:prstGeom>
          <a:noFill/>
          <a:ln>
            <a:noFill/>
          </a:ln>
        </p:spPr>
      </p:pic>
    </p:spTree>
    <p:extLst>
      <p:ext uri="{BB962C8B-B14F-4D97-AF65-F5344CB8AC3E}">
        <p14:creationId xmlns:p14="http://schemas.microsoft.com/office/powerpoint/2010/main" val="4232984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omt">
  <p:cSld name="1_Tomt">
    <p:spTree>
      <p:nvGrpSpPr>
        <p:cNvPr id="1" name="Shape 1701"/>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AD2BC78-CC7F-D2C1-4BBB-0AA1BE779D91}"/>
              </a:ext>
            </a:extLst>
          </p:cNvPr>
          <p:cNvGraphicFramePr>
            <a:graphicFrameLocks noChangeAspect="1"/>
          </p:cNvGraphicFramePr>
          <p:nvPr userDrawn="1">
            <p:custDataLst>
              <p:tags r:id="rId1"/>
            </p:custDataLst>
            <p:extLst>
              <p:ext uri="{D42A27DB-BD31-4B8C-83A1-F6EECF244321}">
                <p14:modId xmlns:p14="http://schemas.microsoft.com/office/powerpoint/2010/main" val="743933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CAD2BC78-CC7F-D2C1-4BBB-0AA1BE779D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02" name="Google Shape;1702;p308"/>
          <p:cNvSpPr>
            <a:spLocks noGrp="1"/>
          </p:cNvSpPr>
          <p:nvPr>
            <p:ph type="pic" idx="2"/>
          </p:nvPr>
        </p:nvSpPr>
        <p:spPr>
          <a:xfrm>
            <a:off x="257453" y="217448"/>
            <a:ext cx="5749200" cy="6423200"/>
          </a:xfrm>
          <a:prstGeom prst="rect">
            <a:avLst/>
          </a:prstGeom>
          <a:noFill/>
          <a:ln>
            <a:noFill/>
          </a:ln>
        </p:spPr>
      </p:sp>
      <p:sp>
        <p:nvSpPr>
          <p:cNvPr id="1703" name="Google Shape;1703;p308"/>
          <p:cNvSpPr txBox="1">
            <a:spLocks noGrp="1"/>
          </p:cNvSpPr>
          <p:nvPr>
            <p:ph type="title"/>
          </p:nvPr>
        </p:nvSpPr>
        <p:spPr>
          <a:xfrm>
            <a:off x="6648139"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04" name="Google Shape;1704;p308"/>
          <p:cNvSpPr txBox="1">
            <a:spLocks noGrp="1"/>
          </p:cNvSpPr>
          <p:nvPr>
            <p:ph type="body" idx="1"/>
          </p:nvPr>
        </p:nvSpPr>
        <p:spPr>
          <a:xfrm>
            <a:off x="6649200"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SzPts val="1500"/>
              <a:buFont typeface="Noto Sans Symbols"/>
              <a:buChar char="▪"/>
              <a:defRPr b="0"/>
            </a:lvl2pPr>
            <a:lvl3pPr marL="1828754" lvl="2" indent="-423323" algn="l">
              <a:lnSpc>
                <a:spcPct val="90000"/>
              </a:lnSpc>
              <a:spcBef>
                <a:spcPts val="533"/>
              </a:spcBef>
              <a:spcAft>
                <a:spcPts val="0"/>
              </a:spcAft>
              <a:buSzPts val="1400"/>
              <a:buFont typeface="Arial"/>
              <a:buChar char="•"/>
              <a:defRPr b="0"/>
            </a:lvl3pPr>
            <a:lvl4pPr marL="2438339" lvl="3" indent="-406390" algn="l">
              <a:lnSpc>
                <a:spcPct val="90000"/>
              </a:lnSpc>
              <a:spcBef>
                <a:spcPts val="533"/>
              </a:spcBef>
              <a:spcAft>
                <a:spcPts val="0"/>
              </a:spcAft>
              <a:buSzPts val="1200"/>
              <a:buFont typeface="Arial"/>
              <a:buChar char="•"/>
              <a:defRPr b="0"/>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705" name="Google Shape;1705;p308"/>
          <p:cNvCxnSpPr/>
          <p:nvPr/>
        </p:nvCxnSpPr>
        <p:spPr>
          <a:xfrm>
            <a:off x="6762439" y="1578880"/>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2860107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Tomt">
  <p:cSld name="5_Tomt">
    <p:spTree>
      <p:nvGrpSpPr>
        <p:cNvPr id="1" name="Shape 170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7EF28E7-05A3-4DC6-BF12-0B6359F55CE6}"/>
              </a:ext>
            </a:extLst>
          </p:cNvPr>
          <p:cNvGraphicFramePr>
            <a:graphicFrameLocks noChangeAspect="1"/>
          </p:cNvGraphicFramePr>
          <p:nvPr userDrawn="1">
            <p:custDataLst>
              <p:tags r:id="rId1"/>
            </p:custDataLst>
            <p:extLst>
              <p:ext uri="{D42A27DB-BD31-4B8C-83A1-F6EECF244321}">
                <p14:modId xmlns:p14="http://schemas.microsoft.com/office/powerpoint/2010/main" val="2067559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97EF28E7-05A3-4DC6-BF12-0B6359F55C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10" name="Google Shape;1710;p310"/>
          <p:cNvSpPr>
            <a:spLocks noGrp="1"/>
          </p:cNvSpPr>
          <p:nvPr>
            <p:ph type="pic" idx="2"/>
          </p:nvPr>
        </p:nvSpPr>
        <p:spPr>
          <a:xfrm>
            <a:off x="8734707" y="3914275"/>
            <a:ext cx="2757600" cy="2219600"/>
          </a:xfrm>
          <a:prstGeom prst="rect">
            <a:avLst/>
          </a:prstGeom>
          <a:noFill/>
          <a:ln>
            <a:noFill/>
          </a:ln>
        </p:spPr>
      </p:sp>
      <p:sp>
        <p:nvSpPr>
          <p:cNvPr id="1711" name="Google Shape;1711;p31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12" name="Google Shape;1712;p310"/>
          <p:cNvSpPr>
            <a:spLocks noGrp="1"/>
          </p:cNvSpPr>
          <p:nvPr>
            <p:ph type="pic" idx="3"/>
          </p:nvPr>
        </p:nvSpPr>
        <p:spPr>
          <a:xfrm>
            <a:off x="4355972" y="2085475"/>
            <a:ext cx="4800800" cy="3381200"/>
          </a:xfrm>
          <a:prstGeom prst="rect">
            <a:avLst/>
          </a:prstGeom>
          <a:noFill/>
          <a:ln>
            <a:noFill/>
          </a:ln>
        </p:spPr>
      </p:sp>
      <p:sp>
        <p:nvSpPr>
          <p:cNvPr id="1713" name="Google Shape;1713;p310"/>
          <p:cNvSpPr txBox="1">
            <a:spLocks noGrp="1"/>
          </p:cNvSpPr>
          <p:nvPr>
            <p:ph type="body" idx="1"/>
          </p:nvPr>
        </p:nvSpPr>
        <p:spPr>
          <a:xfrm>
            <a:off x="8734705" y="6130555"/>
            <a:ext cx="2757600" cy="362400"/>
          </a:xfrm>
          <a:prstGeom prst="rect">
            <a:avLst/>
          </a:prstGeom>
          <a:noFill/>
          <a:ln>
            <a:noFill/>
          </a:ln>
        </p:spPr>
        <p:txBody>
          <a:bodyPr spcFirstLastPara="1" wrap="square" lIns="67500" tIns="34275" rIns="0" bIns="34275" anchor="t" anchorCtr="0">
            <a:noAutofit/>
          </a:bodyPr>
          <a:lstStyle>
            <a:lvl1pPr marL="609585" lvl="0" indent="-304792" algn="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14" name="Google Shape;1714;p310"/>
          <p:cNvSpPr txBox="1">
            <a:spLocks noGrp="1"/>
          </p:cNvSpPr>
          <p:nvPr>
            <p:ph type="body" idx="4"/>
          </p:nvPr>
        </p:nvSpPr>
        <p:spPr>
          <a:xfrm>
            <a:off x="5536407" y="5515704"/>
            <a:ext cx="2757600" cy="316000"/>
          </a:xfrm>
          <a:prstGeom prst="rect">
            <a:avLst/>
          </a:prstGeom>
          <a:noFill/>
          <a:ln>
            <a:noFill/>
          </a:ln>
        </p:spPr>
        <p:txBody>
          <a:bodyPr spcFirstLastPara="1" wrap="square" lIns="67500" tIns="34275" rIns="0" bIns="34275" anchor="t" anchorCtr="0">
            <a:noAutofit/>
          </a:bodyPr>
          <a:lstStyle>
            <a:lvl1pPr marL="609585" lvl="0" indent="-304792" algn="ct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15" name="Google Shape;1715;p310"/>
          <p:cNvSpPr/>
          <p:nvPr/>
        </p:nvSpPr>
        <p:spPr>
          <a:xfrm>
            <a:off x="833067" y="2762775"/>
            <a:ext cx="4011600" cy="3495200"/>
          </a:xfrm>
          <a:prstGeom prst="rect">
            <a:avLst/>
          </a:prstGeom>
          <a:solidFill>
            <a:srgbClr val="20207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cxnSp>
        <p:nvCxnSpPr>
          <p:cNvPr id="1716" name="Google Shape;1716;p310"/>
          <p:cNvCxnSpPr/>
          <p:nvPr/>
        </p:nvCxnSpPr>
        <p:spPr>
          <a:xfrm>
            <a:off x="884149" y="1437212"/>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717" name="Google Shape;1717;p310"/>
          <p:cNvSpPr txBox="1">
            <a:spLocks noGrp="1"/>
          </p:cNvSpPr>
          <p:nvPr>
            <p:ph type="body" idx="5"/>
          </p:nvPr>
        </p:nvSpPr>
        <p:spPr>
          <a:xfrm>
            <a:off x="1023143" y="3001035"/>
            <a:ext cx="3212000" cy="9736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800"/>
              <a:buNone/>
              <a:defRPr>
                <a:solidFill>
                  <a:srgbClr val="F1EDEB"/>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18" name="Google Shape;1718;p310"/>
          <p:cNvSpPr txBox="1">
            <a:spLocks noGrp="1"/>
          </p:cNvSpPr>
          <p:nvPr>
            <p:ph type="body" idx="6"/>
          </p:nvPr>
        </p:nvSpPr>
        <p:spPr>
          <a:xfrm>
            <a:off x="1023143" y="5748547"/>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rgbClr val="F1EDEB"/>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2467233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tellysbilde">
  <p:cSld name="4_Tittellysbilde">
    <p:bg>
      <p:bgPr>
        <a:solidFill>
          <a:srgbClr val="FDAD95"/>
        </a:solidFill>
        <a:effectLst/>
      </p:bgPr>
    </p:bg>
    <p:spTree>
      <p:nvGrpSpPr>
        <p:cNvPr id="1" name="Shape 171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8849BF9-115B-5436-F375-E954FCEE5CBC}"/>
              </a:ext>
            </a:extLst>
          </p:cNvPr>
          <p:cNvGraphicFramePr>
            <a:graphicFrameLocks noChangeAspect="1"/>
          </p:cNvGraphicFramePr>
          <p:nvPr userDrawn="1">
            <p:custDataLst>
              <p:tags r:id="rId1"/>
            </p:custDataLst>
            <p:extLst>
              <p:ext uri="{D42A27DB-BD31-4B8C-83A1-F6EECF244321}">
                <p14:modId xmlns:p14="http://schemas.microsoft.com/office/powerpoint/2010/main" val="2015896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D8849BF9-115B-5436-F375-E954FCEE5C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20" name="Google Shape;1720;p311"/>
          <p:cNvSpPr/>
          <p:nvPr/>
        </p:nvSpPr>
        <p:spPr>
          <a:xfrm>
            <a:off x="1054464" y="908232"/>
            <a:ext cx="5041600" cy="5041600"/>
          </a:xfrm>
          <a:prstGeom prst="rect">
            <a:avLst/>
          </a:prstGeom>
          <a:solidFill>
            <a:srgbClr val="20207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721" name="Google Shape;1721;p311"/>
          <p:cNvSpPr txBox="1">
            <a:spLocks noGrp="1"/>
          </p:cNvSpPr>
          <p:nvPr>
            <p:ph type="title"/>
          </p:nvPr>
        </p:nvSpPr>
        <p:spPr>
          <a:xfrm>
            <a:off x="1054464" y="1287739"/>
            <a:ext cx="5041600" cy="483600"/>
          </a:xfrm>
          <a:prstGeom prst="rect">
            <a:avLst/>
          </a:prstGeom>
          <a:noFill/>
          <a:ln>
            <a:noFill/>
          </a:ln>
        </p:spPr>
        <p:txBody>
          <a:bodyPr spcFirstLastPara="1" wrap="square" lIns="0" tIns="34275" rIns="68575" bIns="34275" anchor="b" anchorCtr="0">
            <a:normAutofit/>
          </a:bodyPr>
          <a:lstStyle>
            <a:lvl1pPr marR="253994" lvl="0" algn="l" rtl="0">
              <a:lnSpc>
                <a:spcPct val="100499"/>
              </a:lnSpc>
              <a:spcBef>
                <a:spcPts val="133"/>
              </a:spcBef>
              <a:spcAft>
                <a:spcPts val="0"/>
              </a:spcAft>
              <a:buClr>
                <a:srgbClr val="F2F2F2"/>
              </a:buClr>
              <a:buSzPts val="1800"/>
              <a:buFont typeface="Arial"/>
              <a:buNone/>
              <a:defRPr sz="2400" b="1">
                <a:solidFill>
                  <a:srgbClr val="F2F2F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22" name="Google Shape;1722;p311"/>
          <p:cNvSpPr>
            <a:spLocks noGrp="1"/>
          </p:cNvSpPr>
          <p:nvPr>
            <p:ph type="pic" idx="2"/>
          </p:nvPr>
        </p:nvSpPr>
        <p:spPr>
          <a:xfrm>
            <a:off x="5687123" y="217448"/>
            <a:ext cx="6225200" cy="6423200"/>
          </a:xfrm>
          <a:prstGeom prst="rect">
            <a:avLst/>
          </a:prstGeom>
          <a:noFill/>
          <a:ln>
            <a:noFill/>
          </a:ln>
        </p:spPr>
      </p:sp>
      <p:sp>
        <p:nvSpPr>
          <p:cNvPr id="1723" name="Google Shape;1723;p311"/>
          <p:cNvSpPr txBox="1">
            <a:spLocks noGrp="1"/>
          </p:cNvSpPr>
          <p:nvPr>
            <p:ph type="body" idx="1"/>
          </p:nvPr>
        </p:nvSpPr>
        <p:spPr>
          <a:xfrm>
            <a:off x="1520448" y="1975379"/>
            <a:ext cx="4166800" cy="23400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500"/>
              <a:buNone/>
              <a:defRPr sz="2000">
                <a:solidFill>
                  <a:srgbClr val="F1EDEB"/>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24" name="Google Shape;1724;p311"/>
          <p:cNvSpPr txBox="1">
            <a:spLocks noGrp="1"/>
          </p:cNvSpPr>
          <p:nvPr>
            <p:ph type="body" idx="3"/>
          </p:nvPr>
        </p:nvSpPr>
        <p:spPr>
          <a:xfrm>
            <a:off x="1520448" y="5412305"/>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rgbClr val="F1EDEB"/>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2282242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omt">
  <p:cSld name="6_Tomt">
    <p:spTree>
      <p:nvGrpSpPr>
        <p:cNvPr id="1" name="Shape 172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34B11A8-D791-9E58-B9F9-D560D6AD092D}"/>
              </a:ext>
            </a:extLst>
          </p:cNvPr>
          <p:cNvGraphicFramePr>
            <a:graphicFrameLocks noChangeAspect="1"/>
          </p:cNvGraphicFramePr>
          <p:nvPr userDrawn="1">
            <p:custDataLst>
              <p:tags r:id="rId1"/>
            </p:custDataLst>
            <p:extLst>
              <p:ext uri="{D42A27DB-BD31-4B8C-83A1-F6EECF244321}">
                <p14:modId xmlns:p14="http://schemas.microsoft.com/office/powerpoint/2010/main" val="4290101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534B11A8-D791-9E58-B9F9-D560D6AD09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26" name="Google Shape;1726;p312"/>
          <p:cNvSpPr>
            <a:spLocks noGrp="1"/>
          </p:cNvSpPr>
          <p:nvPr>
            <p:ph type="pic" idx="2"/>
          </p:nvPr>
        </p:nvSpPr>
        <p:spPr>
          <a:xfrm>
            <a:off x="8734707" y="3914275"/>
            <a:ext cx="2757600" cy="2219600"/>
          </a:xfrm>
          <a:prstGeom prst="rect">
            <a:avLst/>
          </a:prstGeom>
          <a:noFill/>
          <a:ln>
            <a:noFill/>
          </a:ln>
        </p:spPr>
      </p:sp>
      <p:sp>
        <p:nvSpPr>
          <p:cNvPr id="1727" name="Google Shape;1727;p31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28" name="Google Shape;1728;p312"/>
          <p:cNvSpPr>
            <a:spLocks noGrp="1"/>
          </p:cNvSpPr>
          <p:nvPr>
            <p:ph type="pic" idx="3"/>
          </p:nvPr>
        </p:nvSpPr>
        <p:spPr>
          <a:xfrm>
            <a:off x="4355972" y="2085475"/>
            <a:ext cx="4800800" cy="3381200"/>
          </a:xfrm>
          <a:prstGeom prst="rect">
            <a:avLst/>
          </a:prstGeom>
          <a:noFill/>
          <a:ln>
            <a:noFill/>
          </a:ln>
        </p:spPr>
      </p:sp>
      <p:sp>
        <p:nvSpPr>
          <p:cNvPr id="1729" name="Google Shape;1729;p312"/>
          <p:cNvSpPr txBox="1">
            <a:spLocks noGrp="1"/>
          </p:cNvSpPr>
          <p:nvPr>
            <p:ph type="body" idx="1"/>
          </p:nvPr>
        </p:nvSpPr>
        <p:spPr>
          <a:xfrm>
            <a:off x="8734705" y="6130555"/>
            <a:ext cx="2757600" cy="362400"/>
          </a:xfrm>
          <a:prstGeom prst="rect">
            <a:avLst/>
          </a:prstGeom>
          <a:noFill/>
          <a:ln>
            <a:noFill/>
          </a:ln>
        </p:spPr>
        <p:txBody>
          <a:bodyPr spcFirstLastPara="1" wrap="square" lIns="67500" tIns="34275" rIns="0" bIns="34275" anchor="t" anchorCtr="0">
            <a:noAutofit/>
          </a:bodyPr>
          <a:lstStyle>
            <a:lvl1pPr marL="609585" lvl="0" indent="-304792" algn="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30" name="Google Shape;1730;p312"/>
          <p:cNvSpPr txBox="1">
            <a:spLocks noGrp="1"/>
          </p:cNvSpPr>
          <p:nvPr>
            <p:ph type="body" idx="4"/>
          </p:nvPr>
        </p:nvSpPr>
        <p:spPr>
          <a:xfrm>
            <a:off x="5536407" y="5515704"/>
            <a:ext cx="2757600" cy="316000"/>
          </a:xfrm>
          <a:prstGeom prst="rect">
            <a:avLst/>
          </a:prstGeom>
          <a:noFill/>
          <a:ln>
            <a:noFill/>
          </a:ln>
        </p:spPr>
        <p:txBody>
          <a:bodyPr spcFirstLastPara="1" wrap="square" lIns="67500" tIns="34275" rIns="0" bIns="34275" anchor="t" anchorCtr="0">
            <a:noAutofit/>
          </a:bodyPr>
          <a:lstStyle>
            <a:lvl1pPr marL="609585" lvl="0" indent="-304792" algn="ct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31" name="Google Shape;1731;p312"/>
          <p:cNvSpPr/>
          <p:nvPr/>
        </p:nvSpPr>
        <p:spPr>
          <a:xfrm>
            <a:off x="833067" y="2762775"/>
            <a:ext cx="4011600" cy="34952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cxnSp>
        <p:nvCxnSpPr>
          <p:cNvPr id="1732" name="Google Shape;1732;p312"/>
          <p:cNvCxnSpPr/>
          <p:nvPr/>
        </p:nvCxnSpPr>
        <p:spPr>
          <a:xfrm>
            <a:off x="884149" y="1437212"/>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733" name="Google Shape;1733;p312"/>
          <p:cNvSpPr txBox="1">
            <a:spLocks noGrp="1"/>
          </p:cNvSpPr>
          <p:nvPr>
            <p:ph type="body" idx="5"/>
          </p:nvPr>
        </p:nvSpPr>
        <p:spPr>
          <a:xfrm>
            <a:off x="1023143" y="3001035"/>
            <a:ext cx="3212000" cy="9736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800"/>
              <a:buNone/>
              <a:defRPr>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34" name="Google Shape;1734;p312"/>
          <p:cNvSpPr txBox="1">
            <a:spLocks noGrp="1"/>
          </p:cNvSpPr>
          <p:nvPr>
            <p:ph type="body" idx="6"/>
          </p:nvPr>
        </p:nvSpPr>
        <p:spPr>
          <a:xfrm>
            <a:off x="1023143" y="5748547"/>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509441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Tomt">
  <p:cSld name="7_Tomt">
    <p:spTree>
      <p:nvGrpSpPr>
        <p:cNvPr id="1" name="Shape 173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45AFB35-F520-FAA4-40F7-3193AF09E347}"/>
              </a:ext>
            </a:extLst>
          </p:cNvPr>
          <p:cNvGraphicFramePr>
            <a:graphicFrameLocks noChangeAspect="1"/>
          </p:cNvGraphicFramePr>
          <p:nvPr userDrawn="1">
            <p:custDataLst>
              <p:tags r:id="rId1"/>
            </p:custDataLst>
            <p:extLst>
              <p:ext uri="{D42A27DB-BD31-4B8C-83A1-F6EECF244321}">
                <p14:modId xmlns:p14="http://schemas.microsoft.com/office/powerpoint/2010/main" val="1427087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F45AFB35-F520-FAA4-40F7-3193AF09E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36" name="Google Shape;1736;p313"/>
          <p:cNvSpPr>
            <a:spLocks noGrp="1"/>
          </p:cNvSpPr>
          <p:nvPr>
            <p:ph type="pic" idx="2"/>
          </p:nvPr>
        </p:nvSpPr>
        <p:spPr>
          <a:xfrm>
            <a:off x="8734707" y="3914275"/>
            <a:ext cx="2757600" cy="2219600"/>
          </a:xfrm>
          <a:prstGeom prst="rect">
            <a:avLst/>
          </a:prstGeom>
          <a:noFill/>
          <a:ln>
            <a:noFill/>
          </a:ln>
        </p:spPr>
      </p:sp>
      <p:sp>
        <p:nvSpPr>
          <p:cNvPr id="1737" name="Google Shape;1737;p3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38" name="Google Shape;1738;p313"/>
          <p:cNvSpPr>
            <a:spLocks noGrp="1"/>
          </p:cNvSpPr>
          <p:nvPr>
            <p:ph type="pic" idx="3"/>
          </p:nvPr>
        </p:nvSpPr>
        <p:spPr>
          <a:xfrm>
            <a:off x="4355972" y="2085475"/>
            <a:ext cx="4800800" cy="3381200"/>
          </a:xfrm>
          <a:prstGeom prst="rect">
            <a:avLst/>
          </a:prstGeom>
          <a:noFill/>
          <a:ln>
            <a:noFill/>
          </a:ln>
        </p:spPr>
      </p:sp>
      <p:sp>
        <p:nvSpPr>
          <p:cNvPr id="1739" name="Google Shape;1739;p313"/>
          <p:cNvSpPr txBox="1">
            <a:spLocks noGrp="1"/>
          </p:cNvSpPr>
          <p:nvPr>
            <p:ph type="body" idx="1"/>
          </p:nvPr>
        </p:nvSpPr>
        <p:spPr>
          <a:xfrm>
            <a:off x="8734705" y="6130555"/>
            <a:ext cx="2757600" cy="362400"/>
          </a:xfrm>
          <a:prstGeom prst="rect">
            <a:avLst/>
          </a:prstGeom>
          <a:noFill/>
          <a:ln>
            <a:noFill/>
          </a:ln>
        </p:spPr>
        <p:txBody>
          <a:bodyPr spcFirstLastPara="1" wrap="square" lIns="67500" tIns="34275" rIns="0" bIns="34275" anchor="t" anchorCtr="0">
            <a:noAutofit/>
          </a:bodyPr>
          <a:lstStyle>
            <a:lvl1pPr marL="609585" lvl="0" indent="-304792" algn="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40" name="Google Shape;1740;p313"/>
          <p:cNvSpPr txBox="1">
            <a:spLocks noGrp="1"/>
          </p:cNvSpPr>
          <p:nvPr>
            <p:ph type="body" idx="4"/>
          </p:nvPr>
        </p:nvSpPr>
        <p:spPr>
          <a:xfrm>
            <a:off x="5536407" y="5515704"/>
            <a:ext cx="2757600" cy="316000"/>
          </a:xfrm>
          <a:prstGeom prst="rect">
            <a:avLst/>
          </a:prstGeom>
          <a:noFill/>
          <a:ln>
            <a:noFill/>
          </a:ln>
        </p:spPr>
        <p:txBody>
          <a:bodyPr spcFirstLastPara="1" wrap="square" lIns="67500" tIns="34275" rIns="0" bIns="34275" anchor="t" anchorCtr="0">
            <a:noAutofit/>
          </a:bodyPr>
          <a:lstStyle>
            <a:lvl1pPr marL="609585" lvl="0" indent="-304792" algn="ct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41" name="Google Shape;1741;p313"/>
          <p:cNvSpPr/>
          <p:nvPr/>
        </p:nvSpPr>
        <p:spPr>
          <a:xfrm>
            <a:off x="833067" y="2762775"/>
            <a:ext cx="4011600" cy="3495200"/>
          </a:xfrm>
          <a:prstGeom prst="rect">
            <a:avLst/>
          </a:prstGeom>
          <a:solidFill>
            <a:srgbClr val="FED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cxnSp>
        <p:nvCxnSpPr>
          <p:cNvPr id="1742" name="Google Shape;1742;p313"/>
          <p:cNvCxnSpPr/>
          <p:nvPr/>
        </p:nvCxnSpPr>
        <p:spPr>
          <a:xfrm>
            <a:off x="884149" y="1437212"/>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743" name="Google Shape;1743;p313"/>
          <p:cNvSpPr txBox="1">
            <a:spLocks noGrp="1"/>
          </p:cNvSpPr>
          <p:nvPr>
            <p:ph type="body" idx="5"/>
          </p:nvPr>
        </p:nvSpPr>
        <p:spPr>
          <a:xfrm>
            <a:off x="1023143" y="3001035"/>
            <a:ext cx="3212000" cy="9736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800"/>
              <a:buNone/>
              <a:defRPr>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44" name="Google Shape;1744;p313"/>
          <p:cNvSpPr txBox="1">
            <a:spLocks noGrp="1"/>
          </p:cNvSpPr>
          <p:nvPr>
            <p:ph type="body" idx="6"/>
          </p:nvPr>
        </p:nvSpPr>
        <p:spPr>
          <a:xfrm>
            <a:off x="1023143" y="5748547"/>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2449452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9_Tittellysbilde">
  <p:cSld name="9_Tittellysbilde">
    <p:bg>
      <p:bgPr>
        <a:solidFill>
          <a:srgbClr val="FDAD95"/>
        </a:solidFill>
        <a:effectLst/>
      </p:bgPr>
    </p:bg>
    <p:spTree>
      <p:nvGrpSpPr>
        <p:cNvPr id="1" name="Shape 174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7B918D5-9C1D-DEA5-BDF1-4BC6A0B430A9}"/>
              </a:ext>
            </a:extLst>
          </p:cNvPr>
          <p:cNvGraphicFramePr>
            <a:graphicFrameLocks noChangeAspect="1"/>
          </p:cNvGraphicFramePr>
          <p:nvPr userDrawn="1">
            <p:custDataLst>
              <p:tags r:id="rId1"/>
            </p:custDataLst>
            <p:extLst>
              <p:ext uri="{D42A27DB-BD31-4B8C-83A1-F6EECF244321}">
                <p14:modId xmlns:p14="http://schemas.microsoft.com/office/powerpoint/2010/main" val="3707924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F7B918D5-9C1D-DEA5-BDF1-4BC6A0B430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46" name="Google Shape;1746;p314"/>
          <p:cNvSpPr/>
          <p:nvPr/>
        </p:nvSpPr>
        <p:spPr>
          <a:xfrm>
            <a:off x="1054464" y="908232"/>
            <a:ext cx="5041600" cy="5041600"/>
          </a:xfrm>
          <a:prstGeom prst="rect">
            <a:avLst/>
          </a:prstGeom>
          <a:solidFill>
            <a:srgbClr val="FED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747" name="Google Shape;1747;p314"/>
          <p:cNvSpPr txBox="1">
            <a:spLocks noGrp="1"/>
          </p:cNvSpPr>
          <p:nvPr>
            <p:ph type="title"/>
          </p:nvPr>
        </p:nvSpPr>
        <p:spPr>
          <a:xfrm>
            <a:off x="1054464" y="1287739"/>
            <a:ext cx="5041600" cy="483600"/>
          </a:xfrm>
          <a:prstGeom prst="rect">
            <a:avLst/>
          </a:prstGeom>
          <a:noFill/>
          <a:ln>
            <a:noFill/>
          </a:ln>
        </p:spPr>
        <p:txBody>
          <a:bodyPr spcFirstLastPara="1" wrap="square" lIns="0" tIns="34275" rIns="68575" bIns="34275" anchor="b" anchorCtr="0">
            <a:normAutofit/>
          </a:bodyPr>
          <a:lstStyle>
            <a:lvl1pPr marR="253994" lvl="0" algn="l" rtl="0">
              <a:lnSpc>
                <a:spcPct val="100499"/>
              </a:lnSpc>
              <a:spcBef>
                <a:spcPts val="133"/>
              </a:spcBef>
              <a:spcAft>
                <a:spcPts val="0"/>
              </a:spcAft>
              <a:buClr>
                <a:schemeClr val="dk1"/>
              </a:buClr>
              <a:buSzPts val="1800"/>
              <a:buFont typeface="Arial"/>
              <a:buNone/>
              <a:defRPr sz="2400" b="1">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48" name="Google Shape;1748;p314"/>
          <p:cNvSpPr>
            <a:spLocks noGrp="1"/>
          </p:cNvSpPr>
          <p:nvPr>
            <p:ph type="pic" idx="2"/>
          </p:nvPr>
        </p:nvSpPr>
        <p:spPr>
          <a:xfrm>
            <a:off x="5687123" y="217448"/>
            <a:ext cx="6225200" cy="6423200"/>
          </a:xfrm>
          <a:prstGeom prst="rect">
            <a:avLst/>
          </a:prstGeom>
          <a:noFill/>
          <a:ln>
            <a:noFill/>
          </a:ln>
        </p:spPr>
      </p:sp>
      <p:sp>
        <p:nvSpPr>
          <p:cNvPr id="1749" name="Google Shape;1749;p314"/>
          <p:cNvSpPr txBox="1">
            <a:spLocks noGrp="1"/>
          </p:cNvSpPr>
          <p:nvPr>
            <p:ph type="body" idx="1"/>
          </p:nvPr>
        </p:nvSpPr>
        <p:spPr>
          <a:xfrm>
            <a:off x="1520448" y="1975379"/>
            <a:ext cx="4166800" cy="23400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500"/>
              <a:buNone/>
              <a:defRPr sz="2000">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50" name="Google Shape;1750;p314"/>
          <p:cNvSpPr txBox="1">
            <a:spLocks noGrp="1"/>
          </p:cNvSpPr>
          <p:nvPr>
            <p:ph type="body" idx="3"/>
          </p:nvPr>
        </p:nvSpPr>
        <p:spPr>
          <a:xfrm>
            <a:off x="1520448" y="5412305"/>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4120116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1_Tomt">
  <p:cSld name="11_Tomt">
    <p:spTree>
      <p:nvGrpSpPr>
        <p:cNvPr id="1" name="Shape 1751"/>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2F34E8E-B2CB-8DCE-6269-9F2CED055C41}"/>
              </a:ext>
            </a:extLst>
          </p:cNvPr>
          <p:cNvGraphicFramePr>
            <a:graphicFrameLocks noChangeAspect="1"/>
          </p:cNvGraphicFramePr>
          <p:nvPr userDrawn="1">
            <p:custDataLst>
              <p:tags r:id="rId1"/>
            </p:custDataLst>
            <p:extLst>
              <p:ext uri="{D42A27DB-BD31-4B8C-83A1-F6EECF244321}">
                <p14:modId xmlns:p14="http://schemas.microsoft.com/office/powerpoint/2010/main" val="3848363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72F34E8E-B2CB-8DCE-6269-9F2CED055C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52" name="Google Shape;1752;p315"/>
          <p:cNvSpPr txBox="1">
            <a:spLocks noGrp="1"/>
          </p:cNvSpPr>
          <p:nvPr>
            <p:ph type="title"/>
          </p:nvPr>
        </p:nvSpPr>
        <p:spPr>
          <a:xfrm>
            <a:off x="871805"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53" name="Google Shape;1753;p315"/>
          <p:cNvSpPr txBox="1">
            <a:spLocks noGrp="1"/>
          </p:cNvSpPr>
          <p:nvPr>
            <p:ph type="body" idx="1"/>
          </p:nvPr>
        </p:nvSpPr>
        <p:spPr>
          <a:xfrm>
            <a:off x="872868"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Clr>
                <a:srgbClr val="3CB2AC"/>
              </a:buClr>
              <a:buSzPts val="1500"/>
              <a:buFont typeface="Noto Sans Symbols"/>
              <a:buChar char="▪"/>
              <a:defRPr b="1"/>
            </a:lvl2pPr>
            <a:lvl3pPr marL="1828754" lvl="2" indent="-423323" algn="l">
              <a:lnSpc>
                <a:spcPct val="90000"/>
              </a:lnSpc>
              <a:spcBef>
                <a:spcPts val="533"/>
              </a:spcBef>
              <a:spcAft>
                <a:spcPts val="0"/>
              </a:spcAft>
              <a:buClr>
                <a:srgbClr val="3CB2AC"/>
              </a:buClr>
              <a:buSzPts val="1400"/>
              <a:buFont typeface="Noto Sans Symbols"/>
              <a:buChar char="▪"/>
              <a:defRPr/>
            </a:lvl3pPr>
            <a:lvl4pPr marL="2438339" lvl="3" indent="-406390" algn="l">
              <a:lnSpc>
                <a:spcPct val="90000"/>
              </a:lnSpc>
              <a:spcBef>
                <a:spcPts val="533"/>
              </a:spcBef>
              <a:spcAft>
                <a:spcPts val="0"/>
              </a:spcAft>
              <a:buClr>
                <a:srgbClr val="3CB2AC"/>
              </a:buClr>
              <a:buSzPts val="1200"/>
              <a:buFont typeface="Noto Sans Symbols"/>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754" name="Google Shape;1754;p315"/>
          <p:cNvCxnSpPr/>
          <p:nvPr/>
        </p:nvCxnSpPr>
        <p:spPr>
          <a:xfrm>
            <a:off x="973228" y="1578880"/>
            <a:ext cx="900000" cy="0"/>
          </a:xfrm>
          <a:prstGeom prst="straightConnector1">
            <a:avLst/>
          </a:prstGeom>
          <a:noFill/>
          <a:ln w="25400" cap="flat" cmpd="sng">
            <a:solidFill>
              <a:srgbClr val="040439"/>
            </a:solidFill>
            <a:prstDash val="solid"/>
            <a:miter lim="800000"/>
            <a:headEnd type="none" w="sm" len="sm"/>
            <a:tailEnd type="none" w="sm" len="sm"/>
          </a:ln>
        </p:spPr>
      </p:cxnSp>
      <p:pic>
        <p:nvPicPr>
          <p:cNvPr id="1755" name="Google Shape;1755;p315"/>
          <p:cNvPicPr preferRelativeResize="0"/>
          <p:nvPr/>
        </p:nvPicPr>
        <p:blipFill rotWithShape="1">
          <a:blip r:embed="rId5">
            <a:alphaModFix/>
          </a:blip>
          <a:srcRect/>
          <a:stretch/>
        </p:blipFill>
        <p:spPr>
          <a:xfrm>
            <a:off x="7308927" y="171483"/>
            <a:ext cx="3663872" cy="6515032"/>
          </a:xfrm>
          <a:prstGeom prst="rect">
            <a:avLst/>
          </a:prstGeom>
          <a:noFill/>
          <a:ln>
            <a:noFill/>
          </a:ln>
        </p:spPr>
      </p:pic>
    </p:spTree>
    <p:extLst>
      <p:ext uri="{BB962C8B-B14F-4D97-AF65-F5344CB8AC3E}">
        <p14:creationId xmlns:p14="http://schemas.microsoft.com/office/powerpoint/2010/main" val="3288350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2_Tomt">
  <p:cSld name="12_Tomt">
    <p:spTree>
      <p:nvGrpSpPr>
        <p:cNvPr id="1" name="Shape 175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E9E89C6-C018-F6BF-F37C-3FDFD8C26EBE}"/>
              </a:ext>
            </a:extLst>
          </p:cNvPr>
          <p:cNvGraphicFramePr>
            <a:graphicFrameLocks noChangeAspect="1"/>
          </p:cNvGraphicFramePr>
          <p:nvPr userDrawn="1">
            <p:custDataLst>
              <p:tags r:id="rId1"/>
            </p:custDataLst>
            <p:extLst>
              <p:ext uri="{D42A27DB-BD31-4B8C-83A1-F6EECF244321}">
                <p14:modId xmlns:p14="http://schemas.microsoft.com/office/powerpoint/2010/main" val="791484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9E9E89C6-C018-F6BF-F37C-3FDFD8C26E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57" name="Google Shape;1757;p316"/>
          <p:cNvSpPr txBox="1">
            <a:spLocks noGrp="1"/>
          </p:cNvSpPr>
          <p:nvPr>
            <p:ph type="title"/>
          </p:nvPr>
        </p:nvSpPr>
        <p:spPr>
          <a:xfrm>
            <a:off x="871805"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58" name="Google Shape;1758;p316"/>
          <p:cNvSpPr txBox="1">
            <a:spLocks noGrp="1"/>
          </p:cNvSpPr>
          <p:nvPr>
            <p:ph type="body" idx="1"/>
          </p:nvPr>
        </p:nvSpPr>
        <p:spPr>
          <a:xfrm>
            <a:off x="872868"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Clr>
                <a:srgbClr val="3CB2AC"/>
              </a:buClr>
              <a:buSzPts val="1500"/>
              <a:buFont typeface="Noto Sans Symbols"/>
              <a:buChar char="▪"/>
              <a:defRPr b="1"/>
            </a:lvl2pPr>
            <a:lvl3pPr marL="1828754" lvl="2" indent="-423323" algn="l">
              <a:lnSpc>
                <a:spcPct val="90000"/>
              </a:lnSpc>
              <a:spcBef>
                <a:spcPts val="533"/>
              </a:spcBef>
              <a:spcAft>
                <a:spcPts val="0"/>
              </a:spcAft>
              <a:buClr>
                <a:srgbClr val="3CB2AC"/>
              </a:buClr>
              <a:buSzPts val="1400"/>
              <a:buFont typeface="Noto Sans Symbols"/>
              <a:buChar char="▪"/>
              <a:defRPr/>
            </a:lvl3pPr>
            <a:lvl4pPr marL="2438339" lvl="3" indent="-406390" algn="l">
              <a:lnSpc>
                <a:spcPct val="90000"/>
              </a:lnSpc>
              <a:spcBef>
                <a:spcPts val="533"/>
              </a:spcBef>
              <a:spcAft>
                <a:spcPts val="0"/>
              </a:spcAft>
              <a:buClr>
                <a:srgbClr val="3CB2AC"/>
              </a:buClr>
              <a:buSzPts val="1200"/>
              <a:buFont typeface="Noto Sans Symbols"/>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759" name="Google Shape;1759;p316"/>
          <p:cNvCxnSpPr/>
          <p:nvPr/>
        </p:nvCxnSpPr>
        <p:spPr>
          <a:xfrm>
            <a:off x="973228" y="1578880"/>
            <a:ext cx="900000" cy="0"/>
          </a:xfrm>
          <a:prstGeom prst="straightConnector1">
            <a:avLst/>
          </a:prstGeom>
          <a:noFill/>
          <a:ln w="25400" cap="flat" cmpd="sng">
            <a:solidFill>
              <a:srgbClr val="040439"/>
            </a:solidFill>
            <a:prstDash val="solid"/>
            <a:miter lim="800000"/>
            <a:headEnd type="none" w="sm" len="sm"/>
            <a:tailEnd type="none" w="sm" len="sm"/>
          </a:ln>
        </p:spPr>
      </p:cxnSp>
      <p:pic>
        <p:nvPicPr>
          <p:cNvPr id="1760" name="Google Shape;1760;p316"/>
          <p:cNvPicPr preferRelativeResize="0"/>
          <p:nvPr/>
        </p:nvPicPr>
        <p:blipFill rotWithShape="1">
          <a:blip r:embed="rId5">
            <a:alphaModFix/>
          </a:blip>
          <a:srcRect/>
          <a:stretch/>
        </p:blipFill>
        <p:spPr>
          <a:xfrm flipH="1">
            <a:off x="4670161" y="1043183"/>
            <a:ext cx="7258368" cy="6155780"/>
          </a:xfrm>
          <a:prstGeom prst="rect">
            <a:avLst/>
          </a:prstGeom>
          <a:noFill/>
          <a:ln>
            <a:noFill/>
          </a:ln>
        </p:spPr>
      </p:pic>
    </p:spTree>
    <p:extLst>
      <p:ext uri="{BB962C8B-B14F-4D97-AF65-F5344CB8AC3E}">
        <p14:creationId xmlns:p14="http://schemas.microsoft.com/office/powerpoint/2010/main" val="312957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_Tomt">
  <p:cSld name="8_Tomt">
    <p:spTree>
      <p:nvGrpSpPr>
        <p:cNvPr id="1" name="Shape 1601"/>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858E9CF-A6F8-9975-1CEC-00F85CCA11E8}"/>
              </a:ext>
            </a:extLst>
          </p:cNvPr>
          <p:cNvGraphicFramePr>
            <a:graphicFrameLocks noChangeAspect="1"/>
          </p:cNvGraphicFramePr>
          <p:nvPr userDrawn="1">
            <p:custDataLst>
              <p:tags r:id="rId1"/>
            </p:custDataLst>
            <p:extLst>
              <p:ext uri="{D42A27DB-BD31-4B8C-83A1-F6EECF244321}">
                <p14:modId xmlns:p14="http://schemas.microsoft.com/office/powerpoint/2010/main" val="3148266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6858E9CF-A6F8-9975-1CEC-00F85CCA11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02" name="Google Shape;1602;p289"/>
          <p:cNvSpPr>
            <a:spLocks noGrp="1"/>
          </p:cNvSpPr>
          <p:nvPr>
            <p:ph type="pic" idx="2"/>
          </p:nvPr>
        </p:nvSpPr>
        <p:spPr>
          <a:xfrm>
            <a:off x="257453" y="217448"/>
            <a:ext cx="11734000" cy="5336000"/>
          </a:xfrm>
          <a:prstGeom prst="rect">
            <a:avLst/>
          </a:prstGeom>
          <a:noFill/>
          <a:ln>
            <a:noFill/>
          </a:ln>
        </p:spPr>
      </p:sp>
      <p:sp>
        <p:nvSpPr>
          <p:cNvPr id="1603" name="Google Shape;1603;p289"/>
          <p:cNvSpPr txBox="1">
            <a:spLocks noGrp="1"/>
          </p:cNvSpPr>
          <p:nvPr>
            <p:ph type="subTitle" idx="1"/>
          </p:nvPr>
        </p:nvSpPr>
        <p:spPr>
          <a:xfrm>
            <a:off x="772631" y="5994193"/>
            <a:ext cx="5836000" cy="368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SzPts val="1900"/>
              <a:buNone/>
              <a:defRPr sz="2533">
                <a:solidFill>
                  <a:srgbClr val="33334F"/>
                </a:solidFill>
                <a:latin typeface="Century"/>
                <a:ea typeface="Century"/>
                <a:cs typeface="Century"/>
                <a:sym typeface="Century"/>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cxnSp>
        <p:nvCxnSpPr>
          <p:cNvPr id="1604" name="Google Shape;1604;p289"/>
          <p:cNvCxnSpPr/>
          <p:nvPr/>
        </p:nvCxnSpPr>
        <p:spPr>
          <a:xfrm>
            <a:off x="772631" y="6383247"/>
            <a:ext cx="1858000" cy="0"/>
          </a:xfrm>
          <a:prstGeom prst="straightConnector1">
            <a:avLst/>
          </a:prstGeom>
          <a:noFill/>
          <a:ln w="9525" cap="flat" cmpd="sng">
            <a:solidFill>
              <a:srgbClr val="3CB2AC"/>
            </a:solidFill>
            <a:prstDash val="solid"/>
            <a:miter lim="800000"/>
            <a:headEnd type="none" w="sm" len="sm"/>
            <a:tailEnd type="none" w="sm" len="sm"/>
          </a:ln>
        </p:spPr>
      </p:cxnSp>
      <p:sp>
        <p:nvSpPr>
          <p:cNvPr id="1605" name="Google Shape;1605;p289"/>
          <p:cNvSpPr txBox="1">
            <a:spLocks noGrp="1"/>
          </p:cNvSpPr>
          <p:nvPr>
            <p:ph type="title"/>
          </p:nvPr>
        </p:nvSpPr>
        <p:spPr>
          <a:xfrm>
            <a:off x="772631" y="2661129"/>
            <a:ext cx="55696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040439"/>
              </a:buClr>
              <a:buSzPts val="3600"/>
              <a:buFont typeface="Arial"/>
              <a:buNone/>
              <a:defRPr sz="4800">
                <a:solidFill>
                  <a:srgbClr val="040439"/>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pic>
        <p:nvPicPr>
          <p:cNvPr id="1606" name="Google Shape;1606;p289" descr="Et bilde som inneholder sitter, mørk, mat&#10;&#10;Automatisk generert beskrivelse"/>
          <p:cNvPicPr preferRelativeResize="0"/>
          <p:nvPr/>
        </p:nvPicPr>
        <p:blipFill rotWithShape="1">
          <a:blip r:embed="rId5">
            <a:alphaModFix/>
          </a:blip>
          <a:srcRect/>
          <a:stretch/>
        </p:blipFill>
        <p:spPr>
          <a:xfrm>
            <a:off x="8814214" y="5788583"/>
            <a:ext cx="2762525" cy="711615"/>
          </a:xfrm>
          <a:prstGeom prst="rect">
            <a:avLst/>
          </a:prstGeom>
          <a:noFill/>
          <a:ln>
            <a:noFill/>
          </a:ln>
        </p:spPr>
      </p:pic>
    </p:spTree>
    <p:extLst>
      <p:ext uri="{BB962C8B-B14F-4D97-AF65-F5344CB8AC3E}">
        <p14:creationId xmlns:p14="http://schemas.microsoft.com/office/powerpoint/2010/main" val="2969059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1761"/>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32257AB-D1EC-3C3F-C88D-C639D7A63CB8}"/>
              </a:ext>
            </a:extLst>
          </p:cNvPr>
          <p:cNvGraphicFramePr>
            <a:graphicFrameLocks noChangeAspect="1"/>
          </p:cNvGraphicFramePr>
          <p:nvPr userDrawn="1">
            <p:custDataLst>
              <p:tags r:id="rId1"/>
            </p:custDataLst>
            <p:extLst>
              <p:ext uri="{D42A27DB-BD31-4B8C-83A1-F6EECF244321}">
                <p14:modId xmlns:p14="http://schemas.microsoft.com/office/powerpoint/2010/main" val="1402040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C32257AB-D1EC-3C3F-C88D-C639D7A63CB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62" name="Google Shape;1762;p3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63" name="Google Shape;1763;p3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816266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evice Mock up B">
  <p:cSld name="Device Mock up B">
    <p:spTree>
      <p:nvGrpSpPr>
        <p:cNvPr id="1" name="Shape 1764"/>
        <p:cNvGrpSpPr/>
        <p:nvPr/>
      </p:nvGrpSpPr>
      <p:grpSpPr>
        <a:xfrm>
          <a:off x="0" y="0"/>
          <a:ext cx="0" cy="0"/>
          <a:chOff x="0" y="0"/>
          <a:chExt cx="0" cy="0"/>
        </a:xfrm>
      </p:grpSpPr>
    </p:spTree>
    <p:extLst>
      <p:ext uri="{BB962C8B-B14F-4D97-AF65-F5344CB8AC3E}">
        <p14:creationId xmlns:p14="http://schemas.microsoft.com/office/powerpoint/2010/main" val="3921699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6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D0A1DC5-7C4F-0519-CF6C-79CFBC2F6AE7}"/>
              </a:ext>
            </a:extLst>
          </p:cNvPr>
          <p:cNvGraphicFramePr>
            <a:graphicFrameLocks noChangeAspect="1"/>
          </p:cNvGraphicFramePr>
          <p:nvPr userDrawn="1">
            <p:custDataLst>
              <p:tags r:id="rId1"/>
            </p:custDataLst>
            <p:extLst>
              <p:ext uri="{D42A27DB-BD31-4B8C-83A1-F6EECF244321}">
                <p14:modId xmlns:p14="http://schemas.microsoft.com/office/powerpoint/2010/main" val="2203479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ED0A1DC5-7C4F-0519-CF6C-79CFBC2F6A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66" name="Google Shape;1766;p319"/>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040439"/>
              </a:buClr>
              <a:buSzPts val="4500"/>
              <a:buFont typeface="Arial"/>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67" name="Google Shape;1767;p319"/>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1800"/>
              <a:buNone/>
              <a:defRPr sz="2400"/>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sp>
        <p:nvSpPr>
          <p:cNvPr id="1768" name="Google Shape;1768;p3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69" name="Google Shape;1769;p3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70" name="Google Shape;1770;p3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3373395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kst/bilde/høyre">
  <p:cSld name="Tekst/bilde/høyre">
    <p:spTree>
      <p:nvGrpSpPr>
        <p:cNvPr id="1" name="Shape 1771"/>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E9676EC-64EF-4296-C23F-DEBB4AEA81A1}"/>
              </a:ext>
            </a:extLst>
          </p:cNvPr>
          <p:cNvGraphicFramePr>
            <a:graphicFrameLocks noChangeAspect="1"/>
          </p:cNvGraphicFramePr>
          <p:nvPr userDrawn="1">
            <p:custDataLst>
              <p:tags r:id="rId1"/>
            </p:custDataLst>
            <p:extLst>
              <p:ext uri="{D42A27DB-BD31-4B8C-83A1-F6EECF244321}">
                <p14:modId xmlns:p14="http://schemas.microsoft.com/office/powerpoint/2010/main" val="3217289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CE9676EC-64EF-4296-C23F-DEBB4AEA81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72" name="Google Shape;1772;p320"/>
          <p:cNvSpPr txBox="1">
            <a:spLocks noGrp="1"/>
          </p:cNvSpPr>
          <p:nvPr>
            <p:ph type="body" idx="1"/>
          </p:nvPr>
        </p:nvSpPr>
        <p:spPr>
          <a:xfrm>
            <a:off x="682625" y="3429000"/>
            <a:ext cx="6766000" cy="2572000"/>
          </a:xfrm>
          <a:prstGeom prst="rect">
            <a:avLst/>
          </a:prstGeom>
          <a:noFill/>
          <a:ln>
            <a:noFill/>
          </a:ln>
        </p:spPr>
        <p:txBody>
          <a:bodyPr spcFirstLastPara="1" wrap="square" lIns="0" tIns="35100" rIns="270000" bIns="34275" anchor="t" anchorCtr="0">
            <a:normAutofit/>
          </a:bodyPr>
          <a:lstStyle>
            <a:lvl1pPr marL="609585" lvl="0" indent="-304792" algn="l" rtl="0">
              <a:lnSpc>
                <a:spcPct val="120000"/>
              </a:lnSpc>
              <a:spcBef>
                <a:spcPts val="0"/>
              </a:spcBef>
              <a:spcAft>
                <a:spcPts val="0"/>
              </a:spcAft>
              <a:buClr>
                <a:schemeClr val="dk1"/>
              </a:buClr>
              <a:buSzPts val="1800"/>
              <a:buNone/>
              <a:defRPr sz="2400" b="0"/>
            </a:lvl1pPr>
            <a:lvl2pPr marL="1219170" lvl="1" indent="-304792" algn="l">
              <a:lnSpc>
                <a:spcPct val="100000"/>
              </a:lnSpc>
              <a:spcBef>
                <a:spcPts val="667"/>
              </a:spcBef>
              <a:spcAft>
                <a:spcPts val="0"/>
              </a:spcAft>
              <a:buClr>
                <a:schemeClr val="dk1"/>
              </a:buClr>
              <a:buSzPts val="1200"/>
              <a:buNone/>
              <a:defRPr/>
            </a:lvl2pPr>
            <a:lvl3pPr marL="1828754" lvl="2" indent="-304792" algn="l">
              <a:lnSpc>
                <a:spcPct val="100000"/>
              </a:lnSpc>
              <a:spcBef>
                <a:spcPts val="0"/>
              </a:spcBef>
              <a:spcAft>
                <a:spcPts val="0"/>
              </a:spcAft>
              <a:buClr>
                <a:srgbClr val="7F7F7F"/>
              </a:buClr>
              <a:buSzPts val="1400"/>
              <a:buNone/>
              <a:defRPr/>
            </a:lvl3pPr>
            <a:lvl4pPr marL="2438339" lvl="3" indent="-380990" algn="l">
              <a:lnSpc>
                <a:spcPct val="90000"/>
              </a:lnSpc>
              <a:spcBef>
                <a:spcPts val="533"/>
              </a:spcBef>
              <a:spcAft>
                <a:spcPts val="0"/>
              </a:spcAft>
              <a:buClr>
                <a:schemeClr val="dk1"/>
              </a:buClr>
              <a:buSzPts val="900"/>
              <a:buChar char="•"/>
              <a:defRPr b="0" i="0">
                <a:latin typeface="Arial"/>
                <a:ea typeface="Arial"/>
                <a:cs typeface="Arial"/>
                <a:sym typeface="Arial"/>
              </a:defRPr>
            </a:lvl4pPr>
            <a:lvl5pPr marL="3047924" lvl="4" indent="-380990" algn="l">
              <a:lnSpc>
                <a:spcPct val="90000"/>
              </a:lnSpc>
              <a:spcBef>
                <a:spcPts val="533"/>
              </a:spcBef>
              <a:spcAft>
                <a:spcPts val="0"/>
              </a:spcAft>
              <a:buClr>
                <a:schemeClr val="dk1"/>
              </a:buClr>
              <a:buSzPts val="900"/>
              <a:buChar char="•"/>
              <a:defRPr b="0" i="0">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773" name="Google Shape;1773;p320"/>
          <p:cNvSpPr txBox="1">
            <a:spLocks noGrp="1"/>
          </p:cNvSpPr>
          <p:nvPr>
            <p:ph type="dt" idx="10"/>
          </p:nvPr>
        </p:nvSpPr>
        <p:spPr>
          <a:xfrm>
            <a:off x="682625"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74" name="Google Shape;1774;p3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75" name="Google Shape;1775;p320"/>
          <p:cNvSpPr txBox="1">
            <a:spLocks noGrp="1"/>
          </p:cNvSpPr>
          <p:nvPr>
            <p:ph type="sldNum" idx="12"/>
          </p:nvPr>
        </p:nvSpPr>
        <p:spPr>
          <a:xfrm>
            <a:off x="8766175"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nb-NO" smtClean="0"/>
              <a:pPr/>
              <a:t>‹#›</a:t>
            </a:fld>
            <a:endParaRPr lang="nb-NO"/>
          </a:p>
        </p:txBody>
      </p:sp>
      <p:sp>
        <p:nvSpPr>
          <p:cNvPr id="1776" name="Google Shape;1776;p320"/>
          <p:cNvSpPr>
            <a:spLocks noGrp="1"/>
          </p:cNvSpPr>
          <p:nvPr>
            <p:ph type="pic" idx="2"/>
          </p:nvPr>
        </p:nvSpPr>
        <p:spPr>
          <a:xfrm>
            <a:off x="7448551" y="1"/>
            <a:ext cx="4743600" cy="6858000"/>
          </a:xfrm>
          <a:prstGeom prst="rect">
            <a:avLst/>
          </a:prstGeom>
          <a:noFill/>
          <a:ln>
            <a:noFill/>
          </a:ln>
        </p:spPr>
      </p:sp>
      <p:grpSp>
        <p:nvGrpSpPr>
          <p:cNvPr id="1777" name="Google Shape;1777;p320"/>
          <p:cNvGrpSpPr/>
          <p:nvPr/>
        </p:nvGrpSpPr>
        <p:grpSpPr>
          <a:xfrm>
            <a:off x="14388167" y="-1201271"/>
            <a:ext cx="1864800" cy="9248400"/>
            <a:chOff x="15070792" y="-1201271"/>
            <a:chExt cx="1864800" cy="9248400"/>
          </a:xfrm>
        </p:grpSpPr>
        <p:cxnSp>
          <p:nvCxnSpPr>
            <p:cNvPr id="1778" name="Google Shape;1778;p320"/>
            <p:cNvCxnSpPr/>
            <p:nvPr/>
          </p:nvCxnSpPr>
          <p:spPr>
            <a:xfrm>
              <a:off x="16935450" y="-1201271"/>
              <a:ext cx="0" cy="9248400"/>
            </a:xfrm>
            <a:prstGeom prst="straightConnector1">
              <a:avLst/>
            </a:prstGeom>
            <a:noFill/>
            <a:ln w="9525" cap="flat" cmpd="sng">
              <a:solidFill>
                <a:schemeClr val="accent1"/>
              </a:solidFill>
              <a:prstDash val="dash"/>
              <a:miter lim="800000"/>
              <a:headEnd type="none" w="sm" len="sm"/>
              <a:tailEnd type="none" w="sm" len="sm"/>
            </a:ln>
          </p:spPr>
        </p:cxnSp>
        <p:sp>
          <p:nvSpPr>
            <p:cNvPr id="1779" name="Google Shape;1779;p320"/>
            <p:cNvSpPr txBox="1"/>
            <p:nvPr/>
          </p:nvSpPr>
          <p:spPr>
            <a:xfrm>
              <a:off x="15070792" y="-1201271"/>
              <a:ext cx="1864800" cy="5746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b-NO" sz="1867" b="0" i="0" u="none" strike="noStrike" cap="none">
                  <a:solidFill>
                    <a:schemeClr val="accent1"/>
                  </a:solidFill>
                  <a:latin typeface="Arial"/>
                  <a:ea typeface="Arial"/>
                  <a:cs typeface="Arial"/>
                  <a:sym typeface="Arial"/>
                </a:rPr>
                <a:t>Hjelpelinje for bildebeskjæring</a:t>
              </a:r>
              <a:endParaRPr lang="nb-NO" sz="1467" b="0" i="0" u="none" strike="noStrike" cap="none">
                <a:solidFill>
                  <a:srgbClr val="000000"/>
                </a:solidFill>
                <a:latin typeface="Arial"/>
                <a:ea typeface="Arial"/>
                <a:cs typeface="Arial"/>
                <a:sym typeface="Arial"/>
              </a:endParaRPr>
            </a:p>
          </p:txBody>
        </p:sp>
      </p:grpSp>
      <p:sp>
        <p:nvSpPr>
          <p:cNvPr id="1780" name="Google Shape;1780;p320"/>
          <p:cNvSpPr txBox="1"/>
          <p:nvPr/>
        </p:nvSpPr>
        <p:spPr>
          <a:xfrm>
            <a:off x="6939617" y="-1201271"/>
            <a:ext cx="4570000" cy="287323"/>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nb-NO" sz="1867" b="0" i="0" u="none" strike="noStrike" cap="none">
                <a:solidFill>
                  <a:schemeClr val="accent1"/>
                </a:solidFill>
                <a:latin typeface="Arial"/>
                <a:ea typeface="Arial"/>
                <a:cs typeface="Arial"/>
                <a:sym typeface="Arial"/>
              </a:rPr>
              <a:t>Scroll til hjelpelinje for bildebeskjæring –&gt;</a:t>
            </a:r>
            <a:endParaRPr lang="nb-NO" sz="1467" b="0" i="0" u="none" strike="noStrike" cap="none">
              <a:solidFill>
                <a:srgbClr val="000000"/>
              </a:solidFill>
              <a:latin typeface="Arial"/>
              <a:ea typeface="Arial"/>
              <a:cs typeface="Arial"/>
              <a:sym typeface="Arial"/>
            </a:endParaRPr>
          </a:p>
        </p:txBody>
      </p:sp>
      <p:sp>
        <p:nvSpPr>
          <p:cNvPr id="1781" name="Google Shape;1781;p320"/>
          <p:cNvSpPr txBox="1"/>
          <p:nvPr/>
        </p:nvSpPr>
        <p:spPr>
          <a:xfrm>
            <a:off x="-1280160" y="138515"/>
            <a:ext cx="1097600"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nb-NO" sz="800" b="1" i="0" u="none" strike="noStrike" cap="none">
                <a:solidFill>
                  <a:schemeClr val="accent1"/>
                </a:solidFill>
                <a:latin typeface="Arial"/>
                <a:ea typeface="Arial"/>
                <a:cs typeface="Arial"/>
                <a:sym typeface="Arial"/>
              </a:rPr>
              <a:t>TIPS:</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Bruk innrykk for neste tekstnivå</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lang="nb-NO" sz="8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(når det ikke brukes bullet i punktene fungerer ikke tabulator som innrykk)</a:t>
            </a:r>
          </a:p>
        </p:txBody>
      </p:sp>
    </p:spTree>
    <p:extLst>
      <p:ext uri="{BB962C8B-B14F-4D97-AF65-F5344CB8AC3E}">
        <p14:creationId xmlns:p14="http://schemas.microsoft.com/office/powerpoint/2010/main" val="1698718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178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920D8FF-29E0-B409-59C3-9257D68BFAA4}"/>
              </a:ext>
            </a:extLst>
          </p:cNvPr>
          <p:cNvGraphicFramePr>
            <a:graphicFrameLocks noChangeAspect="1"/>
          </p:cNvGraphicFramePr>
          <p:nvPr userDrawn="1">
            <p:custDataLst>
              <p:tags r:id="rId1"/>
            </p:custDataLst>
            <p:extLst>
              <p:ext uri="{D42A27DB-BD31-4B8C-83A1-F6EECF244321}">
                <p14:modId xmlns:p14="http://schemas.microsoft.com/office/powerpoint/2010/main" val="3682013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0920D8FF-29E0-B409-59C3-9257D68BFA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83" name="Google Shape;1783;p321"/>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784" name="Google Shape;1784;p321"/>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SzPts val="1500"/>
              <a:buChar char="•"/>
              <a:defRPr/>
            </a:lvl2pPr>
            <a:lvl3pPr marL="1828754" lvl="2" indent="-423323" algn="l">
              <a:lnSpc>
                <a:spcPct val="90000"/>
              </a:lnSpc>
              <a:spcBef>
                <a:spcPts val="533"/>
              </a:spcBef>
              <a:spcAft>
                <a:spcPts val="0"/>
              </a:spcAft>
              <a:buSzPts val="14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lang="nb-NO"/>
          </a:p>
        </p:txBody>
      </p:sp>
      <p:sp>
        <p:nvSpPr>
          <p:cNvPr id="1785" name="Google Shape;1785;p3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436852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B7D8B10-E25D-2301-00BA-4A67FA2FBD78}"/>
              </a:ext>
            </a:extLst>
          </p:cNvPr>
          <p:cNvGraphicFramePr>
            <a:graphicFrameLocks noChangeAspect="1"/>
          </p:cNvGraphicFramePr>
          <p:nvPr userDrawn="1">
            <p:custDataLst>
              <p:tags r:id="rId1"/>
            </p:custDataLst>
            <p:extLst>
              <p:ext uri="{D42A27DB-BD31-4B8C-83A1-F6EECF244321}">
                <p14:modId xmlns:p14="http://schemas.microsoft.com/office/powerpoint/2010/main" val="3856658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2B7D8B10-E25D-2301-00BA-4A67FA2FBD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1524000" y="1122363"/>
            <a:ext cx="9144000" cy="2387600"/>
          </a:xfrm>
        </p:spPr>
        <p:txBody>
          <a:bodyPr vert="horz" anchor="b"/>
          <a:lstStyle>
            <a:lvl1pPr algn="ctr" rtl="0">
              <a:defRPr sz="6000"/>
            </a:lvl1pPr>
          </a:lstStyle>
          <a:p>
            <a:r>
              <a:rPr lang="nb-NO"/>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rtl="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edit Master subtitle style</a:t>
            </a:r>
          </a:p>
        </p:txBody>
      </p:sp>
      <p:sp>
        <p:nvSpPr>
          <p:cNvPr id="4" name="Date Placeholder 3"/>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5" name="Footer Placeholder 4"/>
          <p:cNvSpPr>
            <a:spLocks noGrp="1"/>
          </p:cNvSpPr>
          <p:nvPr>
            <p:ph type="ftr" sz="quarter" idx="11"/>
          </p:nvPr>
        </p:nvSpPr>
        <p:spPr/>
        <p:txBody>
          <a:bodyPr/>
          <a:lstStyle>
            <a:lvl1pPr rtl="0">
              <a:defRPr/>
            </a:lvl1pPr>
          </a:lstStyle>
          <a:p>
            <a:endParaRPr lang="nb-NO"/>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1346657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B83D232-C86F-19CC-CC1D-5C0B92E97F0D}"/>
              </a:ext>
            </a:extLst>
          </p:cNvPr>
          <p:cNvGraphicFramePr>
            <a:graphicFrameLocks noChangeAspect="1"/>
          </p:cNvGraphicFramePr>
          <p:nvPr userDrawn="1">
            <p:custDataLst>
              <p:tags r:id="rId1"/>
            </p:custDataLst>
            <p:extLst>
              <p:ext uri="{D42A27DB-BD31-4B8C-83A1-F6EECF244321}">
                <p14:modId xmlns:p14="http://schemas.microsoft.com/office/powerpoint/2010/main" val="3386725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BB83D232-C86F-19CC-CC1D-5C0B92E97F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nb-NO"/>
              <a:t>Click to edit Master title style</a:t>
            </a:r>
          </a:p>
        </p:txBody>
      </p:sp>
      <p:sp>
        <p:nvSpPr>
          <p:cNvPr id="3" name="Content Placeholder 2"/>
          <p:cNvSpPr>
            <a:spLocks noGrp="1"/>
          </p:cNvSpPr>
          <p:nvPr>
            <p:ph idx="1"/>
          </p:nvPr>
        </p:nvSpPr>
        <p:spPr/>
        <p:txBody>
          <a:bodyPr/>
          <a:lstStyle>
            <a:lvl1pPr rtl="0">
              <a:defRPr/>
            </a:lvl1pPr>
            <a:lvl2pPr rtl="0">
              <a:defRPr/>
            </a:lvl2pPr>
            <a:lvl3pPr rtl="0">
              <a:defRPr/>
            </a:lvl3pPr>
            <a:lvl4pPr rtl="0">
              <a:defRPr/>
            </a:lvl4pPr>
            <a:lvl5pPr rtl="0">
              <a:defRPr/>
            </a:lvl5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5" name="Footer Placeholder 4"/>
          <p:cNvSpPr>
            <a:spLocks noGrp="1"/>
          </p:cNvSpPr>
          <p:nvPr>
            <p:ph type="ftr" sz="quarter" idx="11"/>
          </p:nvPr>
        </p:nvSpPr>
        <p:spPr/>
        <p:txBody>
          <a:bodyPr/>
          <a:lstStyle>
            <a:lvl1pPr rtl="0">
              <a:defRPr/>
            </a:lvl1pPr>
          </a:lstStyle>
          <a:p>
            <a:endParaRPr lang="nb-NO"/>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3676014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DE8ED05-8EE1-5CDC-E9E5-775689F1572A}"/>
              </a:ext>
            </a:extLst>
          </p:cNvPr>
          <p:cNvGraphicFramePr>
            <a:graphicFrameLocks noChangeAspect="1"/>
          </p:cNvGraphicFramePr>
          <p:nvPr userDrawn="1">
            <p:custDataLst>
              <p:tags r:id="rId1"/>
            </p:custDataLst>
            <p:extLst>
              <p:ext uri="{D42A27DB-BD31-4B8C-83A1-F6EECF244321}">
                <p14:modId xmlns:p14="http://schemas.microsoft.com/office/powerpoint/2010/main" val="3106416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8DE8ED05-8EE1-5CDC-E9E5-775689F157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1850" y="1709738"/>
            <a:ext cx="10515600" cy="2852737"/>
          </a:xfrm>
        </p:spPr>
        <p:txBody>
          <a:bodyPr vert="horz" anchor="b"/>
          <a:lstStyle>
            <a:lvl1pPr rtl="0">
              <a:defRPr sz="6000"/>
            </a:lvl1pPr>
          </a:lstStyle>
          <a:p>
            <a:r>
              <a:rPr lang="nb-NO"/>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rtl="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Click to edit Master text styles</a:t>
            </a:r>
          </a:p>
        </p:txBody>
      </p:sp>
      <p:sp>
        <p:nvSpPr>
          <p:cNvPr id="4" name="Date Placeholder 3"/>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5" name="Footer Placeholder 4"/>
          <p:cNvSpPr>
            <a:spLocks noGrp="1"/>
          </p:cNvSpPr>
          <p:nvPr>
            <p:ph type="ftr" sz="quarter" idx="11"/>
          </p:nvPr>
        </p:nvSpPr>
        <p:spPr/>
        <p:txBody>
          <a:bodyPr/>
          <a:lstStyle>
            <a:lvl1pPr rtl="0">
              <a:defRPr/>
            </a:lvl1pPr>
          </a:lstStyle>
          <a:p>
            <a:endParaRPr lang="nb-NO"/>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1280547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C2D838A-DA28-D41B-A85E-323DE2DF54AD}"/>
              </a:ext>
            </a:extLst>
          </p:cNvPr>
          <p:cNvGraphicFramePr>
            <a:graphicFrameLocks noChangeAspect="1"/>
          </p:cNvGraphicFramePr>
          <p:nvPr userDrawn="1">
            <p:custDataLst>
              <p:tags r:id="rId1"/>
            </p:custDataLst>
            <p:extLst>
              <p:ext uri="{D42A27DB-BD31-4B8C-83A1-F6EECF244321}">
                <p14:modId xmlns:p14="http://schemas.microsoft.com/office/powerpoint/2010/main" val="1075753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2C2D838A-DA28-D41B-A85E-323DE2DF54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nb-NO"/>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rtl="0">
              <a:defRPr/>
            </a:lvl1pPr>
            <a:lvl2pPr rtl="0">
              <a:defRPr/>
            </a:lvl2pPr>
            <a:lvl3pPr rtl="0">
              <a:defRPr/>
            </a:lvl3pPr>
            <a:lvl4pPr rtl="0">
              <a:defRPr/>
            </a:lvl4pPr>
            <a:lvl5pPr rtl="0">
              <a:defRPr/>
            </a:lvl5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Content Placeholder 3"/>
          <p:cNvSpPr>
            <a:spLocks noGrp="1"/>
          </p:cNvSpPr>
          <p:nvPr>
            <p:ph sz="half" idx="2"/>
          </p:nvPr>
        </p:nvSpPr>
        <p:spPr>
          <a:xfrm>
            <a:off x="6172200" y="1825625"/>
            <a:ext cx="5181600" cy="4351338"/>
          </a:xfrm>
        </p:spPr>
        <p:txBody>
          <a:bodyPr/>
          <a:lstStyle>
            <a:lvl1pPr rtl="0">
              <a:defRPr/>
            </a:lvl1pPr>
            <a:lvl2pPr rtl="0">
              <a:defRPr/>
            </a:lvl2pPr>
            <a:lvl3pPr rtl="0">
              <a:defRPr/>
            </a:lvl3pPr>
            <a:lvl4pPr rtl="0">
              <a:defRPr/>
            </a:lvl4pPr>
            <a:lvl5pPr rtl="0">
              <a:defRPr/>
            </a:lvl5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Date Placeholder 4"/>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6" name="Footer Placeholder 5"/>
          <p:cNvSpPr>
            <a:spLocks noGrp="1"/>
          </p:cNvSpPr>
          <p:nvPr>
            <p:ph type="ftr" sz="quarter" idx="11"/>
          </p:nvPr>
        </p:nvSpPr>
        <p:spPr/>
        <p:txBody>
          <a:bodyPr/>
          <a:lstStyle>
            <a:lvl1pPr rtl="0">
              <a:defRPr/>
            </a:lvl1pPr>
          </a:lstStyle>
          <a:p>
            <a:endParaRPr lang="nb-NO"/>
          </a:p>
        </p:txBody>
      </p:sp>
      <p:sp>
        <p:nvSpPr>
          <p:cNvPr id="7" name="Slide Number Placeholder 6"/>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935988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FC6848E-17B1-3E20-6A98-A83CD8B84FB3}"/>
              </a:ext>
            </a:extLst>
          </p:cNvPr>
          <p:cNvGraphicFramePr>
            <a:graphicFrameLocks noChangeAspect="1"/>
          </p:cNvGraphicFramePr>
          <p:nvPr userDrawn="1">
            <p:custDataLst>
              <p:tags r:id="rId1"/>
            </p:custDataLst>
            <p:extLst>
              <p:ext uri="{D42A27DB-BD31-4B8C-83A1-F6EECF244321}">
                <p14:modId xmlns:p14="http://schemas.microsoft.com/office/powerpoint/2010/main" val="1170451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1" name="think-cell data - do not delete" hidden="1">
                        <a:extLst>
                          <a:ext uri="{FF2B5EF4-FFF2-40B4-BE49-F238E27FC236}">
                            <a16:creationId xmlns:a16="http://schemas.microsoft.com/office/drawing/2014/main" id="{1FC6848E-17B1-3E20-6A98-A83CD8B84F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365125"/>
            <a:ext cx="10515600" cy="1325563"/>
          </a:xfrm>
        </p:spPr>
        <p:txBody>
          <a:bodyPr vert="horz"/>
          <a:lstStyle>
            <a:lvl1pPr rtl="0">
              <a:defRPr/>
            </a:lvl1pPr>
          </a:lstStyle>
          <a:p>
            <a:r>
              <a:rPr lang="nb-NO"/>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rtl="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rtl="0">
              <a:defRPr/>
            </a:lvl1pPr>
            <a:lvl2pPr rtl="0">
              <a:defRPr/>
            </a:lvl2pPr>
            <a:lvl3pPr rtl="0">
              <a:defRPr/>
            </a:lvl3pPr>
            <a:lvl4pPr rtl="0">
              <a:defRPr/>
            </a:lvl4pPr>
            <a:lvl5pPr rtl="0">
              <a:defRPr/>
            </a:lvl5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rtl="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rtl="0">
              <a:defRPr/>
            </a:lvl1pPr>
            <a:lvl2pPr rtl="0">
              <a:defRPr/>
            </a:lvl2pPr>
            <a:lvl3pPr rtl="0">
              <a:defRPr/>
            </a:lvl3pPr>
            <a:lvl4pPr rtl="0">
              <a:defRPr/>
            </a:lvl4pPr>
            <a:lvl5pPr rtl="0">
              <a:defRPr/>
            </a:lvl5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7" name="Date Placeholder 6"/>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8" name="Footer Placeholder 7"/>
          <p:cNvSpPr>
            <a:spLocks noGrp="1"/>
          </p:cNvSpPr>
          <p:nvPr>
            <p:ph type="ftr" sz="quarter" idx="11"/>
          </p:nvPr>
        </p:nvSpPr>
        <p:spPr/>
        <p:txBody>
          <a:bodyPr/>
          <a:lstStyle>
            <a:lvl1pPr rtl="0">
              <a:defRPr/>
            </a:lvl1pPr>
          </a:lstStyle>
          <a:p>
            <a:endParaRPr lang="nb-NO"/>
          </a:p>
        </p:txBody>
      </p:sp>
      <p:sp>
        <p:nvSpPr>
          <p:cNvPr id="9" name="Slide Number Placeholder 8"/>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4088725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 innholdsdeler" type="twoObj">
  <p:cSld name="To innholdsdeler">
    <p:spTree>
      <p:nvGrpSpPr>
        <p:cNvPr id="1" name="Shape 1607"/>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0D5035F-1318-1F65-C34D-0BDAF040A2D2}"/>
              </a:ext>
            </a:extLst>
          </p:cNvPr>
          <p:cNvGraphicFramePr>
            <a:graphicFrameLocks noChangeAspect="1"/>
          </p:cNvGraphicFramePr>
          <p:nvPr userDrawn="1">
            <p:custDataLst>
              <p:tags r:id="rId1"/>
            </p:custDataLst>
            <p:extLst>
              <p:ext uri="{D42A27DB-BD31-4B8C-83A1-F6EECF244321}">
                <p14:modId xmlns:p14="http://schemas.microsoft.com/office/powerpoint/2010/main" val="1221347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60D5035F-1318-1F65-C34D-0BDAF040A2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08" name="Google Shape;1608;p29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09" name="Google Shape;1609;p290"/>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10" name="Google Shape;1610;p290"/>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611" name="Google Shape;1611;p290"/>
          <p:cNvCxnSpPr/>
          <p:nvPr/>
        </p:nvCxnSpPr>
        <p:spPr>
          <a:xfrm>
            <a:off x="934591" y="1437213"/>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61888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D77D28B-00E8-6AA8-B208-7DB03FD72F91}"/>
              </a:ext>
            </a:extLst>
          </p:cNvPr>
          <p:cNvGraphicFramePr>
            <a:graphicFrameLocks noChangeAspect="1"/>
          </p:cNvGraphicFramePr>
          <p:nvPr userDrawn="1">
            <p:custDataLst>
              <p:tags r:id="rId1"/>
            </p:custDataLst>
            <p:extLst>
              <p:ext uri="{D42A27DB-BD31-4B8C-83A1-F6EECF244321}">
                <p14:modId xmlns:p14="http://schemas.microsoft.com/office/powerpoint/2010/main" val="1586975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think-cell data - do not delete" hidden="1">
                        <a:extLst>
                          <a:ext uri="{FF2B5EF4-FFF2-40B4-BE49-F238E27FC236}">
                            <a16:creationId xmlns:a16="http://schemas.microsoft.com/office/drawing/2014/main" id="{9D77D28B-00E8-6AA8-B208-7DB03FD72F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nb-NO"/>
              <a:t>Click to edit Master title style</a:t>
            </a:r>
          </a:p>
        </p:txBody>
      </p:sp>
      <p:sp>
        <p:nvSpPr>
          <p:cNvPr id="3" name="Date Placeholder 2"/>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4" name="Footer Placeholder 3"/>
          <p:cNvSpPr>
            <a:spLocks noGrp="1"/>
          </p:cNvSpPr>
          <p:nvPr>
            <p:ph type="ftr" sz="quarter" idx="11"/>
          </p:nvPr>
        </p:nvSpPr>
        <p:spPr/>
        <p:txBody>
          <a:bodyPr/>
          <a:lstStyle>
            <a:lvl1pPr rtl="0">
              <a:defRPr/>
            </a:lvl1pPr>
          </a:lstStyle>
          <a:p>
            <a:endParaRPr lang="nb-NO"/>
          </a:p>
        </p:txBody>
      </p:sp>
      <p:sp>
        <p:nvSpPr>
          <p:cNvPr id="5" name="Slide Number Placeholder 4"/>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4057943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A8BA9B8-5620-9385-44C2-0DE51EFE7D40}"/>
              </a:ext>
            </a:extLst>
          </p:cNvPr>
          <p:cNvGraphicFramePr>
            <a:graphicFrameLocks noChangeAspect="1"/>
          </p:cNvGraphicFramePr>
          <p:nvPr userDrawn="1">
            <p:custDataLst>
              <p:tags r:id="rId1"/>
            </p:custDataLst>
            <p:extLst>
              <p:ext uri="{D42A27DB-BD31-4B8C-83A1-F6EECF244321}">
                <p14:modId xmlns:p14="http://schemas.microsoft.com/office/powerpoint/2010/main" val="178007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think-cell data - do not delete" hidden="1">
                        <a:extLst>
                          <a:ext uri="{FF2B5EF4-FFF2-40B4-BE49-F238E27FC236}">
                            <a16:creationId xmlns:a16="http://schemas.microsoft.com/office/drawing/2014/main" id="{1A8BA9B8-5620-9385-44C2-0DE51EFE7D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3" name="Footer Placeholder 2"/>
          <p:cNvSpPr>
            <a:spLocks noGrp="1"/>
          </p:cNvSpPr>
          <p:nvPr>
            <p:ph type="ftr" sz="quarter" idx="11"/>
          </p:nvPr>
        </p:nvSpPr>
        <p:spPr/>
        <p:txBody>
          <a:bodyPr/>
          <a:lstStyle>
            <a:lvl1pPr rtl="0">
              <a:defRPr/>
            </a:lvl1pPr>
          </a:lstStyle>
          <a:p>
            <a:endParaRPr lang="nb-NO"/>
          </a:p>
        </p:txBody>
      </p:sp>
      <p:sp>
        <p:nvSpPr>
          <p:cNvPr id="4" name="Slide Number Placeholder 3"/>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4134552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2BC731F-AF1A-0C09-19BB-4AF7E80C3502}"/>
              </a:ext>
            </a:extLst>
          </p:cNvPr>
          <p:cNvGraphicFramePr>
            <a:graphicFrameLocks noChangeAspect="1"/>
          </p:cNvGraphicFramePr>
          <p:nvPr userDrawn="1">
            <p:custDataLst>
              <p:tags r:id="rId1"/>
            </p:custDataLst>
            <p:extLst>
              <p:ext uri="{D42A27DB-BD31-4B8C-83A1-F6EECF244321}">
                <p14:modId xmlns:p14="http://schemas.microsoft.com/office/powerpoint/2010/main" val="4121530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72BC731F-AF1A-0C09-19BB-4AF7E80C35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457200"/>
            <a:ext cx="3932237" cy="1600200"/>
          </a:xfrm>
        </p:spPr>
        <p:txBody>
          <a:bodyPr vert="horz" anchor="b"/>
          <a:lstStyle>
            <a:lvl1pPr rtl="0">
              <a:defRPr sz="3200"/>
            </a:lvl1pPr>
          </a:lstStyle>
          <a:p>
            <a:r>
              <a:rPr lang="nb-NO"/>
              <a:t>Click to edit Master title style</a:t>
            </a:r>
          </a:p>
        </p:txBody>
      </p:sp>
      <p:sp>
        <p:nvSpPr>
          <p:cNvPr id="3" name="Content Placeholder 2"/>
          <p:cNvSpPr>
            <a:spLocks noGrp="1"/>
          </p:cNvSpPr>
          <p:nvPr>
            <p:ph idx="1"/>
          </p:nvPr>
        </p:nvSpPr>
        <p:spPr>
          <a:xfrm>
            <a:off x="5183188" y="987425"/>
            <a:ext cx="6172200" cy="4873625"/>
          </a:xfrm>
        </p:spPr>
        <p:txBody>
          <a:bodyPr/>
          <a:lstStyle>
            <a:lvl1pPr rtl="0">
              <a:defRPr sz="3200"/>
            </a:lvl1pPr>
            <a:lvl2pPr rtl="0">
              <a:defRPr sz="2800"/>
            </a:lvl2pPr>
            <a:lvl3pPr rtl="0">
              <a:defRPr sz="2400"/>
            </a:lvl3pPr>
            <a:lvl4pPr rtl="0">
              <a:defRPr sz="2000"/>
            </a:lvl4pPr>
            <a:lvl5pPr rtl="0">
              <a:defRPr sz="2000"/>
            </a:lvl5pPr>
            <a:lvl6pPr>
              <a:defRPr sz="2000"/>
            </a:lvl6pPr>
            <a:lvl7pPr>
              <a:defRPr sz="2000"/>
            </a:lvl7pPr>
            <a:lvl8pPr>
              <a:defRPr sz="2000"/>
            </a:lvl8pPr>
            <a:lvl9pPr>
              <a:defRPr sz="20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Click to edit Master text styles</a:t>
            </a:r>
          </a:p>
        </p:txBody>
      </p:sp>
      <p:sp>
        <p:nvSpPr>
          <p:cNvPr id="5" name="Date Placeholder 4"/>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6" name="Footer Placeholder 5"/>
          <p:cNvSpPr>
            <a:spLocks noGrp="1"/>
          </p:cNvSpPr>
          <p:nvPr>
            <p:ph type="ftr" sz="quarter" idx="11"/>
          </p:nvPr>
        </p:nvSpPr>
        <p:spPr/>
        <p:txBody>
          <a:bodyPr/>
          <a:lstStyle>
            <a:lvl1pPr rtl="0">
              <a:defRPr/>
            </a:lvl1pPr>
          </a:lstStyle>
          <a:p>
            <a:endParaRPr lang="nb-NO"/>
          </a:p>
        </p:txBody>
      </p:sp>
      <p:sp>
        <p:nvSpPr>
          <p:cNvPr id="7" name="Slide Number Placeholder 6"/>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491024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6DBF80E-BD40-EBB2-C2D0-C59950BD901C}"/>
              </a:ext>
            </a:extLst>
          </p:cNvPr>
          <p:cNvGraphicFramePr>
            <a:graphicFrameLocks noChangeAspect="1"/>
          </p:cNvGraphicFramePr>
          <p:nvPr userDrawn="1">
            <p:custDataLst>
              <p:tags r:id="rId1"/>
            </p:custDataLst>
            <p:extLst>
              <p:ext uri="{D42A27DB-BD31-4B8C-83A1-F6EECF244321}">
                <p14:modId xmlns:p14="http://schemas.microsoft.com/office/powerpoint/2010/main" val="1726247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F6DBF80E-BD40-EBB2-C2D0-C59950BD90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457200"/>
            <a:ext cx="3932237" cy="1600200"/>
          </a:xfrm>
        </p:spPr>
        <p:txBody>
          <a:bodyPr vert="horz" anchor="b"/>
          <a:lstStyle>
            <a:lvl1pPr rtl="0">
              <a:defRPr sz="3200"/>
            </a:lvl1pPr>
          </a:lstStyle>
          <a:p>
            <a:r>
              <a:rPr lang="nb-NO"/>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rtl="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Click to edit Master text styles</a:t>
            </a:r>
          </a:p>
        </p:txBody>
      </p:sp>
      <p:sp>
        <p:nvSpPr>
          <p:cNvPr id="5" name="Date Placeholder 4"/>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6" name="Footer Placeholder 5"/>
          <p:cNvSpPr>
            <a:spLocks noGrp="1"/>
          </p:cNvSpPr>
          <p:nvPr>
            <p:ph type="ftr" sz="quarter" idx="11"/>
          </p:nvPr>
        </p:nvSpPr>
        <p:spPr/>
        <p:txBody>
          <a:bodyPr/>
          <a:lstStyle>
            <a:lvl1pPr rtl="0">
              <a:defRPr/>
            </a:lvl1pPr>
          </a:lstStyle>
          <a:p>
            <a:endParaRPr lang="nb-NO"/>
          </a:p>
        </p:txBody>
      </p:sp>
      <p:sp>
        <p:nvSpPr>
          <p:cNvPr id="7" name="Slide Number Placeholder 6"/>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690793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025ABDA-F4B0-E631-D2E7-FFF04589A3ED}"/>
              </a:ext>
            </a:extLst>
          </p:cNvPr>
          <p:cNvGraphicFramePr>
            <a:graphicFrameLocks noChangeAspect="1"/>
          </p:cNvGraphicFramePr>
          <p:nvPr userDrawn="1">
            <p:custDataLst>
              <p:tags r:id="rId1"/>
            </p:custDataLst>
            <p:extLst>
              <p:ext uri="{D42A27DB-BD31-4B8C-83A1-F6EECF244321}">
                <p14:modId xmlns:p14="http://schemas.microsoft.com/office/powerpoint/2010/main" val="951239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2025ABDA-F4B0-E631-D2E7-FFF04589A3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rtl="0">
              <a:defRPr/>
            </a:lvl1pPr>
          </a:lstStyle>
          <a:p>
            <a:r>
              <a:rPr lang="nb-NO"/>
              <a:t>Click to edit Master title style</a:t>
            </a:r>
          </a:p>
        </p:txBody>
      </p:sp>
      <p:sp>
        <p:nvSpPr>
          <p:cNvPr id="3" name="Vertical Text Placeholder 2"/>
          <p:cNvSpPr>
            <a:spLocks noGrp="1"/>
          </p:cNvSpPr>
          <p:nvPr>
            <p:ph type="body" orient="vert" idx="1"/>
          </p:nvPr>
        </p:nvSpPr>
        <p:spPr/>
        <p:txBody>
          <a:bodyPr vert="eaVert"/>
          <a:lstStyle>
            <a:lvl1pPr rtl="0">
              <a:defRPr/>
            </a:lvl1pPr>
            <a:lvl2pPr rtl="0">
              <a:defRPr/>
            </a:lvl2pPr>
            <a:lvl3pPr rtl="0">
              <a:defRPr/>
            </a:lvl3pPr>
            <a:lvl4pPr rtl="0">
              <a:defRPr/>
            </a:lvl4pPr>
            <a:lvl5pPr rtl="0">
              <a:defRPr/>
            </a:lvl5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5" name="Footer Placeholder 4"/>
          <p:cNvSpPr>
            <a:spLocks noGrp="1"/>
          </p:cNvSpPr>
          <p:nvPr>
            <p:ph type="ftr" sz="quarter" idx="11"/>
          </p:nvPr>
        </p:nvSpPr>
        <p:spPr/>
        <p:txBody>
          <a:bodyPr/>
          <a:lstStyle>
            <a:lvl1pPr rtl="0">
              <a:defRPr/>
            </a:lvl1pPr>
          </a:lstStyle>
          <a:p>
            <a:endParaRPr lang="nb-NO"/>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643294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896F342-1D6A-4504-76A4-5F6BBE36A395}"/>
              </a:ext>
            </a:extLst>
          </p:cNvPr>
          <p:cNvGraphicFramePr>
            <a:graphicFrameLocks noChangeAspect="1"/>
          </p:cNvGraphicFramePr>
          <p:nvPr userDrawn="1">
            <p:custDataLst>
              <p:tags r:id="rId1"/>
            </p:custDataLst>
            <p:extLst>
              <p:ext uri="{D42A27DB-BD31-4B8C-83A1-F6EECF244321}">
                <p14:modId xmlns:p14="http://schemas.microsoft.com/office/powerpoint/2010/main" val="1807089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5896F342-1D6A-4504-76A4-5F6BBE36A3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Vertical Title 1"/>
          <p:cNvSpPr>
            <a:spLocks noGrp="1"/>
          </p:cNvSpPr>
          <p:nvPr>
            <p:ph type="title" orient="vert"/>
          </p:nvPr>
        </p:nvSpPr>
        <p:spPr>
          <a:xfrm>
            <a:off x="8724900" y="365125"/>
            <a:ext cx="2628900" cy="5811838"/>
          </a:xfrm>
        </p:spPr>
        <p:txBody>
          <a:bodyPr vert="eaVert"/>
          <a:lstStyle>
            <a:lvl1pPr rtl="0">
              <a:defRPr/>
            </a:lvl1pPr>
          </a:lstStyle>
          <a:p>
            <a:r>
              <a:rPr lang="nb-NO"/>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rtl="0">
              <a:defRPr/>
            </a:lvl1pPr>
            <a:lvl2pPr rtl="0">
              <a:defRPr/>
            </a:lvl2pPr>
            <a:lvl3pPr rtl="0">
              <a:defRPr/>
            </a:lvl3pPr>
            <a:lvl4pPr rtl="0">
              <a:defRPr/>
            </a:lvl4pPr>
            <a:lvl5pPr rtl="0">
              <a:defRPr/>
            </a:lvl5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10"/>
          </p:nvPr>
        </p:nvSpPr>
        <p:spPr/>
        <p:txBody>
          <a:bodyPr/>
          <a:lstStyle>
            <a:lvl1pPr rtl="0">
              <a:defRPr/>
            </a:lvl1pPr>
          </a:lstStyle>
          <a:p>
            <a:fld id="{846CE7D5-CF57-46EF-B807-FDD0502418D4}" type="datetimeFigureOut">
              <a:rPr lang="nb-NO" smtClean="0"/>
              <a:pPr/>
              <a:t>18.03.2026</a:t>
            </a:fld>
            <a:endParaRPr lang="nb-NO"/>
          </a:p>
        </p:txBody>
      </p:sp>
      <p:sp>
        <p:nvSpPr>
          <p:cNvPr id="5" name="Footer Placeholder 4"/>
          <p:cNvSpPr>
            <a:spLocks noGrp="1"/>
          </p:cNvSpPr>
          <p:nvPr>
            <p:ph type="ftr" sz="quarter" idx="11"/>
          </p:nvPr>
        </p:nvSpPr>
        <p:spPr/>
        <p:txBody>
          <a:bodyPr/>
          <a:lstStyle>
            <a:lvl1pPr rtl="0">
              <a:defRPr/>
            </a:lvl1pPr>
          </a:lstStyle>
          <a:p>
            <a:endParaRPr lang="nb-NO"/>
          </a:p>
        </p:txBody>
      </p:sp>
      <p:sp>
        <p:nvSpPr>
          <p:cNvPr id="6" name="Slide Number Placeholder 5"/>
          <p:cNvSpPr>
            <a:spLocks noGrp="1"/>
          </p:cNvSpPr>
          <p:nvPr>
            <p:ph type="sldNum" sz="quarter" idx="12"/>
          </p:nvPr>
        </p:nvSpPr>
        <p:spPr/>
        <p:txBody>
          <a:bodyPr/>
          <a:lstStyle>
            <a:lvl1pPr rtl="0">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1540065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Tomt">
  <p:cSld name="8_Tomt">
    <p:spTree>
      <p:nvGrpSpPr>
        <p:cNvPr id="1" name="Shape 97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1C931E3-BC53-070D-C39D-FB415608FBA4}"/>
              </a:ext>
            </a:extLst>
          </p:cNvPr>
          <p:cNvGraphicFramePr>
            <a:graphicFrameLocks noChangeAspect="1"/>
          </p:cNvGraphicFramePr>
          <p:nvPr userDrawn="1">
            <p:custDataLst>
              <p:tags r:id="rId1"/>
            </p:custDataLst>
            <p:extLst>
              <p:ext uri="{D42A27DB-BD31-4B8C-83A1-F6EECF244321}">
                <p14:modId xmlns:p14="http://schemas.microsoft.com/office/powerpoint/2010/main" val="806155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01C931E3-BC53-070D-C39D-FB415608FB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79" name="Google Shape;979;p179"/>
          <p:cNvSpPr>
            <a:spLocks noGrp="1"/>
          </p:cNvSpPr>
          <p:nvPr>
            <p:ph type="pic" idx="2"/>
          </p:nvPr>
        </p:nvSpPr>
        <p:spPr>
          <a:xfrm>
            <a:off x="257453" y="217448"/>
            <a:ext cx="11734000" cy="5336000"/>
          </a:xfrm>
          <a:prstGeom prst="rect">
            <a:avLst/>
          </a:prstGeom>
          <a:noFill/>
          <a:ln>
            <a:noFill/>
          </a:ln>
        </p:spPr>
        <p:txBody>
          <a:bodyPr/>
          <a:lstStyle/>
          <a:p>
            <a:endParaRPr lang="nb-NO"/>
          </a:p>
        </p:txBody>
      </p:sp>
      <p:sp>
        <p:nvSpPr>
          <p:cNvPr id="980" name="Google Shape;980;p179"/>
          <p:cNvSpPr txBox="1">
            <a:spLocks noGrp="1"/>
          </p:cNvSpPr>
          <p:nvPr>
            <p:ph type="subTitle" idx="1"/>
          </p:nvPr>
        </p:nvSpPr>
        <p:spPr>
          <a:xfrm>
            <a:off x="772631" y="5994193"/>
            <a:ext cx="5836000" cy="368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SzPts val="1900"/>
              <a:buNone/>
              <a:defRPr sz="2533">
                <a:solidFill>
                  <a:srgbClr val="33334F"/>
                </a:solidFill>
                <a:latin typeface="Century"/>
                <a:ea typeface="Century"/>
                <a:cs typeface="Century"/>
                <a:sym typeface="Century"/>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cxnSp>
        <p:nvCxnSpPr>
          <p:cNvPr id="981" name="Google Shape;981;p179"/>
          <p:cNvCxnSpPr/>
          <p:nvPr/>
        </p:nvCxnSpPr>
        <p:spPr>
          <a:xfrm>
            <a:off x="772631" y="6383247"/>
            <a:ext cx="1858000" cy="0"/>
          </a:xfrm>
          <a:prstGeom prst="straightConnector1">
            <a:avLst/>
          </a:prstGeom>
          <a:noFill/>
          <a:ln w="9525" cap="flat" cmpd="sng">
            <a:solidFill>
              <a:srgbClr val="3CB2AC"/>
            </a:solidFill>
            <a:prstDash val="solid"/>
            <a:miter lim="800000"/>
            <a:headEnd type="none" w="sm" len="sm"/>
            <a:tailEnd type="none" w="sm" len="sm"/>
          </a:ln>
        </p:spPr>
      </p:cxnSp>
      <p:sp>
        <p:nvSpPr>
          <p:cNvPr id="982" name="Google Shape;982;p179"/>
          <p:cNvSpPr txBox="1">
            <a:spLocks noGrp="1"/>
          </p:cNvSpPr>
          <p:nvPr>
            <p:ph type="title"/>
          </p:nvPr>
        </p:nvSpPr>
        <p:spPr>
          <a:xfrm>
            <a:off x="772631" y="2661129"/>
            <a:ext cx="55696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040439"/>
              </a:buClr>
              <a:buSzPts val="3600"/>
              <a:buFont typeface="Arial"/>
              <a:buNone/>
              <a:defRPr sz="4800">
                <a:solidFill>
                  <a:srgbClr val="040439"/>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pic>
        <p:nvPicPr>
          <p:cNvPr id="983" name="Google Shape;983;p179" descr="Et bilde som inneholder sitter, mørk, mat&#10;&#10;Automatisk generert beskrivelse"/>
          <p:cNvPicPr preferRelativeResize="0"/>
          <p:nvPr/>
        </p:nvPicPr>
        <p:blipFill rotWithShape="1">
          <a:blip r:embed="rId5">
            <a:alphaModFix/>
          </a:blip>
          <a:srcRect/>
          <a:stretch/>
        </p:blipFill>
        <p:spPr>
          <a:xfrm>
            <a:off x="8814214" y="5788583"/>
            <a:ext cx="2762525" cy="711615"/>
          </a:xfrm>
          <a:prstGeom prst="rect">
            <a:avLst/>
          </a:prstGeom>
          <a:noFill/>
          <a:ln>
            <a:noFill/>
          </a:ln>
        </p:spPr>
      </p:pic>
    </p:spTree>
    <p:extLst>
      <p:ext uri="{BB962C8B-B14F-4D97-AF65-F5344CB8AC3E}">
        <p14:creationId xmlns:p14="http://schemas.microsoft.com/office/powerpoint/2010/main" val="4225945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omt">
  <p:cSld name="3_Tomt">
    <p:spTree>
      <p:nvGrpSpPr>
        <p:cNvPr id="1" name="Shape 98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E1535DC-1BD7-23BB-F72A-C6255D3DD4B7}"/>
              </a:ext>
            </a:extLst>
          </p:cNvPr>
          <p:cNvGraphicFramePr>
            <a:graphicFrameLocks noChangeAspect="1"/>
          </p:cNvGraphicFramePr>
          <p:nvPr userDrawn="1">
            <p:custDataLst>
              <p:tags r:id="rId1"/>
            </p:custDataLst>
            <p:extLst>
              <p:ext uri="{D42A27DB-BD31-4B8C-83A1-F6EECF244321}">
                <p14:modId xmlns:p14="http://schemas.microsoft.com/office/powerpoint/2010/main" val="4004848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BE1535DC-1BD7-23BB-F72A-C6255D3DD4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85" name="Google Shape;985;p180"/>
          <p:cNvSpPr>
            <a:spLocks noGrp="1"/>
          </p:cNvSpPr>
          <p:nvPr>
            <p:ph type="pic" idx="2"/>
          </p:nvPr>
        </p:nvSpPr>
        <p:spPr>
          <a:xfrm>
            <a:off x="6096000" y="217448"/>
            <a:ext cx="5749200" cy="6423200"/>
          </a:xfrm>
          <a:prstGeom prst="rect">
            <a:avLst/>
          </a:prstGeom>
          <a:noFill/>
          <a:ln>
            <a:noFill/>
          </a:ln>
        </p:spPr>
      </p:sp>
      <p:sp>
        <p:nvSpPr>
          <p:cNvPr id="986" name="Google Shape;986;p180"/>
          <p:cNvSpPr txBox="1">
            <a:spLocks noGrp="1"/>
          </p:cNvSpPr>
          <p:nvPr>
            <p:ph type="title"/>
          </p:nvPr>
        </p:nvSpPr>
        <p:spPr>
          <a:xfrm>
            <a:off x="871805"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987" name="Google Shape;987;p180"/>
          <p:cNvSpPr txBox="1">
            <a:spLocks noGrp="1"/>
          </p:cNvSpPr>
          <p:nvPr>
            <p:ph type="body" idx="1"/>
          </p:nvPr>
        </p:nvSpPr>
        <p:spPr>
          <a:xfrm>
            <a:off x="872868"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Clr>
                <a:srgbClr val="3CB2AC"/>
              </a:buClr>
              <a:buSzPts val="1500"/>
              <a:buFont typeface="Noto Sans Symbols"/>
              <a:buChar char="▪"/>
              <a:defRPr/>
            </a:lvl2pPr>
            <a:lvl3pPr marL="1828754" lvl="2" indent="-423323" algn="l">
              <a:lnSpc>
                <a:spcPct val="90000"/>
              </a:lnSpc>
              <a:spcBef>
                <a:spcPts val="533"/>
              </a:spcBef>
              <a:spcAft>
                <a:spcPts val="0"/>
              </a:spcAft>
              <a:buClr>
                <a:srgbClr val="3CB2AC"/>
              </a:buClr>
              <a:buSzPts val="1400"/>
              <a:buFont typeface="Arial"/>
              <a:buChar char="•"/>
              <a:defRPr/>
            </a:lvl3pPr>
            <a:lvl4pPr marL="2438339" lvl="3" indent="-406390" algn="l">
              <a:lnSpc>
                <a:spcPct val="90000"/>
              </a:lnSpc>
              <a:spcBef>
                <a:spcPts val="533"/>
              </a:spcBef>
              <a:spcAft>
                <a:spcPts val="0"/>
              </a:spcAft>
              <a:buClr>
                <a:srgbClr val="3CB2AC"/>
              </a:buClr>
              <a:buSzPts val="1200"/>
              <a:buFont typeface="Arial"/>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988" name="Google Shape;988;p180"/>
          <p:cNvCxnSpPr/>
          <p:nvPr/>
        </p:nvCxnSpPr>
        <p:spPr>
          <a:xfrm>
            <a:off x="947828" y="1578880"/>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4179628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odelt v, lys">
  <p:cSld name="Todelt v, lys">
    <p:spTree>
      <p:nvGrpSpPr>
        <p:cNvPr id="1" name="Shape 98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A4DE1EE-BA87-70EE-9FBB-E81DF75F5A2C}"/>
              </a:ext>
            </a:extLst>
          </p:cNvPr>
          <p:cNvGraphicFramePr>
            <a:graphicFrameLocks noChangeAspect="1"/>
          </p:cNvGraphicFramePr>
          <p:nvPr userDrawn="1">
            <p:custDataLst>
              <p:tags r:id="rId1"/>
            </p:custDataLst>
            <p:extLst>
              <p:ext uri="{D42A27DB-BD31-4B8C-83A1-F6EECF244321}">
                <p14:modId xmlns:p14="http://schemas.microsoft.com/office/powerpoint/2010/main" val="19937953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7A4DE1EE-BA87-70EE-9FBB-E81DF75F5A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90" name="Google Shape;990;p181"/>
          <p:cNvSpPr>
            <a:spLocks noGrp="1"/>
          </p:cNvSpPr>
          <p:nvPr>
            <p:ph type="pic" idx="2"/>
          </p:nvPr>
        </p:nvSpPr>
        <p:spPr>
          <a:xfrm>
            <a:off x="6096000" y="0"/>
            <a:ext cx="6096000" cy="6858000"/>
          </a:xfrm>
          <a:prstGeom prst="rect">
            <a:avLst/>
          </a:prstGeom>
          <a:solidFill>
            <a:schemeClr val="dk2"/>
          </a:solidFill>
          <a:ln>
            <a:noFill/>
          </a:ln>
        </p:spPr>
      </p:sp>
      <p:sp>
        <p:nvSpPr>
          <p:cNvPr id="991" name="Google Shape;991;p181"/>
          <p:cNvSpPr txBox="1">
            <a:spLocks noGrp="1"/>
          </p:cNvSpPr>
          <p:nvPr>
            <p:ph type="title"/>
          </p:nvPr>
        </p:nvSpPr>
        <p:spPr>
          <a:xfrm>
            <a:off x="695325" y="620713"/>
            <a:ext cx="5400800" cy="1044800"/>
          </a:xfrm>
          <a:prstGeom prst="rect">
            <a:avLst/>
          </a:prstGeom>
          <a:noFill/>
          <a:ln>
            <a:noFill/>
          </a:ln>
        </p:spPr>
        <p:txBody>
          <a:bodyPr spcFirstLastPara="1" wrap="square" lIns="68575" tIns="34275" rIns="270000" bIns="34275" anchor="ctr" anchorCtr="0">
            <a:noAutofit/>
          </a:bodyPr>
          <a:lstStyle>
            <a:lvl1pPr lvl="0" algn="l" rtl="0">
              <a:lnSpc>
                <a:spcPct val="90000"/>
              </a:lnSpc>
              <a:spcBef>
                <a:spcPts val="0"/>
              </a:spcBef>
              <a:spcAft>
                <a:spcPts val="0"/>
              </a:spcAft>
              <a:buSzPts val="2700"/>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992" name="Google Shape;992;p181"/>
          <p:cNvSpPr txBox="1">
            <a:spLocks noGrp="1"/>
          </p:cNvSpPr>
          <p:nvPr>
            <p:ph type="body" idx="1"/>
          </p:nvPr>
        </p:nvSpPr>
        <p:spPr>
          <a:xfrm>
            <a:off x="695325" y="1952625"/>
            <a:ext cx="5400800" cy="4356000"/>
          </a:xfrm>
          <a:prstGeom prst="rect">
            <a:avLst/>
          </a:prstGeom>
          <a:noFill/>
          <a:ln>
            <a:noFill/>
          </a:ln>
        </p:spPr>
        <p:txBody>
          <a:bodyPr spcFirstLastPara="1" wrap="square" lIns="68575" tIns="34275" rIns="270000" bIns="34275" anchor="t" anchorCtr="0">
            <a:normAutofit/>
          </a:bodyPr>
          <a:lstStyle>
            <a:lvl1pPr marL="609585" lvl="0" indent="-457189" algn="l" rtl="0">
              <a:lnSpc>
                <a:spcPct val="90000"/>
              </a:lnSpc>
              <a:spcBef>
                <a:spcPts val="1067"/>
              </a:spcBef>
              <a:spcAft>
                <a:spcPts val="0"/>
              </a:spcAft>
              <a:buSzPts val="1800"/>
              <a:buChar char="▪"/>
              <a:defRPr sz="2000">
                <a:latin typeface="Roboto"/>
                <a:ea typeface="Roboto"/>
                <a:cs typeface="Roboto"/>
                <a:sym typeface="Roboto"/>
              </a:defRPr>
            </a:lvl1pPr>
            <a:lvl2pPr marL="1219170" lvl="1" indent="-431789" algn="l">
              <a:lnSpc>
                <a:spcPct val="110000"/>
              </a:lnSpc>
              <a:spcBef>
                <a:spcPts val="533"/>
              </a:spcBef>
              <a:spcAft>
                <a:spcPts val="0"/>
              </a:spcAft>
              <a:buSzPts val="1500"/>
              <a:buChar char="•"/>
              <a:defRPr sz="1600">
                <a:latin typeface="Roboto"/>
                <a:ea typeface="Roboto"/>
                <a:cs typeface="Roboto"/>
                <a:sym typeface="Roboto"/>
              </a:defRPr>
            </a:lvl2pPr>
            <a:lvl3pPr marL="1828754" lvl="2" indent="-423323" algn="l">
              <a:lnSpc>
                <a:spcPct val="110000"/>
              </a:lnSpc>
              <a:spcBef>
                <a:spcPts val="533"/>
              </a:spcBef>
              <a:spcAft>
                <a:spcPts val="0"/>
              </a:spcAft>
              <a:buSzPts val="1400"/>
              <a:buChar char="•"/>
              <a:defRPr sz="1600">
                <a:latin typeface="Roboto"/>
                <a:ea typeface="Roboto"/>
                <a:cs typeface="Roboto"/>
                <a:sym typeface="Roboto"/>
              </a:defRPr>
            </a:lvl3pPr>
            <a:lvl4pPr marL="2438339" lvl="3" indent="-406390" algn="l">
              <a:lnSpc>
                <a:spcPct val="110000"/>
              </a:lnSpc>
              <a:spcBef>
                <a:spcPts val="533"/>
              </a:spcBef>
              <a:spcAft>
                <a:spcPts val="0"/>
              </a:spcAft>
              <a:buSzPts val="1200"/>
              <a:buChar char="•"/>
              <a:defRPr sz="1600">
                <a:latin typeface="Roboto"/>
                <a:ea typeface="Roboto"/>
                <a:cs typeface="Roboto"/>
                <a:sym typeface="Roboto"/>
              </a:defRPr>
            </a:lvl4pPr>
            <a:lvl5pPr marL="3047924" lvl="4" indent="-406390" algn="l">
              <a:lnSpc>
                <a:spcPct val="110000"/>
              </a:lnSpc>
              <a:spcBef>
                <a:spcPts val="533"/>
              </a:spcBef>
              <a:spcAft>
                <a:spcPts val="0"/>
              </a:spcAft>
              <a:buSzPts val="1200"/>
              <a:buChar char="•"/>
              <a:defRPr sz="1600">
                <a:latin typeface="Roboto"/>
                <a:ea typeface="Roboto"/>
                <a:cs typeface="Roboto"/>
                <a:sym typeface="Roboto"/>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lang="nb-NO"/>
          </a:p>
        </p:txBody>
      </p:sp>
      <p:sp>
        <p:nvSpPr>
          <p:cNvPr id="993" name="Google Shape;993;p18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994" name="Google Shape;994;p18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995" name="Google Shape;995;p18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
        <p:nvSpPr>
          <p:cNvPr id="996" name="Google Shape;996;p181"/>
          <p:cNvSpPr/>
          <p:nvPr/>
        </p:nvSpPr>
        <p:spPr>
          <a:xfrm flipH="1">
            <a:off x="704035" y="332609"/>
            <a:ext cx="270000" cy="90000"/>
          </a:xfrm>
          <a:prstGeom prst="round1Rect">
            <a:avLst>
              <a:gd name="adj" fmla="val 44889"/>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6278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En spalte">
  <p:cSld name="En spalte">
    <p:spTree>
      <p:nvGrpSpPr>
        <p:cNvPr id="1" name="Shape 997"/>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7D26D76-A369-F1D9-2025-71D2E794FEDE}"/>
              </a:ext>
            </a:extLst>
          </p:cNvPr>
          <p:cNvGraphicFramePr>
            <a:graphicFrameLocks noChangeAspect="1"/>
          </p:cNvGraphicFramePr>
          <p:nvPr userDrawn="1">
            <p:custDataLst>
              <p:tags r:id="rId1"/>
            </p:custDataLst>
            <p:extLst>
              <p:ext uri="{D42A27DB-BD31-4B8C-83A1-F6EECF244321}">
                <p14:modId xmlns:p14="http://schemas.microsoft.com/office/powerpoint/2010/main" val="613159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D7D26D76-A369-F1D9-2025-71D2E794FE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98" name="Google Shape;998;p182"/>
          <p:cNvSpPr/>
          <p:nvPr/>
        </p:nvSpPr>
        <p:spPr>
          <a:xfrm rot="10800000" flipH="1">
            <a:off x="0" y="88"/>
            <a:ext cx="12192000" cy="1665200"/>
          </a:xfrm>
          <a:prstGeom prst="round1Rect">
            <a:avLst>
              <a:gd name="adj" fmla="val 41687"/>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
        <p:nvSpPr>
          <p:cNvPr id="999" name="Google Shape;999;p182"/>
          <p:cNvSpPr txBox="1">
            <a:spLocks noGrp="1"/>
          </p:cNvSpPr>
          <p:nvPr>
            <p:ph type="title"/>
          </p:nvPr>
        </p:nvSpPr>
        <p:spPr>
          <a:xfrm>
            <a:off x="1774825" y="620712"/>
            <a:ext cx="8642400" cy="104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2700"/>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00" name="Google Shape;1000;p18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01" name="Google Shape;1001;p18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02" name="Google Shape;1002;p18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
        <p:nvSpPr>
          <p:cNvPr id="1003" name="Google Shape;1003;p182"/>
          <p:cNvSpPr txBox="1">
            <a:spLocks noGrp="1"/>
          </p:cNvSpPr>
          <p:nvPr>
            <p:ph type="body" idx="1"/>
          </p:nvPr>
        </p:nvSpPr>
        <p:spPr>
          <a:xfrm>
            <a:off x="1774824" y="1952627"/>
            <a:ext cx="8642400" cy="43560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SzPts val="1500"/>
              <a:buChar char="•"/>
              <a:defRPr/>
            </a:lvl2pPr>
            <a:lvl3pPr marL="1828754" lvl="2" indent="-423323" algn="l">
              <a:lnSpc>
                <a:spcPct val="90000"/>
              </a:lnSpc>
              <a:spcBef>
                <a:spcPts val="533"/>
              </a:spcBef>
              <a:spcAft>
                <a:spcPts val="0"/>
              </a:spcAft>
              <a:buSzPts val="14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lang="nb-NO"/>
          </a:p>
        </p:txBody>
      </p:sp>
      <p:sp>
        <p:nvSpPr>
          <p:cNvPr id="1004" name="Google Shape;1004;p182"/>
          <p:cNvSpPr/>
          <p:nvPr/>
        </p:nvSpPr>
        <p:spPr>
          <a:xfrm flipH="1">
            <a:off x="1806755" y="332609"/>
            <a:ext cx="270000" cy="90000"/>
          </a:xfrm>
          <a:prstGeom prst="round1Rect">
            <a:avLst>
              <a:gd name="adj" fmla="val 44889"/>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1482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st text slide 1">
  <p:cSld name="Test text slide 1">
    <p:spTree>
      <p:nvGrpSpPr>
        <p:cNvPr id="1" name="Shape 161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37362A7-1EF4-32CA-B558-AB3A19330727}"/>
              </a:ext>
            </a:extLst>
          </p:cNvPr>
          <p:cNvGraphicFramePr>
            <a:graphicFrameLocks noChangeAspect="1"/>
          </p:cNvGraphicFramePr>
          <p:nvPr userDrawn="1">
            <p:custDataLst>
              <p:tags r:id="rId1"/>
            </p:custDataLst>
            <p:extLst>
              <p:ext uri="{D42A27DB-BD31-4B8C-83A1-F6EECF244321}">
                <p14:modId xmlns:p14="http://schemas.microsoft.com/office/powerpoint/2010/main" val="2395650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537362A7-1EF4-32CA-B558-AB3A193307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13" name="Google Shape;1613;p291"/>
          <p:cNvSpPr txBox="1">
            <a:spLocks noGrp="1"/>
          </p:cNvSpPr>
          <p:nvPr>
            <p:ph type="subTitle" idx="1"/>
          </p:nvPr>
        </p:nvSpPr>
        <p:spPr>
          <a:xfrm>
            <a:off x="6639325" y="149325"/>
            <a:ext cx="3429200" cy="2792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1100"/>
              <a:buNone/>
              <a:defRPr sz="1467" b="1"/>
            </a:lvl1pPr>
            <a:lvl2pPr lvl="1" algn="l">
              <a:lnSpc>
                <a:spcPct val="90000"/>
              </a:lnSpc>
              <a:spcBef>
                <a:spcPts val="533"/>
              </a:spcBef>
              <a:spcAft>
                <a:spcPts val="0"/>
              </a:spcAft>
              <a:buSzPts val="1500"/>
              <a:buNone/>
              <a:defRPr/>
            </a:lvl2pPr>
            <a:lvl3pPr lvl="2" algn="l">
              <a:lnSpc>
                <a:spcPct val="90000"/>
              </a:lnSpc>
              <a:spcBef>
                <a:spcPts val="533"/>
              </a:spcBef>
              <a:spcAft>
                <a:spcPts val="0"/>
              </a:spcAft>
              <a:buSzPts val="1400"/>
              <a:buNone/>
              <a:defRPr/>
            </a:lvl3pPr>
            <a:lvl4pPr lvl="3" algn="l">
              <a:lnSpc>
                <a:spcPct val="90000"/>
              </a:lnSpc>
              <a:spcBef>
                <a:spcPts val="533"/>
              </a:spcBef>
              <a:spcAft>
                <a:spcPts val="0"/>
              </a:spcAft>
              <a:buSzPts val="1200"/>
              <a:buNone/>
              <a:defRPr/>
            </a:lvl4pPr>
            <a:lvl5pPr lvl="4" algn="l">
              <a:lnSpc>
                <a:spcPct val="90000"/>
              </a:lnSpc>
              <a:spcBef>
                <a:spcPts val="533"/>
              </a:spcBef>
              <a:spcAft>
                <a:spcPts val="0"/>
              </a:spcAft>
              <a:buSzPts val="1200"/>
              <a:buNone/>
              <a:defRPr/>
            </a:lvl5pPr>
            <a:lvl6pPr lvl="5" algn="l">
              <a:lnSpc>
                <a:spcPct val="90000"/>
              </a:lnSpc>
              <a:spcBef>
                <a:spcPts val="533"/>
              </a:spcBef>
              <a:spcAft>
                <a:spcPts val="0"/>
              </a:spcAft>
              <a:buSzPts val="1400"/>
              <a:buNone/>
              <a:defRPr/>
            </a:lvl6pPr>
            <a:lvl7pPr lvl="6" algn="l">
              <a:lnSpc>
                <a:spcPct val="90000"/>
              </a:lnSpc>
              <a:spcBef>
                <a:spcPts val="533"/>
              </a:spcBef>
              <a:spcAft>
                <a:spcPts val="0"/>
              </a:spcAft>
              <a:buSzPts val="1400"/>
              <a:buNone/>
              <a:defRPr/>
            </a:lvl7pPr>
            <a:lvl8pPr lvl="7" algn="l">
              <a:lnSpc>
                <a:spcPct val="90000"/>
              </a:lnSpc>
              <a:spcBef>
                <a:spcPts val="533"/>
              </a:spcBef>
              <a:spcAft>
                <a:spcPts val="0"/>
              </a:spcAft>
              <a:buSzPts val="1400"/>
              <a:buNone/>
              <a:defRPr/>
            </a:lvl8pPr>
            <a:lvl9pPr lvl="8" algn="l">
              <a:lnSpc>
                <a:spcPct val="90000"/>
              </a:lnSpc>
              <a:spcBef>
                <a:spcPts val="533"/>
              </a:spcBef>
              <a:spcAft>
                <a:spcPts val="0"/>
              </a:spcAft>
              <a:buSzPts val="1400"/>
              <a:buNone/>
              <a:defRPr/>
            </a:lvl9pPr>
          </a:lstStyle>
          <a:p>
            <a:endParaRPr lang="nb-NO"/>
          </a:p>
        </p:txBody>
      </p:sp>
      <p:sp>
        <p:nvSpPr>
          <p:cNvPr id="1614" name="Google Shape;1614;p291"/>
          <p:cNvSpPr txBox="1">
            <a:spLocks noGrp="1"/>
          </p:cNvSpPr>
          <p:nvPr>
            <p:ph type="title"/>
          </p:nvPr>
        </p:nvSpPr>
        <p:spPr>
          <a:xfrm>
            <a:off x="945700" y="1275200"/>
            <a:ext cx="10600400" cy="7076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3200" b="0" i="0" u="none" strike="noStrike" cap="non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lang="nb-NO"/>
          </a:p>
        </p:txBody>
      </p:sp>
      <p:sp>
        <p:nvSpPr>
          <p:cNvPr id="1615" name="Google Shape;1615;p291"/>
          <p:cNvSpPr txBox="1">
            <a:spLocks noGrp="1"/>
          </p:cNvSpPr>
          <p:nvPr>
            <p:ph type="body" idx="2"/>
          </p:nvPr>
        </p:nvSpPr>
        <p:spPr>
          <a:xfrm>
            <a:off x="945700" y="2154175"/>
            <a:ext cx="10600400" cy="3785600"/>
          </a:xfrm>
          <a:prstGeom prst="rect">
            <a:avLst/>
          </a:prstGeom>
          <a:noFill/>
          <a:ln>
            <a:noFill/>
          </a:ln>
        </p:spPr>
        <p:txBody>
          <a:bodyPr spcFirstLastPara="1" wrap="square" lIns="0" tIns="0" rIns="0" bIns="0" anchor="t" anchorCtr="0">
            <a:normAutofit/>
          </a:bodyPr>
          <a:lstStyle>
            <a:lvl1pPr marL="609585" marR="0" lvl="0"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1pPr>
            <a:lvl2pPr marL="1219170" marR="0" lvl="1"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2pPr>
            <a:lvl3pPr marL="1828754" marR="0" lvl="2"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2438339" marR="0" lvl="3"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6pPr>
            <a:lvl7pPr marL="4267093" marR="0" lvl="6"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678" marR="0" lvl="7"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8pPr>
            <a:lvl9pPr marL="5486263" marR="0" lvl="8" indent="-406390" algn="l">
              <a:lnSpc>
                <a:spcPct val="100000"/>
              </a:lnSpc>
              <a:spcBef>
                <a:spcPts val="667"/>
              </a:spcBef>
              <a:spcAft>
                <a:spcPts val="667"/>
              </a:spcAft>
              <a:buClr>
                <a:schemeClr val="dk1"/>
              </a:buClr>
              <a:buSzPts val="1200"/>
              <a:buFont typeface="Arial"/>
              <a:buChar char="•"/>
              <a:defRPr sz="1600" b="0" i="0" u="none" strike="noStrike" cap="none">
                <a:solidFill>
                  <a:schemeClr val="dk1"/>
                </a:solidFill>
                <a:latin typeface="Arial"/>
                <a:ea typeface="Arial"/>
                <a:cs typeface="Arial"/>
                <a:sym typeface="Arial"/>
              </a:defRPr>
            </a:lvl9pPr>
          </a:lstStyle>
          <a:p>
            <a:endParaRPr lang="nb-NO"/>
          </a:p>
        </p:txBody>
      </p:sp>
    </p:spTree>
    <p:extLst>
      <p:ext uri="{BB962C8B-B14F-4D97-AF65-F5344CB8AC3E}">
        <p14:creationId xmlns:p14="http://schemas.microsoft.com/office/powerpoint/2010/main" val="3933453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Kun tittel, maks bredde">
  <p:cSld name="Kun tittel, maks bredde">
    <p:spTree>
      <p:nvGrpSpPr>
        <p:cNvPr id="1" name="Shape 100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964C47F-A1AA-31A8-8162-BCA01AF2FDF3}"/>
              </a:ext>
            </a:extLst>
          </p:cNvPr>
          <p:cNvGraphicFramePr>
            <a:graphicFrameLocks noChangeAspect="1"/>
          </p:cNvGraphicFramePr>
          <p:nvPr userDrawn="1">
            <p:custDataLst>
              <p:tags r:id="rId1"/>
            </p:custDataLst>
            <p:extLst>
              <p:ext uri="{D42A27DB-BD31-4B8C-83A1-F6EECF244321}">
                <p14:modId xmlns:p14="http://schemas.microsoft.com/office/powerpoint/2010/main" val="3297377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0964C47F-A1AA-31A8-8162-BCA01AF2FD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06" name="Google Shape;1006;p18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07" name="Google Shape;1007;p18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08" name="Google Shape;1008;p18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
        <p:nvSpPr>
          <p:cNvPr id="1009" name="Google Shape;1009;p183"/>
          <p:cNvSpPr/>
          <p:nvPr/>
        </p:nvSpPr>
        <p:spPr>
          <a:xfrm rot="10800000" flipH="1">
            <a:off x="0" y="251"/>
            <a:ext cx="12192000" cy="1339600"/>
          </a:xfrm>
          <a:prstGeom prst="round1Rect">
            <a:avLst>
              <a:gd name="adj" fmla="val 50000"/>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
        <p:nvSpPr>
          <p:cNvPr id="1010" name="Google Shape;1010;p183"/>
          <p:cNvSpPr txBox="1">
            <a:spLocks noGrp="1"/>
          </p:cNvSpPr>
          <p:nvPr>
            <p:ph type="title"/>
          </p:nvPr>
        </p:nvSpPr>
        <p:spPr>
          <a:xfrm>
            <a:off x="344036" y="620713"/>
            <a:ext cx="11513200" cy="694000"/>
          </a:xfrm>
          <a:prstGeom prst="rect">
            <a:avLst/>
          </a:prstGeom>
          <a:noFill/>
          <a:ln>
            <a:noFill/>
          </a:ln>
        </p:spPr>
        <p:txBody>
          <a:bodyPr spcFirstLastPara="1" wrap="square" lIns="68575" tIns="34275" rIns="68575" bIns="34275" anchor="ctr" anchorCtr="0">
            <a:normAutofit/>
          </a:bodyPr>
          <a:lstStyle>
            <a:lvl1pPr lvl="0" algn="l" rtl="0">
              <a:lnSpc>
                <a:spcPct val="80000"/>
              </a:lnSpc>
              <a:spcBef>
                <a:spcPts val="0"/>
              </a:spcBef>
              <a:spcAft>
                <a:spcPts val="0"/>
              </a:spcAft>
              <a:buSzPts val="2700"/>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11" name="Google Shape;1011;p183"/>
          <p:cNvSpPr/>
          <p:nvPr/>
        </p:nvSpPr>
        <p:spPr>
          <a:xfrm flipH="1">
            <a:off x="344036" y="335315"/>
            <a:ext cx="270000" cy="90000"/>
          </a:xfrm>
          <a:prstGeom prst="round1Rect">
            <a:avLst>
              <a:gd name="adj" fmla="val 44889"/>
            </a:avLst>
          </a:prstGeom>
          <a:solidFill>
            <a:schemeClr val="accent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lang="nb-NO" sz="14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35000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tellysbilde">
  <p:cSld name="2_Tittellysbilde">
    <p:spTree>
      <p:nvGrpSpPr>
        <p:cNvPr id="1" name="Shape 101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835BE1D-C909-D8B9-6BE4-39A5D7745BA1}"/>
              </a:ext>
            </a:extLst>
          </p:cNvPr>
          <p:cNvGraphicFramePr>
            <a:graphicFrameLocks noChangeAspect="1"/>
          </p:cNvGraphicFramePr>
          <p:nvPr userDrawn="1">
            <p:custDataLst>
              <p:tags r:id="rId1"/>
            </p:custDataLst>
            <p:extLst>
              <p:ext uri="{D42A27DB-BD31-4B8C-83A1-F6EECF244321}">
                <p14:modId xmlns:p14="http://schemas.microsoft.com/office/powerpoint/2010/main" val="27071367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1835BE1D-C909-D8B9-6BE4-39A5D7745B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13" name="Google Shape;1013;p184"/>
          <p:cNvSpPr/>
          <p:nvPr/>
        </p:nvSpPr>
        <p:spPr>
          <a:xfrm>
            <a:off x="223025" y="267629"/>
            <a:ext cx="5873200" cy="6423200"/>
          </a:xfrm>
          <a:prstGeom prst="rect">
            <a:avLst/>
          </a:prstGeom>
          <a:solidFill>
            <a:srgbClr val="33334F"/>
          </a:solidFill>
          <a:ln w="12700" cap="flat" cmpd="sng">
            <a:solidFill>
              <a:srgbClr val="61748A"/>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014" name="Google Shape;1014;p184"/>
          <p:cNvSpPr>
            <a:spLocks noGrp="1"/>
          </p:cNvSpPr>
          <p:nvPr>
            <p:ph type="pic" idx="2"/>
          </p:nvPr>
        </p:nvSpPr>
        <p:spPr>
          <a:xfrm>
            <a:off x="6081132" y="267629"/>
            <a:ext cx="5873200" cy="6423200"/>
          </a:xfrm>
          <a:prstGeom prst="rect">
            <a:avLst/>
          </a:prstGeom>
          <a:noFill/>
          <a:ln>
            <a:noFill/>
          </a:ln>
        </p:spPr>
      </p:sp>
      <p:sp>
        <p:nvSpPr>
          <p:cNvPr id="1015" name="Google Shape;1015;p184"/>
          <p:cNvSpPr txBox="1">
            <a:spLocks noGrp="1"/>
          </p:cNvSpPr>
          <p:nvPr>
            <p:ph type="title"/>
          </p:nvPr>
        </p:nvSpPr>
        <p:spPr>
          <a:xfrm>
            <a:off x="630723" y="959007"/>
            <a:ext cx="52124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F2F2F2"/>
              </a:buClr>
              <a:buSzPts val="3600"/>
              <a:buFont typeface="Arial"/>
              <a:buNone/>
              <a:defRPr sz="4800">
                <a:solidFill>
                  <a:srgbClr val="F2F2F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16" name="Google Shape;1016;p184"/>
          <p:cNvSpPr txBox="1">
            <a:spLocks noGrp="1"/>
          </p:cNvSpPr>
          <p:nvPr>
            <p:ph type="body" idx="1"/>
          </p:nvPr>
        </p:nvSpPr>
        <p:spPr>
          <a:xfrm>
            <a:off x="630723" y="3679731"/>
            <a:ext cx="5205200" cy="1055600"/>
          </a:xfrm>
          <a:prstGeom prst="rect">
            <a:avLst/>
          </a:prstGeom>
          <a:noFill/>
          <a:ln>
            <a:noFill/>
          </a:ln>
        </p:spPr>
        <p:txBody>
          <a:bodyPr spcFirstLastPara="1" wrap="square" lIns="0" tIns="34275" rIns="68575" bIns="34275" anchor="t" anchorCtr="0">
            <a:noAutofit/>
          </a:bodyPr>
          <a:lstStyle>
            <a:lvl1pPr marL="609585" lvl="0" indent="-304792" algn="l" rtl="0">
              <a:lnSpc>
                <a:spcPct val="90000"/>
              </a:lnSpc>
              <a:spcBef>
                <a:spcPts val="1067"/>
              </a:spcBef>
              <a:spcAft>
                <a:spcPts val="0"/>
              </a:spcAft>
              <a:buSzPts val="2100"/>
              <a:buNone/>
              <a:defRPr sz="2800" b="0" i="0">
                <a:solidFill>
                  <a:srgbClr val="F2F2F2"/>
                </a:solidFill>
                <a:latin typeface="Century"/>
                <a:ea typeface="Century"/>
                <a:cs typeface="Century"/>
                <a:sym typeface="Century"/>
              </a:defRPr>
            </a:lvl1pPr>
            <a:lvl2pPr marL="1219170" lvl="1" indent="-304792" algn="l">
              <a:lnSpc>
                <a:spcPct val="90000"/>
              </a:lnSpc>
              <a:spcBef>
                <a:spcPts val="533"/>
              </a:spcBef>
              <a:spcAft>
                <a:spcPts val="0"/>
              </a:spcAft>
              <a:buSzPts val="1400"/>
              <a:buNone/>
              <a:defRPr sz="1867" i="1">
                <a:solidFill>
                  <a:schemeClr val="lt1"/>
                </a:solidFill>
              </a:defRPr>
            </a:lvl2pPr>
            <a:lvl3pPr marL="1828754" lvl="2" indent="-304792" algn="l">
              <a:lnSpc>
                <a:spcPct val="90000"/>
              </a:lnSpc>
              <a:spcBef>
                <a:spcPts val="533"/>
              </a:spcBef>
              <a:spcAft>
                <a:spcPts val="0"/>
              </a:spcAft>
              <a:buSzPts val="1400"/>
              <a:buNone/>
              <a:defRPr sz="1867" i="1">
                <a:solidFill>
                  <a:schemeClr val="lt1"/>
                </a:solidFill>
              </a:defRPr>
            </a:lvl3pPr>
            <a:lvl4pPr marL="2438339" lvl="3" indent="-304792" algn="l">
              <a:lnSpc>
                <a:spcPct val="90000"/>
              </a:lnSpc>
              <a:spcBef>
                <a:spcPts val="533"/>
              </a:spcBef>
              <a:spcAft>
                <a:spcPts val="0"/>
              </a:spcAft>
              <a:buSzPts val="1400"/>
              <a:buNone/>
              <a:defRPr sz="1867" i="1">
                <a:solidFill>
                  <a:schemeClr val="lt1"/>
                </a:solidFill>
              </a:defRPr>
            </a:lvl4pPr>
            <a:lvl5pPr marL="3047924" lvl="4" indent="-304792" algn="l">
              <a:lnSpc>
                <a:spcPct val="90000"/>
              </a:lnSpc>
              <a:spcBef>
                <a:spcPts val="533"/>
              </a:spcBef>
              <a:spcAft>
                <a:spcPts val="0"/>
              </a:spcAft>
              <a:buSzPts val="1400"/>
              <a:buNone/>
              <a:defRPr sz="1867" i="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17" name="Google Shape;1017;p184"/>
          <p:cNvSpPr txBox="1">
            <a:spLocks noGrp="1"/>
          </p:cNvSpPr>
          <p:nvPr>
            <p:ph type="subTitle" idx="3"/>
          </p:nvPr>
        </p:nvSpPr>
        <p:spPr>
          <a:xfrm>
            <a:off x="638157" y="5977053"/>
            <a:ext cx="5205200" cy="549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1067"/>
              </a:spcBef>
              <a:spcAft>
                <a:spcPts val="0"/>
              </a:spcAft>
              <a:buSzPts val="1100"/>
              <a:buNone/>
              <a:defRPr sz="1467">
                <a:solidFill>
                  <a:srgbClr val="F2F2F2"/>
                </a:solidFill>
                <a:latin typeface="Arial"/>
                <a:ea typeface="Arial"/>
                <a:cs typeface="Arial"/>
                <a:sym typeface="Arial"/>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pic>
        <p:nvPicPr>
          <p:cNvPr id="1018" name="Google Shape;1018;p184" descr="Et bilde som inneholder sitter, mørk, mat&#10;&#10;Automatisk generert beskrivelse"/>
          <p:cNvPicPr preferRelativeResize="0"/>
          <p:nvPr/>
        </p:nvPicPr>
        <p:blipFill rotWithShape="1">
          <a:blip r:embed="rId5">
            <a:alphaModFix/>
          </a:blip>
          <a:srcRect/>
          <a:stretch/>
        </p:blipFill>
        <p:spPr>
          <a:xfrm>
            <a:off x="8938705" y="492305"/>
            <a:ext cx="2762525" cy="711615"/>
          </a:xfrm>
          <a:prstGeom prst="rect">
            <a:avLst/>
          </a:prstGeom>
          <a:noFill/>
          <a:ln>
            <a:noFill/>
          </a:ln>
        </p:spPr>
      </p:pic>
    </p:spTree>
    <p:extLst>
      <p:ext uri="{BB962C8B-B14F-4D97-AF65-F5344CB8AC3E}">
        <p14:creationId xmlns:p14="http://schemas.microsoft.com/office/powerpoint/2010/main" val="507337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tel og innhold 1">
  <p:cSld name="1_Tittel og innhold 1">
    <p:spTree>
      <p:nvGrpSpPr>
        <p:cNvPr id="1" name="Shape 101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2911467-3502-8487-2684-0D014E24FCE9}"/>
              </a:ext>
            </a:extLst>
          </p:cNvPr>
          <p:cNvGraphicFramePr>
            <a:graphicFrameLocks noChangeAspect="1"/>
          </p:cNvGraphicFramePr>
          <p:nvPr userDrawn="1">
            <p:custDataLst>
              <p:tags r:id="rId1"/>
            </p:custDataLst>
            <p:extLst>
              <p:ext uri="{D42A27DB-BD31-4B8C-83A1-F6EECF244321}">
                <p14:modId xmlns:p14="http://schemas.microsoft.com/office/powerpoint/2010/main" val="193629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F2911467-3502-8487-2684-0D014E24FC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20" name="Google Shape;1020;p18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21" name="Google Shape;1021;p18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Tree>
    <p:extLst>
      <p:ext uri="{BB962C8B-B14F-4D97-AF65-F5344CB8AC3E}">
        <p14:creationId xmlns:p14="http://schemas.microsoft.com/office/powerpoint/2010/main" val="957653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tel/innhold">
  <p:cSld name="Tittel/innhold">
    <p:spTree>
      <p:nvGrpSpPr>
        <p:cNvPr id="1" name="Shape 102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39D0A2B-8ACA-0324-25E1-D703084FAA53}"/>
              </a:ext>
            </a:extLst>
          </p:cNvPr>
          <p:cNvGraphicFramePr>
            <a:graphicFrameLocks noChangeAspect="1"/>
          </p:cNvGraphicFramePr>
          <p:nvPr userDrawn="1">
            <p:custDataLst>
              <p:tags r:id="rId1"/>
            </p:custDataLst>
            <p:extLst>
              <p:ext uri="{D42A27DB-BD31-4B8C-83A1-F6EECF244321}">
                <p14:modId xmlns:p14="http://schemas.microsoft.com/office/powerpoint/2010/main" val="649389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039D0A2B-8ACA-0324-25E1-D703084FAA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23" name="Google Shape;1023;p186"/>
          <p:cNvSpPr txBox="1">
            <a:spLocks noGrp="1"/>
          </p:cNvSpPr>
          <p:nvPr>
            <p:ph type="title"/>
          </p:nvPr>
        </p:nvSpPr>
        <p:spPr>
          <a:xfrm>
            <a:off x="682625" y="857251"/>
            <a:ext cx="6766000" cy="1324400"/>
          </a:xfrm>
          <a:prstGeom prst="rect">
            <a:avLst/>
          </a:prstGeom>
          <a:noFill/>
          <a:ln>
            <a:noFill/>
          </a:ln>
        </p:spPr>
        <p:txBody>
          <a:bodyPr spcFirstLastPara="1" wrap="square" lIns="68575" tIns="0" rIns="270000" bIns="34275" anchor="t" anchorCtr="0">
            <a:normAutofit/>
          </a:bodyPr>
          <a:lstStyle>
            <a:lvl1pPr lvl="0" algn="l" rtl="0">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24" name="Google Shape;1024;p186"/>
          <p:cNvSpPr txBox="1">
            <a:spLocks noGrp="1"/>
          </p:cNvSpPr>
          <p:nvPr>
            <p:ph type="body" idx="1"/>
          </p:nvPr>
        </p:nvSpPr>
        <p:spPr>
          <a:xfrm>
            <a:off x="682625" y="2326639"/>
            <a:ext cx="6766000" cy="3850400"/>
          </a:xfrm>
          <a:prstGeom prst="rect">
            <a:avLst/>
          </a:prstGeom>
          <a:noFill/>
          <a:ln>
            <a:noFill/>
          </a:ln>
        </p:spPr>
        <p:txBody>
          <a:bodyPr spcFirstLastPara="1" wrap="square" lIns="0" tIns="35100" rIns="270000" bIns="34275" anchor="t" anchorCtr="0">
            <a:normAutofit/>
          </a:bodyPr>
          <a:lstStyle>
            <a:lvl1pPr marL="609585" lvl="0" indent="-304792" algn="l" rtl="0">
              <a:lnSpc>
                <a:spcPct val="100000"/>
              </a:lnSpc>
              <a:spcBef>
                <a:spcPts val="2000"/>
              </a:spcBef>
              <a:spcAft>
                <a:spcPts val="0"/>
              </a:spcAft>
              <a:buClr>
                <a:schemeClr val="dk1"/>
              </a:buClr>
              <a:buSzPts val="1400"/>
              <a:buNone/>
              <a:defRPr/>
            </a:lvl1pPr>
            <a:lvl2pPr marL="1219170" lvl="1" indent="-304792" algn="l">
              <a:lnSpc>
                <a:spcPct val="100000"/>
              </a:lnSpc>
              <a:spcBef>
                <a:spcPts val="667"/>
              </a:spcBef>
              <a:spcAft>
                <a:spcPts val="0"/>
              </a:spcAft>
              <a:buClr>
                <a:schemeClr val="dk1"/>
              </a:buClr>
              <a:buSzPts val="1200"/>
              <a:buNone/>
              <a:defRPr/>
            </a:lvl2pPr>
            <a:lvl3pPr marL="1828754" lvl="2" indent="-304792" algn="l">
              <a:lnSpc>
                <a:spcPct val="100000"/>
              </a:lnSpc>
              <a:spcBef>
                <a:spcPts val="0"/>
              </a:spcBef>
              <a:spcAft>
                <a:spcPts val="0"/>
              </a:spcAft>
              <a:buClr>
                <a:srgbClr val="7F7F7F"/>
              </a:buClr>
              <a:buSzPts val="1400"/>
              <a:buNone/>
              <a:defRPr/>
            </a:lvl3pPr>
            <a:lvl4pPr marL="2438339" lvl="3" indent="-380990" algn="l">
              <a:lnSpc>
                <a:spcPct val="90000"/>
              </a:lnSpc>
              <a:spcBef>
                <a:spcPts val="533"/>
              </a:spcBef>
              <a:spcAft>
                <a:spcPts val="0"/>
              </a:spcAft>
              <a:buClr>
                <a:schemeClr val="dk1"/>
              </a:buClr>
              <a:buSzPts val="900"/>
              <a:buChar char="•"/>
              <a:defRPr b="0" i="0">
                <a:latin typeface="Arial"/>
                <a:ea typeface="Arial"/>
                <a:cs typeface="Arial"/>
                <a:sym typeface="Arial"/>
              </a:defRPr>
            </a:lvl4pPr>
            <a:lvl5pPr marL="3047924" lvl="4" indent="-380990" algn="l">
              <a:lnSpc>
                <a:spcPct val="90000"/>
              </a:lnSpc>
              <a:spcBef>
                <a:spcPts val="533"/>
              </a:spcBef>
              <a:spcAft>
                <a:spcPts val="0"/>
              </a:spcAft>
              <a:buClr>
                <a:schemeClr val="dk1"/>
              </a:buClr>
              <a:buSzPts val="900"/>
              <a:buChar char="•"/>
              <a:defRPr b="0" i="0">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25" name="Google Shape;1025;p186"/>
          <p:cNvSpPr txBox="1">
            <a:spLocks noGrp="1"/>
          </p:cNvSpPr>
          <p:nvPr>
            <p:ph type="dt" idx="10"/>
          </p:nvPr>
        </p:nvSpPr>
        <p:spPr>
          <a:xfrm>
            <a:off x="682625"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26" name="Google Shape;1026;p18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27" name="Google Shape;1027;p186"/>
          <p:cNvSpPr txBox="1">
            <a:spLocks noGrp="1"/>
          </p:cNvSpPr>
          <p:nvPr>
            <p:ph type="sldNum" idx="12"/>
          </p:nvPr>
        </p:nvSpPr>
        <p:spPr>
          <a:xfrm>
            <a:off x="8766175"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nb-NO" smtClean="0"/>
              <a:pPr/>
              <a:t>‹#›</a:t>
            </a:fld>
            <a:endParaRPr lang="nb-NO"/>
          </a:p>
        </p:txBody>
      </p:sp>
      <p:sp>
        <p:nvSpPr>
          <p:cNvPr id="1028" name="Google Shape;1028;p186"/>
          <p:cNvSpPr txBox="1"/>
          <p:nvPr/>
        </p:nvSpPr>
        <p:spPr>
          <a:xfrm>
            <a:off x="-1280160" y="138515"/>
            <a:ext cx="1097600"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nb-NO" sz="800" b="1" i="0" u="none" strike="noStrike" cap="none">
                <a:solidFill>
                  <a:schemeClr val="accent1"/>
                </a:solidFill>
                <a:latin typeface="Arial"/>
                <a:ea typeface="Arial"/>
                <a:cs typeface="Arial"/>
                <a:sym typeface="Arial"/>
              </a:rPr>
              <a:t>TIPS:</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Bruk innrykk for neste tekstnivå</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lang="nb-NO" sz="8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(når det ikke brukes bullet i punktene fungerer ikke tabulator som innrykk)</a:t>
            </a:r>
          </a:p>
        </p:txBody>
      </p:sp>
    </p:spTree>
    <p:extLst>
      <p:ext uri="{BB962C8B-B14F-4D97-AF65-F5344CB8AC3E}">
        <p14:creationId xmlns:p14="http://schemas.microsoft.com/office/powerpoint/2010/main" val="949964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Tree>
    <p:extLst>
      <p:ext uri="{BB962C8B-B14F-4D97-AF65-F5344CB8AC3E}">
        <p14:creationId xmlns:p14="http://schemas.microsoft.com/office/powerpoint/2010/main" val="267395085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o innholdsdeler" type="twoObj">
  <p:cSld name="To innholdsdeler">
    <p:spTree>
      <p:nvGrpSpPr>
        <p:cNvPr id="1" name="Shape 103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9F4529-A5DA-E89E-1982-2D66089998F6}"/>
              </a:ext>
            </a:extLst>
          </p:cNvPr>
          <p:cNvGraphicFramePr>
            <a:graphicFrameLocks noChangeAspect="1"/>
          </p:cNvGraphicFramePr>
          <p:nvPr userDrawn="1">
            <p:custDataLst>
              <p:tags r:id="rId1"/>
            </p:custDataLst>
            <p:extLst>
              <p:ext uri="{D42A27DB-BD31-4B8C-83A1-F6EECF244321}">
                <p14:modId xmlns:p14="http://schemas.microsoft.com/office/powerpoint/2010/main" val="1410277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399F4529-A5DA-E89E-1982-2D66089998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31" name="Google Shape;1031;p18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32" name="Google Shape;1032;p188"/>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33" name="Google Shape;1033;p188"/>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034" name="Google Shape;1034;p188"/>
          <p:cNvCxnSpPr/>
          <p:nvPr/>
        </p:nvCxnSpPr>
        <p:spPr>
          <a:xfrm>
            <a:off x="934591" y="1437213"/>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803271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103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0E20347-2ED9-D4FB-3E37-8CC091C562DD}"/>
              </a:ext>
            </a:extLst>
          </p:cNvPr>
          <p:cNvGraphicFramePr>
            <a:graphicFrameLocks noChangeAspect="1"/>
          </p:cNvGraphicFramePr>
          <p:nvPr userDrawn="1">
            <p:custDataLst>
              <p:tags r:id="rId1"/>
            </p:custDataLst>
            <p:extLst>
              <p:ext uri="{D42A27DB-BD31-4B8C-83A1-F6EECF244321}">
                <p14:modId xmlns:p14="http://schemas.microsoft.com/office/powerpoint/2010/main" val="2003047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60E20347-2ED9-D4FB-3E37-8CC091C562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36" name="Google Shape;1036;p18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37" name="Google Shape;1037;p18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038" name="Google Shape;1038;p189"/>
          <p:cNvCxnSpPr/>
          <p:nvPr/>
        </p:nvCxnSpPr>
        <p:spPr>
          <a:xfrm>
            <a:off x="934591" y="1437213"/>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3387426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st text slide 1">
  <p:cSld name="Test text slide 1">
    <p:spTree>
      <p:nvGrpSpPr>
        <p:cNvPr id="1" name="Shape 103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19CDEAE-286E-7BAE-9ED5-295AF7C1BE67}"/>
              </a:ext>
            </a:extLst>
          </p:cNvPr>
          <p:cNvGraphicFramePr>
            <a:graphicFrameLocks noChangeAspect="1"/>
          </p:cNvGraphicFramePr>
          <p:nvPr userDrawn="1">
            <p:custDataLst>
              <p:tags r:id="rId1"/>
            </p:custDataLst>
            <p:extLst>
              <p:ext uri="{D42A27DB-BD31-4B8C-83A1-F6EECF244321}">
                <p14:modId xmlns:p14="http://schemas.microsoft.com/office/powerpoint/2010/main" val="639491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D19CDEAE-286E-7BAE-9ED5-295AF7C1BE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40" name="Google Shape;1040;p190"/>
          <p:cNvSpPr txBox="1">
            <a:spLocks noGrp="1"/>
          </p:cNvSpPr>
          <p:nvPr>
            <p:ph type="subTitle" idx="1"/>
          </p:nvPr>
        </p:nvSpPr>
        <p:spPr>
          <a:xfrm>
            <a:off x="6639325" y="149325"/>
            <a:ext cx="3429200" cy="2792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1100"/>
              <a:buNone/>
              <a:defRPr sz="1467" b="1"/>
            </a:lvl1pPr>
            <a:lvl2pPr lvl="1" algn="l">
              <a:lnSpc>
                <a:spcPct val="90000"/>
              </a:lnSpc>
              <a:spcBef>
                <a:spcPts val="533"/>
              </a:spcBef>
              <a:spcAft>
                <a:spcPts val="0"/>
              </a:spcAft>
              <a:buSzPts val="1500"/>
              <a:buNone/>
              <a:defRPr/>
            </a:lvl2pPr>
            <a:lvl3pPr lvl="2" algn="l">
              <a:lnSpc>
                <a:spcPct val="90000"/>
              </a:lnSpc>
              <a:spcBef>
                <a:spcPts val="533"/>
              </a:spcBef>
              <a:spcAft>
                <a:spcPts val="0"/>
              </a:spcAft>
              <a:buSzPts val="1400"/>
              <a:buNone/>
              <a:defRPr/>
            </a:lvl3pPr>
            <a:lvl4pPr lvl="3" algn="l">
              <a:lnSpc>
                <a:spcPct val="90000"/>
              </a:lnSpc>
              <a:spcBef>
                <a:spcPts val="533"/>
              </a:spcBef>
              <a:spcAft>
                <a:spcPts val="0"/>
              </a:spcAft>
              <a:buSzPts val="1200"/>
              <a:buNone/>
              <a:defRPr/>
            </a:lvl4pPr>
            <a:lvl5pPr lvl="4" algn="l">
              <a:lnSpc>
                <a:spcPct val="90000"/>
              </a:lnSpc>
              <a:spcBef>
                <a:spcPts val="533"/>
              </a:spcBef>
              <a:spcAft>
                <a:spcPts val="0"/>
              </a:spcAft>
              <a:buSzPts val="1200"/>
              <a:buNone/>
              <a:defRPr/>
            </a:lvl5pPr>
            <a:lvl6pPr lvl="5" algn="l">
              <a:lnSpc>
                <a:spcPct val="90000"/>
              </a:lnSpc>
              <a:spcBef>
                <a:spcPts val="533"/>
              </a:spcBef>
              <a:spcAft>
                <a:spcPts val="0"/>
              </a:spcAft>
              <a:buSzPts val="1400"/>
              <a:buNone/>
              <a:defRPr/>
            </a:lvl6pPr>
            <a:lvl7pPr lvl="6" algn="l">
              <a:lnSpc>
                <a:spcPct val="90000"/>
              </a:lnSpc>
              <a:spcBef>
                <a:spcPts val="533"/>
              </a:spcBef>
              <a:spcAft>
                <a:spcPts val="0"/>
              </a:spcAft>
              <a:buSzPts val="1400"/>
              <a:buNone/>
              <a:defRPr/>
            </a:lvl7pPr>
            <a:lvl8pPr lvl="7" algn="l">
              <a:lnSpc>
                <a:spcPct val="90000"/>
              </a:lnSpc>
              <a:spcBef>
                <a:spcPts val="533"/>
              </a:spcBef>
              <a:spcAft>
                <a:spcPts val="0"/>
              </a:spcAft>
              <a:buSzPts val="1400"/>
              <a:buNone/>
              <a:defRPr/>
            </a:lvl8pPr>
            <a:lvl9pPr lvl="8" algn="l">
              <a:lnSpc>
                <a:spcPct val="90000"/>
              </a:lnSpc>
              <a:spcBef>
                <a:spcPts val="533"/>
              </a:spcBef>
              <a:spcAft>
                <a:spcPts val="0"/>
              </a:spcAft>
              <a:buSzPts val="1400"/>
              <a:buNone/>
              <a:defRPr/>
            </a:lvl9pPr>
          </a:lstStyle>
          <a:p>
            <a:endParaRPr lang="nb-NO"/>
          </a:p>
        </p:txBody>
      </p:sp>
      <p:sp>
        <p:nvSpPr>
          <p:cNvPr id="1041" name="Google Shape;1041;p190"/>
          <p:cNvSpPr txBox="1">
            <a:spLocks noGrp="1"/>
          </p:cNvSpPr>
          <p:nvPr>
            <p:ph type="title"/>
          </p:nvPr>
        </p:nvSpPr>
        <p:spPr>
          <a:xfrm>
            <a:off x="945700" y="1275200"/>
            <a:ext cx="10600400" cy="7076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3200" b="0" i="0" u="none" strike="noStrike" cap="none">
                <a:solidFill>
                  <a:schemeClr val="dk1"/>
                </a:solidFill>
                <a:latin typeface="Georgia"/>
                <a:ea typeface="Georgia"/>
                <a:cs typeface="Georgia"/>
                <a:sym typeface="Georgia"/>
              </a:defRPr>
            </a:lvl1pPr>
            <a:lvl2pPr lvl="1" algn="l">
              <a:lnSpc>
                <a:spcPct val="100000"/>
              </a:lnSpc>
              <a:spcBef>
                <a:spcPts val="0"/>
              </a:spcBef>
              <a:spcAft>
                <a:spcPts val="0"/>
              </a:spcAft>
              <a:buSzPts val="1100"/>
              <a:buNone/>
              <a:defRPr sz="1867"/>
            </a:lvl2pPr>
            <a:lvl3pPr lvl="2" algn="l">
              <a:lnSpc>
                <a:spcPct val="100000"/>
              </a:lnSpc>
              <a:spcBef>
                <a:spcPts val="0"/>
              </a:spcBef>
              <a:spcAft>
                <a:spcPts val="0"/>
              </a:spcAft>
              <a:buSzPts val="1100"/>
              <a:buNone/>
              <a:defRPr sz="1867"/>
            </a:lvl3pPr>
            <a:lvl4pPr lvl="3" algn="l">
              <a:lnSpc>
                <a:spcPct val="100000"/>
              </a:lnSpc>
              <a:spcBef>
                <a:spcPts val="0"/>
              </a:spcBef>
              <a:spcAft>
                <a:spcPts val="0"/>
              </a:spcAft>
              <a:buSzPts val="1100"/>
              <a:buNone/>
              <a:defRPr sz="1867"/>
            </a:lvl4pPr>
            <a:lvl5pPr lvl="4" algn="l">
              <a:lnSpc>
                <a:spcPct val="100000"/>
              </a:lnSpc>
              <a:spcBef>
                <a:spcPts val="0"/>
              </a:spcBef>
              <a:spcAft>
                <a:spcPts val="0"/>
              </a:spcAft>
              <a:buSzPts val="1100"/>
              <a:buNone/>
              <a:defRPr sz="1867"/>
            </a:lvl5pPr>
            <a:lvl6pPr lvl="5" algn="l">
              <a:lnSpc>
                <a:spcPct val="100000"/>
              </a:lnSpc>
              <a:spcBef>
                <a:spcPts val="0"/>
              </a:spcBef>
              <a:spcAft>
                <a:spcPts val="0"/>
              </a:spcAft>
              <a:buSzPts val="1100"/>
              <a:buNone/>
              <a:defRPr sz="1867"/>
            </a:lvl6pPr>
            <a:lvl7pPr lvl="6" algn="l">
              <a:lnSpc>
                <a:spcPct val="100000"/>
              </a:lnSpc>
              <a:spcBef>
                <a:spcPts val="0"/>
              </a:spcBef>
              <a:spcAft>
                <a:spcPts val="0"/>
              </a:spcAft>
              <a:buSzPts val="1100"/>
              <a:buNone/>
              <a:defRPr sz="1867"/>
            </a:lvl7pPr>
            <a:lvl8pPr lvl="7" algn="l">
              <a:lnSpc>
                <a:spcPct val="100000"/>
              </a:lnSpc>
              <a:spcBef>
                <a:spcPts val="0"/>
              </a:spcBef>
              <a:spcAft>
                <a:spcPts val="0"/>
              </a:spcAft>
              <a:buSzPts val="1100"/>
              <a:buNone/>
              <a:defRPr sz="1867"/>
            </a:lvl8pPr>
            <a:lvl9pPr lvl="8" algn="l">
              <a:lnSpc>
                <a:spcPct val="100000"/>
              </a:lnSpc>
              <a:spcBef>
                <a:spcPts val="0"/>
              </a:spcBef>
              <a:spcAft>
                <a:spcPts val="0"/>
              </a:spcAft>
              <a:buSzPts val="1100"/>
              <a:buNone/>
              <a:defRPr sz="1867"/>
            </a:lvl9pPr>
          </a:lstStyle>
          <a:p>
            <a:endParaRPr lang="nb-NO"/>
          </a:p>
        </p:txBody>
      </p:sp>
      <p:sp>
        <p:nvSpPr>
          <p:cNvPr id="1042" name="Google Shape;1042;p190"/>
          <p:cNvSpPr txBox="1">
            <a:spLocks noGrp="1"/>
          </p:cNvSpPr>
          <p:nvPr>
            <p:ph type="body" idx="2"/>
          </p:nvPr>
        </p:nvSpPr>
        <p:spPr>
          <a:xfrm>
            <a:off x="945700" y="2154175"/>
            <a:ext cx="10600400" cy="3785600"/>
          </a:xfrm>
          <a:prstGeom prst="rect">
            <a:avLst/>
          </a:prstGeom>
          <a:noFill/>
          <a:ln>
            <a:noFill/>
          </a:ln>
        </p:spPr>
        <p:txBody>
          <a:bodyPr spcFirstLastPara="1" wrap="square" lIns="0" tIns="0" rIns="0" bIns="0" anchor="t" anchorCtr="0">
            <a:normAutofit/>
          </a:bodyPr>
          <a:lstStyle>
            <a:lvl1pPr marL="609585" marR="0" lvl="0"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1pPr>
            <a:lvl2pPr marL="1219170" marR="0" lvl="1"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2pPr>
            <a:lvl3pPr marL="1828754" marR="0" lvl="2"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3pPr>
            <a:lvl4pPr marL="2438339" marR="0" lvl="3"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4pPr>
            <a:lvl5pPr marL="3047924" marR="0" lvl="4"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3657509" marR="0" lvl="5"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6pPr>
            <a:lvl7pPr marL="4267093" marR="0" lvl="6"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678" marR="0" lvl="7" indent="-406390" algn="l">
              <a:lnSpc>
                <a:spcPct val="100000"/>
              </a:lnSpc>
              <a:spcBef>
                <a:spcPts val="6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8pPr>
            <a:lvl9pPr marL="5486263" marR="0" lvl="8" indent="-406390" algn="l">
              <a:lnSpc>
                <a:spcPct val="100000"/>
              </a:lnSpc>
              <a:spcBef>
                <a:spcPts val="667"/>
              </a:spcBef>
              <a:spcAft>
                <a:spcPts val="667"/>
              </a:spcAft>
              <a:buClr>
                <a:schemeClr val="dk1"/>
              </a:buClr>
              <a:buSzPts val="1200"/>
              <a:buFont typeface="Arial"/>
              <a:buChar char="•"/>
              <a:defRPr sz="1600" b="0" i="0" u="none" strike="noStrike" cap="none">
                <a:solidFill>
                  <a:schemeClr val="dk1"/>
                </a:solidFill>
                <a:latin typeface="Arial"/>
                <a:ea typeface="Arial"/>
                <a:cs typeface="Arial"/>
                <a:sym typeface="Arial"/>
              </a:defRPr>
            </a:lvl9pPr>
          </a:lstStyle>
          <a:p>
            <a:endParaRPr lang="nb-NO"/>
          </a:p>
        </p:txBody>
      </p:sp>
    </p:spTree>
    <p:extLst>
      <p:ext uri="{BB962C8B-B14F-4D97-AF65-F5344CB8AC3E}">
        <p14:creationId xmlns:p14="http://schemas.microsoft.com/office/powerpoint/2010/main" val="393395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verskrift, punktliste og bilde">
  <p:cSld name="Overskrift, punktliste og bilde">
    <p:spTree>
      <p:nvGrpSpPr>
        <p:cNvPr id="1" name="Shape 104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6B398B5-712D-521F-67AA-2158B9957FC2}"/>
              </a:ext>
            </a:extLst>
          </p:cNvPr>
          <p:cNvGraphicFramePr>
            <a:graphicFrameLocks noChangeAspect="1"/>
          </p:cNvGraphicFramePr>
          <p:nvPr userDrawn="1">
            <p:custDataLst>
              <p:tags r:id="rId1"/>
            </p:custDataLst>
            <p:extLst>
              <p:ext uri="{D42A27DB-BD31-4B8C-83A1-F6EECF244321}">
                <p14:modId xmlns:p14="http://schemas.microsoft.com/office/powerpoint/2010/main" val="4227829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B6B398B5-712D-521F-67AA-2158B9957F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44" name="Google Shape;1044;p191"/>
          <p:cNvSpPr>
            <a:spLocks noGrp="1"/>
          </p:cNvSpPr>
          <p:nvPr>
            <p:ph type="pic" idx="2"/>
          </p:nvPr>
        </p:nvSpPr>
        <p:spPr>
          <a:xfrm>
            <a:off x="6096000" y="0"/>
            <a:ext cx="6096000" cy="6858000"/>
          </a:xfrm>
          <a:prstGeom prst="rect">
            <a:avLst/>
          </a:prstGeom>
          <a:solidFill>
            <a:schemeClr val="lt2"/>
          </a:solidFill>
          <a:ln>
            <a:noFill/>
          </a:ln>
        </p:spPr>
      </p:sp>
      <p:sp>
        <p:nvSpPr>
          <p:cNvPr id="1045" name="Google Shape;1045;p191"/>
          <p:cNvSpPr txBox="1">
            <a:spLocks noGrp="1"/>
          </p:cNvSpPr>
          <p:nvPr>
            <p:ph type="body" idx="1"/>
          </p:nvPr>
        </p:nvSpPr>
        <p:spPr>
          <a:xfrm>
            <a:off x="761259" y="1898775"/>
            <a:ext cx="5018800" cy="4641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SzPts val="1400"/>
              <a:buChar char="▪"/>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46" name="Google Shape;1046;p191"/>
          <p:cNvSpPr txBox="1">
            <a:spLocks noGrp="1"/>
          </p:cNvSpPr>
          <p:nvPr>
            <p:ph type="title"/>
          </p:nvPr>
        </p:nvSpPr>
        <p:spPr>
          <a:xfrm>
            <a:off x="761259" y="315915"/>
            <a:ext cx="5018800" cy="1157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Tree>
    <p:extLst>
      <p:ext uri="{BB962C8B-B14F-4D97-AF65-F5344CB8AC3E}">
        <p14:creationId xmlns:p14="http://schemas.microsoft.com/office/powerpoint/2010/main" val="95931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Tomt">
  <p:cSld name="2_Tomt">
    <p:spTree>
      <p:nvGrpSpPr>
        <p:cNvPr id="1" name="Shape 1047"/>
        <p:cNvGrpSpPr/>
        <p:nvPr/>
      </p:nvGrpSpPr>
      <p:grpSpPr>
        <a:xfrm>
          <a:off x="0" y="0"/>
          <a:ext cx="0" cy="0"/>
          <a:chOff x="0" y="0"/>
          <a:chExt cx="0" cy="0"/>
        </a:xfrm>
      </p:grpSpPr>
    </p:spTree>
    <p:extLst>
      <p:ext uri="{BB962C8B-B14F-4D97-AF65-F5344CB8AC3E}">
        <p14:creationId xmlns:p14="http://schemas.microsoft.com/office/powerpoint/2010/main" val="16580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Tittellysbilde">
  <p:cSld name="8_Tittellysbilde">
    <p:bg>
      <p:bgPr>
        <a:solidFill>
          <a:srgbClr val="FDAD95"/>
        </a:solidFill>
        <a:effectLst/>
      </p:bgPr>
    </p:bg>
    <p:spTree>
      <p:nvGrpSpPr>
        <p:cNvPr id="1" name="Shape 161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F2DAF92-2675-3EAC-7E8C-6D8974B4624E}"/>
              </a:ext>
            </a:extLst>
          </p:cNvPr>
          <p:cNvGraphicFramePr>
            <a:graphicFrameLocks noChangeAspect="1"/>
          </p:cNvGraphicFramePr>
          <p:nvPr userDrawn="1">
            <p:custDataLst>
              <p:tags r:id="rId1"/>
            </p:custDataLst>
            <p:extLst>
              <p:ext uri="{D42A27DB-BD31-4B8C-83A1-F6EECF244321}">
                <p14:modId xmlns:p14="http://schemas.microsoft.com/office/powerpoint/2010/main" val="3159560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EF2DAF92-2675-3EAC-7E8C-6D8974B462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17" name="Google Shape;1617;p292"/>
          <p:cNvSpPr/>
          <p:nvPr/>
        </p:nvSpPr>
        <p:spPr>
          <a:xfrm>
            <a:off x="1054464" y="908232"/>
            <a:ext cx="5041600" cy="5041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618" name="Google Shape;1618;p292"/>
          <p:cNvSpPr txBox="1">
            <a:spLocks noGrp="1"/>
          </p:cNvSpPr>
          <p:nvPr>
            <p:ph type="title"/>
          </p:nvPr>
        </p:nvSpPr>
        <p:spPr>
          <a:xfrm>
            <a:off x="1054464" y="1287739"/>
            <a:ext cx="5041600" cy="483600"/>
          </a:xfrm>
          <a:prstGeom prst="rect">
            <a:avLst/>
          </a:prstGeom>
          <a:noFill/>
          <a:ln>
            <a:noFill/>
          </a:ln>
        </p:spPr>
        <p:txBody>
          <a:bodyPr spcFirstLastPara="1" wrap="square" lIns="0" tIns="34275" rIns="68575" bIns="34275" anchor="b" anchorCtr="0">
            <a:normAutofit/>
          </a:bodyPr>
          <a:lstStyle>
            <a:lvl1pPr marR="253994" lvl="0" algn="l" rtl="0">
              <a:lnSpc>
                <a:spcPct val="100499"/>
              </a:lnSpc>
              <a:spcBef>
                <a:spcPts val="133"/>
              </a:spcBef>
              <a:spcAft>
                <a:spcPts val="0"/>
              </a:spcAft>
              <a:buClr>
                <a:schemeClr val="dk1"/>
              </a:buClr>
              <a:buSzPts val="1800"/>
              <a:buFont typeface="Arial"/>
              <a:buNone/>
              <a:defRPr sz="2400" b="1">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19" name="Google Shape;1619;p292"/>
          <p:cNvSpPr>
            <a:spLocks noGrp="1"/>
          </p:cNvSpPr>
          <p:nvPr>
            <p:ph type="pic" idx="2"/>
          </p:nvPr>
        </p:nvSpPr>
        <p:spPr>
          <a:xfrm>
            <a:off x="5687123" y="217448"/>
            <a:ext cx="6225200" cy="6423200"/>
          </a:xfrm>
          <a:prstGeom prst="rect">
            <a:avLst/>
          </a:prstGeom>
          <a:noFill/>
          <a:ln>
            <a:noFill/>
          </a:ln>
        </p:spPr>
      </p:sp>
      <p:sp>
        <p:nvSpPr>
          <p:cNvPr id="1620" name="Google Shape;1620;p292"/>
          <p:cNvSpPr txBox="1">
            <a:spLocks noGrp="1"/>
          </p:cNvSpPr>
          <p:nvPr>
            <p:ph type="body" idx="1"/>
          </p:nvPr>
        </p:nvSpPr>
        <p:spPr>
          <a:xfrm>
            <a:off x="1520448" y="1975379"/>
            <a:ext cx="4166800" cy="23400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500"/>
              <a:buNone/>
              <a:defRPr sz="2000">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21" name="Google Shape;1621;p292"/>
          <p:cNvSpPr txBox="1">
            <a:spLocks noGrp="1"/>
          </p:cNvSpPr>
          <p:nvPr>
            <p:ph type="body" idx="3"/>
          </p:nvPr>
        </p:nvSpPr>
        <p:spPr>
          <a:xfrm>
            <a:off x="1520448" y="5412305"/>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3035926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Tomt">
  <p:cSld name="4_Tomt">
    <p:spTree>
      <p:nvGrpSpPr>
        <p:cNvPr id="1" name="Shape 104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CDBC0CA-4C96-1EBA-DA04-482416564660}"/>
              </a:ext>
            </a:extLst>
          </p:cNvPr>
          <p:cNvGraphicFramePr>
            <a:graphicFrameLocks noChangeAspect="1"/>
          </p:cNvGraphicFramePr>
          <p:nvPr userDrawn="1">
            <p:custDataLst>
              <p:tags r:id="rId1"/>
            </p:custDataLst>
            <p:extLst>
              <p:ext uri="{D42A27DB-BD31-4B8C-83A1-F6EECF244321}">
                <p14:modId xmlns:p14="http://schemas.microsoft.com/office/powerpoint/2010/main" val="2122540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2CDBC0CA-4C96-1EBA-DA04-4824165646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49" name="Google Shape;1049;p193"/>
          <p:cNvSpPr txBox="1">
            <a:spLocks noGrp="1"/>
          </p:cNvSpPr>
          <p:nvPr>
            <p:ph type="body" idx="1"/>
          </p:nvPr>
        </p:nvSpPr>
        <p:spPr>
          <a:xfrm>
            <a:off x="1918728" y="2928243"/>
            <a:ext cx="2469600" cy="20692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SzPts val="1400"/>
              <a:buNone/>
              <a:defRPr sz="1867">
                <a:solidFill>
                  <a:schemeClr val="dk1"/>
                </a:solidFill>
                <a:latin typeface="Arial"/>
                <a:ea typeface="Arial"/>
                <a:cs typeface="Arial"/>
                <a:sym typeface="Aria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50" name="Google Shape;1050;p193"/>
          <p:cNvSpPr txBox="1">
            <a:spLocks noGrp="1"/>
          </p:cNvSpPr>
          <p:nvPr>
            <p:ph type="body" idx="2"/>
          </p:nvPr>
        </p:nvSpPr>
        <p:spPr>
          <a:xfrm>
            <a:off x="5200837" y="2928243"/>
            <a:ext cx="2469600" cy="20692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SzPts val="1400"/>
              <a:buNone/>
              <a:defRPr sz="1867">
                <a:solidFill>
                  <a:schemeClr val="dk1"/>
                </a:solidFill>
                <a:latin typeface="Arial"/>
                <a:ea typeface="Arial"/>
                <a:cs typeface="Arial"/>
                <a:sym typeface="Aria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51" name="Google Shape;1051;p193"/>
          <p:cNvSpPr txBox="1">
            <a:spLocks noGrp="1"/>
          </p:cNvSpPr>
          <p:nvPr>
            <p:ph type="body" idx="3"/>
          </p:nvPr>
        </p:nvSpPr>
        <p:spPr>
          <a:xfrm>
            <a:off x="8385147" y="2928243"/>
            <a:ext cx="2469600" cy="20692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SzPts val="1400"/>
              <a:buNone/>
              <a:defRPr sz="1867">
                <a:solidFill>
                  <a:schemeClr val="dk1"/>
                </a:solidFill>
                <a:latin typeface="Arial"/>
                <a:ea typeface="Arial"/>
                <a:cs typeface="Arial"/>
                <a:sym typeface="Aria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52" name="Google Shape;1052;p193"/>
          <p:cNvSpPr txBox="1">
            <a:spLocks noGrp="1"/>
          </p:cNvSpPr>
          <p:nvPr>
            <p:ph type="ctrTitle"/>
          </p:nvPr>
        </p:nvSpPr>
        <p:spPr>
          <a:xfrm>
            <a:off x="1674361" y="1129059"/>
            <a:ext cx="8843200" cy="11268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cxnSp>
        <p:nvCxnSpPr>
          <p:cNvPr id="1053" name="Google Shape;1053;p193"/>
          <p:cNvCxnSpPr/>
          <p:nvPr/>
        </p:nvCxnSpPr>
        <p:spPr>
          <a:xfrm>
            <a:off x="5588159" y="2531917"/>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054" name="Google Shape;1054;p193"/>
          <p:cNvSpPr/>
          <p:nvPr/>
        </p:nvSpPr>
        <p:spPr>
          <a:xfrm>
            <a:off x="1443801" y="2964859"/>
            <a:ext cx="334800" cy="3348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055" name="Google Shape;1055;p193"/>
          <p:cNvSpPr/>
          <p:nvPr/>
        </p:nvSpPr>
        <p:spPr>
          <a:xfrm>
            <a:off x="4735015" y="2943287"/>
            <a:ext cx="334800" cy="3348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056" name="Google Shape;1056;p193"/>
          <p:cNvSpPr/>
          <p:nvPr/>
        </p:nvSpPr>
        <p:spPr>
          <a:xfrm>
            <a:off x="7896232" y="2936359"/>
            <a:ext cx="334800" cy="3348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305006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9_Tomt">
  <p:cSld name="9_Tomt">
    <p:spTree>
      <p:nvGrpSpPr>
        <p:cNvPr id="1" name="Shape 1057"/>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0A6E92D-614B-09C9-B13D-B088E231A0F6}"/>
              </a:ext>
            </a:extLst>
          </p:cNvPr>
          <p:cNvGraphicFramePr>
            <a:graphicFrameLocks noChangeAspect="1"/>
          </p:cNvGraphicFramePr>
          <p:nvPr userDrawn="1">
            <p:custDataLst>
              <p:tags r:id="rId1"/>
            </p:custDataLst>
            <p:extLst>
              <p:ext uri="{D42A27DB-BD31-4B8C-83A1-F6EECF244321}">
                <p14:modId xmlns:p14="http://schemas.microsoft.com/office/powerpoint/2010/main" val="26546613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00A6E92D-614B-09C9-B13D-B088E231A0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58" name="Google Shape;1058;p194"/>
          <p:cNvSpPr/>
          <p:nvPr/>
        </p:nvSpPr>
        <p:spPr>
          <a:xfrm>
            <a:off x="245327" y="217448"/>
            <a:ext cx="11746000" cy="5363600"/>
          </a:xfrm>
          <a:prstGeom prst="rect">
            <a:avLst/>
          </a:prstGeom>
          <a:solidFill>
            <a:srgbClr val="33334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rgbClr val="3CB2AC"/>
              </a:solidFill>
              <a:latin typeface="Arial"/>
              <a:ea typeface="Arial"/>
              <a:cs typeface="Arial"/>
              <a:sym typeface="Arial"/>
            </a:endParaRPr>
          </a:p>
        </p:txBody>
      </p:sp>
      <p:sp>
        <p:nvSpPr>
          <p:cNvPr id="1059" name="Google Shape;1059;p194"/>
          <p:cNvSpPr txBox="1">
            <a:spLocks noGrp="1"/>
          </p:cNvSpPr>
          <p:nvPr>
            <p:ph type="subTitle" idx="1"/>
          </p:nvPr>
        </p:nvSpPr>
        <p:spPr>
          <a:xfrm>
            <a:off x="772631" y="5994193"/>
            <a:ext cx="5836000" cy="368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1067"/>
              </a:spcBef>
              <a:spcAft>
                <a:spcPts val="0"/>
              </a:spcAft>
              <a:buSzPts val="1900"/>
              <a:buNone/>
              <a:defRPr sz="2533">
                <a:solidFill>
                  <a:srgbClr val="33334F"/>
                </a:solidFill>
                <a:latin typeface="Century"/>
                <a:ea typeface="Century"/>
                <a:cs typeface="Century"/>
                <a:sym typeface="Century"/>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cxnSp>
        <p:nvCxnSpPr>
          <p:cNvPr id="1060" name="Google Shape;1060;p194"/>
          <p:cNvCxnSpPr/>
          <p:nvPr/>
        </p:nvCxnSpPr>
        <p:spPr>
          <a:xfrm>
            <a:off x="772631" y="6383247"/>
            <a:ext cx="1858000" cy="0"/>
          </a:xfrm>
          <a:prstGeom prst="straightConnector1">
            <a:avLst/>
          </a:prstGeom>
          <a:noFill/>
          <a:ln w="9525" cap="flat" cmpd="sng">
            <a:solidFill>
              <a:srgbClr val="3CB2AC"/>
            </a:solidFill>
            <a:prstDash val="solid"/>
            <a:miter lim="800000"/>
            <a:headEnd type="none" w="sm" len="sm"/>
            <a:tailEnd type="none" w="sm" len="sm"/>
          </a:ln>
        </p:spPr>
      </p:cxnSp>
      <p:sp>
        <p:nvSpPr>
          <p:cNvPr id="1061" name="Google Shape;1061;p194"/>
          <p:cNvSpPr txBox="1">
            <a:spLocks noGrp="1"/>
          </p:cNvSpPr>
          <p:nvPr>
            <p:ph type="title"/>
          </p:nvPr>
        </p:nvSpPr>
        <p:spPr>
          <a:xfrm>
            <a:off x="772631" y="2661129"/>
            <a:ext cx="55696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F2F2F2"/>
              </a:buClr>
              <a:buSzPts val="3600"/>
              <a:buFont typeface="Arial"/>
              <a:buNone/>
              <a:defRPr sz="4800">
                <a:solidFill>
                  <a:srgbClr val="F2F2F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pic>
        <p:nvPicPr>
          <p:cNvPr id="1062" name="Google Shape;1062;p194" descr="Et bilde som inneholder sitter, mørk, mat&#10;&#10;Automatisk generert beskrivelse"/>
          <p:cNvPicPr preferRelativeResize="0"/>
          <p:nvPr/>
        </p:nvPicPr>
        <p:blipFill rotWithShape="1">
          <a:blip r:embed="rId5">
            <a:alphaModFix/>
          </a:blip>
          <a:srcRect/>
          <a:stretch/>
        </p:blipFill>
        <p:spPr>
          <a:xfrm>
            <a:off x="8814214" y="5788583"/>
            <a:ext cx="2762525" cy="711615"/>
          </a:xfrm>
          <a:prstGeom prst="rect">
            <a:avLst/>
          </a:prstGeom>
          <a:noFill/>
          <a:ln>
            <a:noFill/>
          </a:ln>
        </p:spPr>
      </p:pic>
    </p:spTree>
    <p:extLst>
      <p:ext uri="{BB962C8B-B14F-4D97-AF65-F5344CB8AC3E}">
        <p14:creationId xmlns:p14="http://schemas.microsoft.com/office/powerpoint/2010/main" val="1000361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tellysbilde">
  <p:cSld name="1_Tittellysbilde">
    <p:spTree>
      <p:nvGrpSpPr>
        <p:cNvPr id="1" name="Shape 106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F34C2C1-AB73-930D-10DE-1EB7BB9A0364}"/>
              </a:ext>
            </a:extLst>
          </p:cNvPr>
          <p:cNvGraphicFramePr>
            <a:graphicFrameLocks noChangeAspect="1"/>
          </p:cNvGraphicFramePr>
          <p:nvPr userDrawn="1">
            <p:custDataLst>
              <p:tags r:id="rId1"/>
            </p:custDataLst>
            <p:extLst>
              <p:ext uri="{D42A27DB-BD31-4B8C-83A1-F6EECF244321}">
                <p14:modId xmlns:p14="http://schemas.microsoft.com/office/powerpoint/2010/main" val="3027428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BF34C2C1-AB73-930D-10DE-1EB7BB9A03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64" name="Google Shape;1064;p195"/>
          <p:cNvSpPr txBox="1">
            <a:spLocks noGrp="1"/>
          </p:cNvSpPr>
          <p:nvPr>
            <p:ph type="title"/>
          </p:nvPr>
        </p:nvSpPr>
        <p:spPr>
          <a:xfrm>
            <a:off x="876044" y="959007"/>
            <a:ext cx="55696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040439"/>
              </a:buClr>
              <a:buSzPts val="3600"/>
              <a:buFont typeface="Arial"/>
              <a:buNone/>
              <a:defRPr sz="4800">
                <a:solidFill>
                  <a:srgbClr val="040439"/>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65" name="Google Shape;1065;p195"/>
          <p:cNvSpPr txBox="1">
            <a:spLocks noGrp="1"/>
          </p:cNvSpPr>
          <p:nvPr>
            <p:ph type="body" idx="1"/>
          </p:nvPr>
        </p:nvSpPr>
        <p:spPr>
          <a:xfrm>
            <a:off x="876044" y="3679731"/>
            <a:ext cx="5569600" cy="1055600"/>
          </a:xfrm>
          <a:prstGeom prst="rect">
            <a:avLst/>
          </a:prstGeom>
          <a:noFill/>
          <a:ln>
            <a:noFill/>
          </a:ln>
        </p:spPr>
        <p:txBody>
          <a:bodyPr spcFirstLastPara="1" wrap="square" lIns="0" tIns="34275" rIns="68575" bIns="34275" anchor="t" anchorCtr="0">
            <a:noAutofit/>
          </a:bodyPr>
          <a:lstStyle>
            <a:lvl1pPr marL="609585" lvl="0" indent="-304792" algn="l" rtl="0">
              <a:lnSpc>
                <a:spcPct val="90000"/>
              </a:lnSpc>
              <a:spcBef>
                <a:spcPts val="1067"/>
              </a:spcBef>
              <a:spcAft>
                <a:spcPts val="0"/>
              </a:spcAft>
              <a:buSzPts val="2100"/>
              <a:buNone/>
              <a:defRPr sz="2800" b="0" i="0">
                <a:solidFill>
                  <a:srgbClr val="040439"/>
                </a:solidFill>
                <a:latin typeface="Century"/>
                <a:ea typeface="Century"/>
                <a:cs typeface="Century"/>
                <a:sym typeface="Century"/>
              </a:defRPr>
            </a:lvl1pPr>
            <a:lvl2pPr marL="1219170" lvl="1" indent="-304792" algn="l">
              <a:lnSpc>
                <a:spcPct val="90000"/>
              </a:lnSpc>
              <a:spcBef>
                <a:spcPts val="533"/>
              </a:spcBef>
              <a:spcAft>
                <a:spcPts val="0"/>
              </a:spcAft>
              <a:buSzPts val="1400"/>
              <a:buNone/>
              <a:defRPr sz="1867" i="1">
                <a:solidFill>
                  <a:schemeClr val="lt1"/>
                </a:solidFill>
              </a:defRPr>
            </a:lvl2pPr>
            <a:lvl3pPr marL="1828754" lvl="2" indent="-304792" algn="l">
              <a:lnSpc>
                <a:spcPct val="90000"/>
              </a:lnSpc>
              <a:spcBef>
                <a:spcPts val="533"/>
              </a:spcBef>
              <a:spcAft>
                <a:spcPts val="0"/>
              </a:spcAft>
              <a:buSzPts val="1400"/>
              <a:buNone/>
              <a:defRPr sz="1867" i="1">
                <a:solidFill>
                  <a:schemeClr val="lt1"/>
                </a:solidFill>
              </a:defRPr>
            </a:lvl3pPr>
            <a:lvl4pPr marL="2438339" lvl="3" indent="-304792" algn="l">
              <a:lnSpc>
                <a:spcPct val="90000"/>
              </a:lnSpc>
              <a:spcBef>
                <a:spcPts val="533"/>
              </a:spcBef>
              <a:spcAft>
                <a:spcPts val="0"/>
              </a:spcAft>
              <a:buSzPts val="1400"/>
              <a:buNone/>
              <a:defRPr sz="1867" i="1">
                <a:solidFill>
                  <a:schemeClr val="lt1"/>
                </a:solidFill>
              </a:defRPr>
            </a:lvl4pPr>
            <a:lvl5pPr marL="3047924" lvl="4" indent="-304792" algn="l">
              <a:lnSpc>
                <a:spcPct val="90000"/>
              </a:lnSpc>
              <a:spcBef>
                <a:spcPts val="533"/>
              </a:spcBef>
              <a:spcAft>
                <a:spcPts val="0"/>
              </a:spcAft>
              <a:buSzPts val="1400"/>
              <a:buNone/>
              <a:defRPr sz="1867" i="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66" name="Google Shape;1066;p195"/>
          <p:cNvSpPr txBox="1">
            <a:spLocks noGrp="1"/>
          </p:cNvSpPr>
          <p:nvPr>
            <p:ph type="subTitle" idx="2"/>
          </p:nvPr>
        </p:nvSpPr>
        <p:spPr>
          <a:xfrm>
            <a:off x="876044" y="6041183"/>
            <a:ext cx="5569600" cy="399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1067"/>
              </a:spcBef>
              <a:spcAft>
                <a:spcPts val="0"/>
              </a:spcAft>
              <a:buSzPts val="1100"/>
              <a:buNone/>
              <a:defRPr sz="1467">
                <a:solidFill>
                  <a:srgbClr val="040439"/>
                </a:solidFill>
                <a:latin typeface="Arial"/>
                <a:ea typeface="Arial"/>
                <a:cs typeface="Arial"/>
                <a:sym typeface="Arial"/>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sp>
        <p:nvSpPr>
          <p:cNvPr id="1067" name="Google Shape;1067;p195"/>
          <p:cNvSpPr>
            <a:spLocks noGrp="1"/>
          </p:cNvSpPr>
          <p:nvPr>
            <p:ph type="pic" idx="3"/>
          </p:nvPr>
        </p:nvSpPr>
        <p:spPr>
          <a:xfrm>
            <a:off x="6445407" y="267629"/>
            <a:ext cx="5508800" cy="6423200"/>
          </a:xfrm>
          <a:prstGeom prst="rect">
            <a:avLst/>
          </a:prstGeom>
          <a:noFill/>
          <a:ln>
            <a:noFill/>
          </a:ln>
        </p:spPr>
      </p:sp>
      <p:pic>
        <p:nvPicPr>
          <p:cNvPr id="1068" name="Google Shape;1068;p195" descr="Et bilde som inneholder sitter, mørk, mat&#10;&#10;Automatisk generert beskrivelse"/>
          <p:cNvPicPr preferRelativeResize="0"/>
          <p:nvPr/>
        </p:nvPicPr>
        <p:blipFill rotWithShape="1">
          <a:blip r:embed="rId5">
            <a:alphaModFix/>
          </a:blip>
          <a:srcRect/>
          <a:stretch/>
        </p:blipFill>
        <p:spPr>
          <a:xfrm>
            <a:off x="8814214" y="5788583"/>
            <a:ext cx="2762525" cy="711615"/>
          </a:xfrm>
          <a:prstGeom prst="rect">
            <a:avLst/>
          </a:prstGeom>
          <a:noFill/>
          <a:ln>
            <a:noFill/>
          </a:ln>
        </p:spPr>
      </p:pic>
    </p:spTree>
    <p:extLst>
      <p:ext uri="{BB962C8B-B14F-4D97-AF65-F5344CB8AC3E}">
        <p14:creationId xmlns:p14="http://schemas.microsoft.com/office/powerpoint/2010/main" val="2670944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omt">
  <p:cSld name="1_Tomt">
    <p:spTree>
      <p:nvGrpSpPr>
        <p:cNvPr id="1" name="Shape 106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29B3E70-DC69-43DE-F19E-4590495F8434}"/>
              </a:ext>
            </a:extLst>
          </p:cNvPr>
          <p:cNvGraphicFramePr>
            <a:graphicFrameLocks noChangeAspect="1"/>
          </p:cNvGraphicFramePr>
          <p:nvPr userDrawn="1">
            <p:custDataLst>
              <p:tags r:id="rId1"/>
            </p:custDataLst>
            <p:extLst>
              <p:ext uri="{D42A27DB-BD31-4B8C-83A1-F6EECF244321}">
                <p14:modId xmlns:p14="http://schemas.microsoft.com/office/powerpoint/2010/main" val="2608396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D29B3E70-DC69-43DE-F19E-4590495F84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70" name="Google Shape;1070;p196"/>
          <p:cNvSpPr>
            <a:spLocks noGrp="1"/>
          </p:cNvSpPr>
          <p:nvPr>
            <p:ph type="pic" idx="2"/>
          </p:nvPr>
        </p:nvSpPr>
        <p:spPr>
          <a:xfrm>
            <a:off x="257453" y="217448"/>
            <a:ext cx="5749200" cy="6423200"/>
          </a:xfrm>
          <a:prstGeom prst="rect">
            <a:avLst/>
          </a:prstGeom>
          <a:noFill/>
          <a:ln>
            <a:noFill/>
          </a:ln>
        </p:spPr>
      </p:sp>
      <p:sp>
        <p:nvSpPr>
          <p:cNvPr id="1071" name="Google Shape;1071;p196"/>
          <p:cNvSpPr txBox="1">
            <a:spLocks noGrp="1"/>
          </p:cNvSpPr>
          <p:nvPr>
            <p:ph type="title"/>
          </p:nvPr>
        </p:nvSpPr>
        <p:spPr>
          <a:xfrm>
            <a:off x="6648139"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72" name="Google Shape;1072;p196"/>
          <p:cNvSpPr txBox="1">
            <a:spLocks noGrp="1"/>
          </p:cNvSpPr>
          <p:nvPr>
            <p:ph type="body" idx="1"/>
          </p:nvPr>
        </p:nvSpPr>
        <p:spPr>
          <a:xfrm>
            <a:off x="6649200"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SzPts val="1500"/>
              <a:buFont typeface="Noto Sans Symbols"/>
              <a:buChar char="▪"/>
              <a:defRPr b="0"/>
            </a:lvl2pPr>
            <a:lvl3pPr marL="1828754" lvl="2" indent="-423323" algn="l">
              <a:lnSpc>
                <a:spcPct val="90000"/>
              </a:lnSpc>
              <a:spcBef>
                <a:spcPts val="533"/>
              </a:spcBef>
              <a:spcAft>
                <a:spcPts val="0"/>
              </a:spcAft>
              <a:buSzPts val="1400"/>
              <a:buFont typeface="Arial"/>
              <a:buChar char="•"/>
              <a:defRPr b="0"/>
            </a:lvl3pPr>
            <a:lvl4pPr marL="2438339" lvl="3" indent="-406390" algn="l">
              <a:lnSpc>
                <a:spcPct val="90000"/>
              </a:lnSpc>
              <a:spcBef>
                <a:spcPts val="533"/>
              </a:spcBef>
              <a:spcAft>
                <a:spcPts val="0"/>
              </a:spcAft>
              <a:buSzPts val="1200"/>
              <a:buFont typeface="Arial"/>
              <a:buChar char="•"/>
              <a:defRPr b="0"/>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073" name="Google Shape;1073;p196"/>
          <p:cNvCxnSpPr/>
          <p:nvPr/>
        </p:nvCxnSpPr>
        <p:spPr>
          <a:xfrm>
            <a:off x="6762439" y="1578880"/>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4040038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tel og innhold">
  <p:cSld name="1_Tittel og innhold">
    <p:spTree>
      <p:nvGrpSpPr>
        <p:cNvPr id="1" name="Shape 107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A1E8389-72B2-27D6-869A-19D945CC4C45}"/>
              </a:ext>
            </a:extLst>
          </p:cNvPr>
          <p:cNvGraphicFramePr>
            <a:graphicFrameLocks noChangeAspect="1"/>
          </p:cNvGraphicFramePr>
          <p:nvPr userDrawn="1">
            <p:custDataLst>
              <p:tags r:id="rId1"/>
            </p:custDataLst>
            <p:extLst>
              <p:ext uri="{D42A27DB-BD31-4B8C-83A1-F6EECF244321}">
                <p14:modId xmlns:p14="http://schemas.microsoft.com/office/powerpoint/2010/main" val="1603771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0A1E8389-72B2-27D6-869A-19D945CC4C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75" name="Google Shape;1075;p197"/>
          <p:cNvSpPr txBox="1">
            <a:spLocks noGrp="1"/>
          </p:cNvSpPr>
          <p:nvPr>
            <p:ph type="title"/>
          </p:nvPr>
        </p:nvSpPr>
        <p:spPr>
          <a:xfrm>
            <a:off x="838200" y="365125"/>
            <a:ext cx="10515600" cy="1072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cxnSp>
        <p:nvCxnSpPr>
          <p:cNvPr id="1076" name="Google Shape;1076;p197"/>
          <p:cNvCxnSpPr/>
          <p:nvPr/>
        </p:nvCxnSpPr>
        <p:spPr>
          <a:xfrm>
            <a:off x="909191" y="1437213"/>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1462953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re tittel">
  <p:cSld name="Bare tittel">
    <p:spTree>
      <p:nvGrpSpPr>
        <p:cNvPr id="1" name="Shape 1077"/>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6B34249-72CD-6AF4-98FC-CE8192D86AB3}"/>
              </a:ext>
            </a:extLst>
          </p:cNvPr>
          <p:cNvGraphicFramePr>
            <a:graphicFrameLocks noChangeAspect="1"/>
          </p:cNvGraphicFramePr>
          <p:nvPr userDrawn="1">
            <p:custDataLst>
              <p:tags r:id="rId1"/>
            </p:custDataLst>
            <p:extLst>
              <p:ext uri="{D42A27DB-BD31-4B8C-83A1-F6EECF244321}">
                <p14:modId xmlns:p14="http://schemas.microsoft.com/office/powerpoint/2010/main" val="496216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F6B34249-72CD-6AF4-98FC-CE8192D86A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78" name="Google Shape;1078;p198"/>
          <p:cNvSpPr txBox="1">
            <a:spLocks noGrp="1"/>
          </p:cNvSpPr>
          <p:nvPr>
            <p:ph type="title"/>
          </p:nvPr>
        </p:nvSpPr>
        <p:spPr>
          <a:xfrm>
            <a:off x="838200" y="2766219"/>
            <a:ext cx="10515600" cy="1325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040439"/>
              </a:buClr>
              <a:buSzPts val="3000"/>
              <a:buFont typeface="Arial"/>
              <a:buNone/>
              <a:defRPr sz="4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cxnSp>
        <p:nvCxnSpPr>
          <p:cNvPr id="1079" name="Google Shape;1079;p198"/>
          <p:cNvCxnSpPr/>
          <p:nvPr/>
        </p:nvCxnSpPr>
        <p:spPr>
          <a:xfrm>
            <a:off x="5207620" y="3946101"/>
            <a:ext cx="1776800" cy="0"/>
          </a:xfrm>
          <a:prstGeom prst="straightConnector1">
            <a:avLst/>
          </a:prstGeom>
          <a:noFill/>
          <a:ln w="12700" cap="flat" cmpd="sng">
            <a:solidFill>
              <a:srgbClr val="F2F2F2"/>
            </a:solidFill>
            <a:prstDash val="solid"/>
            <a:miter lim="800000"/>
            <a:headEnd type="none" w="sm" len="sm"/>
            <a:tailEnd type="none" w="sm" len="sm"/>
          </a:ln>
        </p:spPr>
      </p:cxnSp>
    </p:spTree>
    <p:extLst>
      <p:ext uri="{BB962C8B-B14F-4D97-AF65-F5344CB8AC3E}">
        <p14:creationId xmlns:p14="http://schemas.microsoft.com/office/powerpoint/2010/main" val="3696914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5_Tomt">
  <p:cSld name="5_Tomt">
    <p:spTree>
      <p:nvGrpSpPr>
        <p:cNvPr id="1" name="Shape 108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6F599D7-6161-24E2-C0C6-89E8F599ED46}"/>
              </a:ext>
            </a:extLst>
          </p:cNvPr>
          <p:cNvGraphicFramePr>
            <a:graphicFrameLocks noChangeAspect="1"/>
          </p:cNvGraphicFramePr>
          <p:nvPr userDrawn="1">
            <p:custDataLst>
              <p:tags r:id="rId1"/>
            </p:custDataLst>
            <p:extLst>
              <p:ext uri="{D42A27DB-BD31-4B8C-83A1-F6EECF244321}">
                <p14:modId xmlns:p14="http://schemas.microsoft.com/office/powerpoint/2010/main" val="948939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A6F599D7-6161-24E2-C0C6-89E8F599ED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81" name="Google Shape;1081;p199"/>
          <p:cNvSpPr>
            <a:spLocks noGrp="1"/>
          </p:cNvSpPr>
          <p:nvPr>
            <p:ph type="pic" idx="2"/>
          </p:nvPr>
        </p:nvSpPr>
        <p:spPr>
          <a:xfrm>
            <a:off x="8734707" y="3914275"/>
            <a:ext cx="2757600" cy="2219600"/>
          </a:xfrm>
          <a:prstGeom prst="rect">
            <a:avLst/>
          </a:prstGeom>
          <a:noFill/>
          <a:ln>
            <a:noFill/>
          </a:ln>
        </p:spPr>
      </p:sp>
      <p:sp>
        <p:nvSpPr>
          <p:cNvPr id="1082" name="Google Shape;1082;p19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83" name="Google Shape;1083;p199"/>
          <p:cNvSpPr>
            <a:spLocks noGrp="1"/>
          </p:cNvSpPr>
          <p:nvPr>
            <p:ph type="pic" idx="3"/>
          </p:nvPr>
        </p:nvSpPr>
        <p:spPr>
          <a:xfrm>
            <a:off x="4355972" y="2085475"/>
            <a:ext cx="4800800" cy="3381200"/>
          </a:xfrm>
          <a:prstGeom prst="rect">
            <a:avLst/>
          </a:prstGeom>
          <a:noFill/>
          <a:ln>
            <a:noFill/>
          </a:ln>
        </p:spPr>
      </p:sp>
      <p:sp>
        <p:nvSpPr>
          <p:cNvPr id="1084" name="Google Shape;1084;p199"/>
          <p:cNvSpPr txBox="1">
            <a:spLocks noGrp="1"/>
          </p:cNvSpPr>
          <p:nvPr>
            <p:ph type="body" idx="1"/>
          </p:nvPr>
        </p:nvSpPr>
        <p:spPr>
          <a:xfrm>
            <a:off x="8734705" y="6130555"/>
            <a:ext cx="2757600" cy="362400"/>
          </a:xfrm>
          <a:prstGeom prst="rect">
            <a:avLst/>
          </a:prstGeom>
          <a:noFill/>
          <a:ln>
            <a:noFill/>
          </a:ln>
        </p:spPr>
        <p:txBody>
          <a:bodyPr spcFirstLastPara="1" wrap="square" lIns="67500" tIns="34275" rIns="0" bIns="34275" anchor="t" anchorCtr="0">
            <a:noAutofit/>
          </a:bodyPr>
          <a:lstStyle>
            <a:lvl1pPr marL="609585" lvl="0" indent="-304792" algn="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85" name="Google Shape;1085;p199"/>
          <p:cNvSpPr txBox="1">
            <a:spLocks noGrp="1"/>
          </p:cNvSpPr>
          <p:nvPr>
            <p:ph type="body" idx="4"/>
          </p:nvPr>
        </p:nvSpPr>
        <p:spPr>
          <a:xfrm>
            <a:off x="5536407" y="5515704"/>
            <a:ext cx="2757600" cy="316000"/>
          </a:xfrm>
          <a:prstGeom prst="rect">
            <a:avLst/>
          </a:prstGeom>
          <a:noFill/>
          <a:ln>
            <a:noFill/>
          </a:ln>
        </p:spPr>
        <p:txBody>
          <a:bodyPr spcFirstLastPara="1" wrap="square" lIns="67500" tIns="34275" rIns="0" bIns="34275" anchor="t" anchorCtr="0">
            <a:noAutofit/>
          </a:bodyPr>
          <a:lstStyle>
            <a:lvl1pPr marL="609585" lvl="0" indent="-304792" algn="ct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86" name="Google Shape;1086;p199"/>
          <p:cNvSpPr/>
          <p:nvPr/>
        </p:nvSpPr>
        <p:spPr>
          <a:xfrm>
            <a:off x="833067" y="2762775"/>
            <a:ext cx="4011600" cy="3495200"/>
          </a:xfrm>
          <a:prstGeom prst="rect">
            <a:avLst/>
          </a:prstGeom>
          <a:solidFill>
            <a:srgbClr val="20207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cxnSp>
        <p:nvCxnSpPr>
          <p:cNvPr id="1087" name="Google Shape;1087;p199"/>
          <p:cNvCxnSpPr/>
          <p:nvPr/>
        </p:nvCxnSpPr>
        <p:spPr>
          <a:xfrm>
            <a:off x="884149" y="1437212"/>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088" name="Google Shape;1088;p199"/>
          <p:cNvSpPr txBox="1">
            <a:spLocks noGrp="1"/>
          </p:cNvSpPr>
          <p:nvPr>
            <p:ph type="body" idx="5"/>
          </p:nvPr>
        </p:nvSpPr>
        <p:spPr>
          <a:xfrm>
            <a:off x="1023143" y="3001035"/>
            <a:ext cx="3212000" cy="9736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800"/>
              <a:buNone/>
              <a:defRPr>
                <a:solidFill>
                  <a:srgbClr val="F1EDEB"/>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89" name="Google Shape;1089;p199"/>
          <p:cNvSpPr txBox="1">
            <a:spLocks noGrp="1"/>
          </p:cNvSpPr>
          <p:nvPr>
            <p:ph type="body" idx="6"/>
          </p:nvPr>
        </p:nvSpPr>
        <p:spPr>
          <a:xfrm>
            <a:off x="1023143" y="5748547"/>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rgbClr val="F1EDEB"/>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2576446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Tittellysbilde">
  <p:cSld name="4_Tittellysbilde">
    <p:bg>
      <p:bgPr>
        <a:solidFill>
          <a:srgbClr val="FDAD95"/>
        </a:solidFill>
        <a:effectLst/>
      </p:bgPr>
    </p:bg>
    <p:spTree>
      <p:nvGrpSpPr>
        <p:cNvPr id="1" name="Shape 109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BAFBC33-96D0-2624-F99A-BC084FD707D5}"/>
              </a:ext>
            </a:extLst>
          </p:cNvPr>
          <p:cNvGraphicFramePr>
            <a:graphicFrameLocks noChangeAspect="1"/>
          </p:cNvGraphicFramePr>
          <p:nvPr userDrawn="1">
            <p:custDataLst>
              <p:tags r:id="rId1"/>
            </p:custDataLst>
            <p:extLst>
              <p:ext uri="{D42A27DB-BD31-4B8C-83A1-F6EECF244321}">
                <p14:modId xmlns:p14="http://schemas.microsoft.com/office/powerpoint/2010/main" val="2629616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ABAFBC33-96D0-2624-F99A-BC084FD707D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91" name="Google Shape;1091;p200"/>
          <p:cNvSpPr/>
          <p:nvPr/>
        </p:nvSpPr>
        <p:spPr>
          <a:xfrm>
            <a:off x="1054464" y="908232"/>
            <a:ext cx="5041600" cy="5041600"/>
          </a:xfrm>
          <a:prstGeom prst="rect">
            <a:avLst/>
          </a:prstGeom>
          <a:solidFill>
            <a:srgbClr val="20207A"/>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092" name="Google Shape;1092;p200"/>
          <p:cNvSpPr txBox="1">
            <a:spLocks noGrp="1"/>
          </p:cNvSpPr>
          <p:nvPr>
            <p:ph type="title"/>
          </p:nvPr>
        </p:nvSpPr>
        <p:spPr>
          <a:xfrm>
            <a:off x="1054464" y="1287739"/>
            <a:ext cx="5041600" cy="483600"/>
          </a:xfrm>
          <a:prstGeom prst="rect">
            <a:avLst/>
          </a:prstGeom>
          <a:noFill/>
          <a:ln>
            <a:noFill/>
          </a:ln>
        </p:spPr>
        <p:txBody>
          <a:bodyPr spcFirstLastPara="1" wrap="square" lIns="0" tIns="34275" rIns="68575" bIns="34275" anchor="b" anchorCtr="0">
            <a:normAutofit/>
          </a:bodyPr>
          <a:lstStyle>
            <a:lvl1pPr marR="253994" lvl="0" algn="l" rtl="0">
              <a:lnSpc>
                <a:spcPct val="100499"/>
              </a:lnSpc>
              <a:spcBef>
                <a:spcPts val="133"/>
              </a:spcBef>
              <a:spcAft>
                <a:spcPts val="0"/>
              </a:spcAft>
              <a:buClr>
                <a:srgbClr val="F2F2F2"/>
              </a:buClr>
              <a:buSzPts val="1800"/>
              <a:buFont typeface="Arial"/>
              <a:buNone/>
              <a:defRPr sz="2400" b="1">
                <a:solidFill>
                  <a:srgbClr val="F2F2F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93" name="Google Shape;1093;p200"/>
          <p:cNvSpPr>
            <a:spLocks noGrp="1"/>
          </p:cNvSpPr>
          <p:nvPr>
            <p:ph type="pic" idx="2"/>
          </p:nvPr>
        </p:nvSpPr>
        <p:spPr>
          <a:xfrm>
            <a:off x="5687123" y="217448"/>
            <a:ext cx="6225200" cy="6423200"/>
          </a:xfrm>
          <a:prstGeom prst="rect">
            <a:avLst/>
          </a:prstGeom>
          <a:noFill/>
          <a:ln>
            <a:noFill/>
          </a:ln>
        </p:spPr>
      </p:sp>
      <p:sp>
        <p:nvSpPr>
          <p:cNvPr id="1094" name="Google Shape;1094;p200"/>
          <p:cNvSpPr txBox="1">
            <a:spLocks noGrp="1"/>
          </p:cNvSpPr>
          <p:nvPr>
            <p:ph type="body" idx="1"/>
          </p:nvPr>
        </p:nvSpPr>
        <p:spPr>
          <a:xfrm>
            <a:off x="1520448" y="1975379"/>
            <a:ext cx="4166800" cy="23400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500"/>
              <a:buNone/>
              <a:defRPr sz="2000">
                <a:solidFill>
                  <a:srgbClr val="F1EDEB"/>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095" name="Google Shape;1095;p200"/>
          <p:cNvSpPr txBox="1">
            <a:spLocks noGrp="1"/>
          </p:cNvSpPr>
          <p:nvPr>
            <p:ph type="body" idx="3"/>
          </p:nvPr>
        </p:nvSpPr>
        <p:spPr>
          <a:xfrm>
            <a:off x="1520448" y="5412305"/>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rgbClr val="F1EDEB"/>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1939938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6_Tomt">
  <p:cSld name="6_Tomt">
    <p:spTree>
      <p:nvGrpSpPr>
        <p:cNvPr id="1" name="Shape 109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BA24B0-8C1E-764C-C089-DD6ABB7AA01C}"/>
              </a:ext>
            </a:extLst>
          </p:cNvPr>
          <p:cNvGraphicFramePr>
            <a:graphicFrameLocks noChangeAspect="1"/>
          </p:cNvGraphicFramePr>
          <p:nvPr userDrawn="1">
            <p:custDataLst>
              <p:tags r:id="rId1"/>
            </p:custDataLst>
            <p:extLst>
              <p:ext uri="{D42A27DB-BD31-4B8C-83A1-F6EECF244321}">
                <p14:modId xmlns:p14="http://schemas.microsoft.com/office/powerpoint/2010/main" val="2671162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22BA24B0-8C1E-764C-C089-DD6ABB7AA0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97" name="Google Shape;1097;p201"/>
          <p:cNvSpPr>
            <a:spLocks noGrp="1"/>
          </p:cNvSpPr>
          <p:nvPr>
            <p:ph type="pic" idx="2"/>
          </p:nvPr>
        </p:nvSpPr>
        <p:spPr>
          <a:xfrm>
            <a:off x="8734707" y="3914275"/>
            <a:ext cx="2757600" cy="2219600"/>
          </a:xfrm>
          <a:prstGeom prst="rect">
            <a:avLst/>
          </a:prstGeom>
          <a:noFill/>
          <a:ln>
            <a:noFill/>
          </a:ln>
        </p:spPr>
      </p:sp>
      <p:sp>
        <p:nvSpPr>
          <p:cNvPr id="1098" name="Google Shape;1098;p20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099" name="Google Shape;1099;p201"/>
          <p:cNvSpPr>
            <a:spLocks noGrp="1"/>
          </p:cNvSpPr>
          <p:nvPr>
            <p:ph type="pic" idx="3"/>
          </p:nvPr>
        </p:nvSpPr>
        <p:spPr>
          <a:xfrm>
            <a:off x="4355972" y="2085475"/>
            <a:ext cx="4800800" cy="3381200"/>
          </a:xfrm>
          <a:prstGeom prst="rect">
            <a:avLst/>
          </a:prstGeom>
          <a:noFill/>
          <a:ln>
            <a:noFill/>
          </a:ln>
        </p:spPr>
      </p:sp>
      <p:sp>
        <p:nvSpPr>
          <p:cNvPr id="1100" name="Google Shape;1100;p201"/>
          <p:cNvSpPr txBox="1">
            <a:spLocks noGrp="1"/>
          </p:cNvSpPr>
          <p:nvPr>
            <p:ph type="body" idx="1"/>
          </p:nvPr>
        </p:nvSpPr>
        <p:spPr>
          <a:xfrm>
            <a:off x="8734705" y="6130555"/>
            <a:ext cx="2757600" cy="362400"/>
          </a:xfrm>
          <a:prstGeom prst="rect">
            <a:avLst/>
          </a:prstGeom>
          <a:noFill/>
          <a:ln>
            <a:noFill/>
          </a:ln>
        </p:spPr>
        <p:txBody>
          <a:bodyPr spcFirstLastPara="1" wrap="square" lIns="67500" tIns="34275" rIns="0" bIns="34275" anchor="t" anchorCtr="0">
            <a:noAutofit/>
          </a:bodyPr>
          <a:lstStyle>
            <a:lvl1pPr marL="609585" lvl="0" indent="-304792" algn="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01" name="Google Shape;1101;p201"/>
          <p:cNvSpPr txBox="1">
            <a:spLocks noGrp="1"/>
          </p:cNvSpPr>
          <p:nvPr>
            <p:ph type="body" idx="4"/>
          </p:nvPr>
        </p:nvSpPr>
        <p:spPr>
          <a:xfrm>
            <a:off x="5536407" y="5515704"/>
            <a:ext cx="2757600" cy="316000"/>
          </a:xfrm>
          <a:prstGeom prst="rect">
            <a:avLst/>
          </a:prstGeom>
          <a:noFill/>
          <a:ln>
            <a:noFill/>
          </a:ln>
        </p:spPr>
        <p:txBody>
          <a:bodyPr spcFirstLastPara="1" wrap="square" lIns="67500" tIns="34275" rIns="0" bIns="34275" anchor="t" anchorCtr="0">
            <a:noAutofit/>
          </a:bodyPr>
          <a:lstStyle>
            <a:lvl1pPr marL="609585" lvl="0" indent="-304792" algn="ct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02" name="Google Shape;1102;p201"/>
          <p:cNvSpPr/>
          <p:nvPr/>
        </p:nvSpPr>
        <p:spPr>
          <a:xfrm>
            <a:off x="833067" y="2762775"/>
            <a:ext cx="4011600" cy="34952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cxnSp>
        <p:nvCxnSpPr>
          <p:cNvPr id="1103" name="Google Shape;1103;p201"/>
          <p:cNvCxnSpPr/>
          <p:nvPr/>
        </p:nvCxnSpPr>
        <p:spPr>
          <a:xfrm>
            <a:off x="884149" y="1437212"/>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104" name="Google Shape;1104;p201"/>
          <p:cNvSpPr txBox="1">
            <a:spLocks noGrp="1"/>
          </p:cNvSpPr>
          <p:nvPr>
            <p:ph type="body" idx="5"/>
          </p:nvPr>
        </p:nvSpPr>
        <p:spPr>
          <a:xfrm>
            <a:off x="1023143" y="3001035"/>
            <a:ext cx="3212000" cy="9736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800"/>
              <a:buNone/>
              <a:defRPr>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05" name="Google Shape;1105;p201"/>
          <p:cNvSpPr txBox="1">
            <a:spLocks noGrp="1"/>
          </p:cNvSpPr>
          <p:nvPr>
            <p:ph type="body" idx="6"/>
          </p:nvPr>
        </p:nvSpPr>
        <p:spPr>
          <a:xfrm>
            <a:off x="1023143" y="5748547"/>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783022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_Tittellysbilde">
  <p:cSld name="8_Tittellysbilde">
    <p:bg>
      <p:bgPr>
        <a:solidFill>
          <a:srgbClr val="FDAD95"/>
        </a:solidFill>
        <a:effectLst/>
      </p:bgPr>
    </p:bg>
    <p:spTree>
      <p:nvGrpSpPr>
        <p:cNvPr id="1" name="Shape 110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1AB051B-A17A-1D8B-9185-D6556927430F}"/>
              </a:ext>
            </a:extLst>
          </p:cNvPr>
          <p:cNvGraphicFramePr>
            <a:graphicFrameLocks noChangeAspect="1"/>
          </p:cNvGraphicFramePr>
          <p:nvPr userDrawn="1">
            <p:custDataLst>
              <p:tags r:id="rId1"/>
            </p:custDataLst>
            <p:extLst>
              <p:ext uri="{D42A27DB-BD31-4B8C-83A1-F6EECF244321}">
                <p14:modId xmlns:p14="http://schemas.microsoft.com/office/powerpoint/2010/main" val="3794128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01AB051B-A17A-1D8B-9185-D655692743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07" name="Google Shape;1107;p202"/>
          <p:cNvSpPr/>
          <p:nvPr/>
        </p:nvSpPr>
        <p:spPr>
          <a:xfrm>
            <a:off x="1054464" y="908232"/>
            <a:ext cx="5041600" cy="50416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108" name="Google Shape;1108;p202"/>
          <p:cNvSpPr txBox="1">
            <a:spLocks noGrp="1"/>
          </p:cNvSpPr>
          <p:nvPr>
            <p:ph type="title"/>
          </p:nvPr>
        </p:nvSpPr>
        <p:spPr>
          <a:xfrm>
            <a:off x="1054464" y="1287739"/>
            <a:ext cx="5041600" cy="483600"/>
          </a:xfrm>
          <a:prstGeom prst="rect">
            <a:avLst/>
          </a:prstGeom>
          <a:noFill/>
          <a:ln>
            <a:noFill/>
          </a:ln>
        </p:spPr>
        <p:txBody>
          <a:bodyPr spcFirstLastPara="1" wrap="square" lIns="0" tIns="34275" rIns="68575" bIns="34275" anchor="b" anchorCtr="0">
            <a:normAutofit/>
          </a:bodyPr>
          <a:lstStyle>
            <a:lvl1pPr marR="253994" lvl="0" algn="l" rtl="0">
              <a:lnSpc>
                <a:spcPct val="100499"/>
              </a:lnSpc>
              <a:spcBef>
                <a:spcPts val="133"/>
              </a:spcBef>
              <a:spcAft>
                <a:spcPts val="0"/>
              </a:spcAft>
              <a:buClr>
                <a:schemeClr val="dk1"/>
              </a:buClr>
              <a:buSzPts val="1800"/>
              <a:buFont typeface="Arial"/>
              <a:buNone/>
              <a:defRPr sz="2400" b="1">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09" name="Google Shape;1109;p202"/>
          <p:cNvSpPr>
            <a:spLocks noGrp="1"/>
          </p:cNvSpPr>
          <p:nvPr>
            <p:ph type="pic" idx="2"/>
          </p:nvPr>
        </p:nvSpPr>
        <p:spPr>
          <a:xfrm>
            <a:off x="5687123" y="217448"/>
            <a:ext cx="6225200" cy="6423200"/>
          </a:xfrm>
          <a:prstGeom prst="rect">
            <a:avLst/>
          </a:prstGeom>
          <a:noFill/>
          <a:ln>
            <a:noFill/>
          </a:ln>
        </p:spPr>
      </p:sp>
      <p:sp>
        <p:nvSpPr>
          <p:cNvPr id="1110" name="Google Shape;1110;p202"/>
          <p:cNvSpPr txBox="1">
            <a:spLocks noGrp="1"/>
          </p:cNvSpPr>
          <p:nvPr>
            <p:ph type="body" idx="1"/>
          </p:nvPr>
        </p:nvSpPr>
        <p:spPr>
          <a:xfrm>
            <a:off x="1520448" y="1975379"/>
            <a:ext cx="4166800" cy="23400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500"/>
              <a:buNone/>
              <a:defRPr sz="2000">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11" name="Google Shape;1111;p202"/>
          <p:cNvSpPr txBox="1">
            <a:spLocks noGrp="1"/>
          </p:cNvSpPr>
          <p:nvPr>
            <p:ph type="body" idx="3"/>
          </p:nvPr>
        </p:nvSpPr>
        <p:spPr>
          <a:xfrm>
            <a:off x="1520448" y="5412305"/>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422688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tellysbilde">
  <p:cSld name="2_Tittellysbilde">
    <p:spTree>
      <p:nvGrpSpPr>
        <p:cNvPr id="1" name="Shape 162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D6E8902-30B3-4458-2BC5-CA4BC8E7DEFB}"/>
              </a:ext>
            </a:extLst>
          </p:cNvPr>
          <p:cNvGraphicFramePr>
            <a:graphicFrameLocks noChangeAspect="1"/>
          </p:cNvGraphicFramePr>
          <p:nvPr userDrawn="1">
            <p:custDataLst>
              <p:tags r:id="rId1"/>
            </p:custDataLst>
            <p:extLst>
              <p:ext uri="{D42A27DB-BD31-4B8C-83A1-F6EECF244321}">
                <p14:modId xmlns:p14="http://schemas.microsoft.com/office/powerpoint/2010/main" val="332852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CD6E8902-30B3-4458-2BC5-CA4BC8E7DE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23" name="Google Shape;1623;p293"/>
          <p:cNvSpPr/>
          <p:nvPr/>
        </p:nvSpPr>
        <p:spPr>
          <a:xfrm>
            <a:off x="223025" y="267629"/>
            <a:ext cx="5873200" cy="6423200"/>
          </a:xfrm>
          <a:prstGeom prst="rect">
            <a:avLst/>
          </a:prstGeom>
          <a:solidFill>
            <a:srgbClr val="33334F"/>
          </a:solidFill>
          <a:ln w="12700" cap="flat" cmpd="sng">
            <a:solidFill>
              <a:srgbClr val="61748A"/>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624" name="Google Shape;1624;p293"/>
          <p:cNvSpPr>
            <a:spLocks noGrp="1"/>
          </p:cNvSpPr>
          <p:nvPr>
            <p:ph type="pic" idx="2"/>
          </p:nvPr>
        </p:nvSpPr>
        <p:spPr>
          <a:xfrm>
            <a:off x="6081132" y="267629"/>
            <a:ext cx="5873200" cy="6423200"/>
          </a:xfrm>
          <a:prstGeom prst="rect">
            <a:avLst/>
          </a:prstGeom>
          <a:noFill/>
          <a:ln>
            <a:noFill/>
          </a:ln>
        </p:spPr>
      </p:sp>
      <p:sp>
        <p:nvSpPr>
          <p:cNvPr id="1625" name="Google Shape;1625;p293"/>
          <p:cNvSpPr txBox="1">
            <a:spLocks noGrp="1"/>
          </p:cNvSpPr>
          <p:nvPr>
            <p:ph type="title"/>
          </p:nvPr>
        </p:nvSpPr>
        <p:spPr>
          <a:xfrm>
            <a:off x="630723" y="959007"/>
            <a:ext cx="5212400" cy="2403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0"/>
              </a:spcBef>
              <a:spcAft>
                <a:spcPts val="0"/>
              </a:spcAft>
              <a:buClr>
                <a:srgbClr val="F2F2F2"/>
              </a:buClr>
              <a:buSzPts val="3600"/>
              <a:buFont typeface="Arial"/>
              <a:buNone/>
              <a:defRPr sz="4800">
                <a:solidFill>
                  <a:srgbClr val="F2F2F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26" name="Google Shape;1626;p293"/>
          <p:cNvSpPr txBox="1">
            <a:spLocks noGrp="1"/>
          </p:cNvSpPr>
          <p:nvPr>
            <p:ph type="body" idx="1"/>
          </p:nvPr>
        </p:nvSpPr>
        <p:spPr>
          <a:xfrm>
            <a:off x="630723" y="3679731"/>
            <a:ext cx="5205200" cy="1055600"/>
          </a:xfrm>
          <a:prstGeom prst="rect">
            <a:avLst/>
          </a:prstGeom>
          <a:noFill/>
          <a:ln>
            <a:noFill/>
          </a:ln>
        </p:spPr>
        <p:txBody>
          <a:bodyPr spcFirstLastPara="1" wrap="square" lIns="0" tIns="34275" rIns="68575" bIns="34275" anchor="t" anchorCtr="0">
            <a:noAutofit/>
          </a:bodyPr>
          <a:lstStyle>
            <a:lvl1pPr marL="609585" lvl="0" indent="-304792" algn="l" rtl="0">
              <a:lnSpc>
                <a:spcPct val="90000"/>
              </a:lnSpc>
              <a:spcBef>
                <a:spcPts val="1067"/>
              </a:spcBef>
              <a:spcAft>
                <a:spcPts val="0"/>
              </a:spcAft>
              <a:buSzPts val="2100"/>
              <a:buNone/>
              <a:defRPr sz="2800" b="0" i="0">
                <a:solidFill>
                  <a:srgbClr val="F2F2F2"/>
                </a:solidFill>
                <a:latin typeface="Century"/>
                <a:ea typeface="Century"/>
                <a:cs typeface="Century"/>
                <a:sym typeface="Century"/>
              </a:defRPr>
            </a:lvl1pPr>
            <a:lvl2pPr marL="1219170" lvl="1" indent="-304792" algn="l">
              <a:lnSpc>
                <a:spcPct val="90000"/>
              </a:lnSpc>
              <a:spcBef>
                <a:spcPts val="533"/>
              </a:spcBef>
              <a:spcAft>
                <a:spcPts val="0"/>
              </a:spcAft>
              <a:buSzPts val="1400"/>
              <a:buNone/>
              <a:defRPr sz="1867" i="1">
                <a:solidFill>
                  <a:schemeClr val="lt1"/>
                </a:solidFill>
              </a:defRPr>
            </a:lvl2pPr>
            <a:lvl3pPr marL="1828754" lvl="2" indent="-304792" algn="l">
              <a:lnSpc>
                <a:spcPct val="90000"/>
              </a:lnSpc>
              <a:spcBef>
                <a:spcPts val="533"/>
              </a:spcBef>
              <a:spcAft>
                <a:spcPts val="0"/>
              </a:spcAft>
              <a:buSzPts val="1400"/>
              <a:buNone/>
              <a:defRPr sz="1867" i="1">
                <a:solidFill>
                  <a:schemeClr val="lt1"/>
                </a:solidFill>
              </a:defRPr>
            </a:lvl3pPr>
            <a:lvl4pPr marL="2438339" lvl="3" indent="-304792" algn="l">
              <a:lnSpc>
                <a:spcPct val="90000"/>
              </a:lnSpc>
              <a:spcBef>
                <a:spcPts val="533"/>
              </a:spcBef>
              <a:spcAft>
                <a:spcPts val="0"/>
              </a:spcAft>
              <a:buSzPts val="1400"/>
              <a:buNone/>
              <a:defRPr sz="1867" i="1">
                <a:solidFill>
                  <a:schemeClr val="lt1"/>
                </a:solidFill>
              </a:defRPr>
            </a:lvl4pPr>
            <a:lvl5pPr marL="3047924" lvl="4" indent="-304792" algn="l">
              <a:lnSpc>
                <a:spcPct val="90000"/>
              </a:lnSpc>
              <a:spcBef>
                <a:spcPts val="533"/>
              </a:spcBef>
              <a:spcAft>
                <a:spcPts val="0"/>
              </a:spcAft>
              <a:buSzPts val="1400"/>
              <a:buNone/>
              <a:defRPr sz="1867" i="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627" name="Google Shape;1627;p293"/>
          <p:cNvSpPr txBox="1">
            <a:spLocks noGrp="1"/>
          </p:cNvSpPr>
          <p:nvPr>
            <p:ph type="subTitle" idx="3"/>
          </p:nvPr>
        </p:nvSpPr>
        <p:spPr>
          <a:xfrm>
            <a:off x="638157" y="5977053"/>
            <a:ext cx="5205200" cy="549200"/>
          </a:xfrm>
          <a:prstGeom prst="rect">
            <a:avLst/>
          </a:prstGeom>
          <a:noFill/>
          <a:ln>
            <a:noFill/>
          </a:ln>
        </p:spPr>
        <p:txBody>
          <a:bodyPr spcFirstLastPara="1" wrap="square" lIns="0" tIns="34275" rIns="68575" bIns="34275" anchor="b" anchorCtr="0">
            <a:normAutofit/>
          </a:bodyPr>
          <a:lstStyle>
            <a:lvl1pPr lvl="0" algn="l" rtl="0">
              <a:lnSpc>
                <a:spcPct val="90000"/>
              </a:lnSpc>
              <a:spcBef>
                <a:spcPts val="1067"/>
              </a:spcBef>
              <a:spcAft>
                <a:spcPts val="0"/>
              </a:spcAft>
              <a:buSzPts val="1100"/>
              <a:buNone/>
              <a:defRPr sz="1467">
                <a:solidFill>
                  <a:srgbClr val="F2F2F2"/>
                </a:solidFill>
                <a:latin typeface="Arial"/>
                <a:ea typeface="Arial"/>
                <a:cs typeface="Arial"/>
                <a:sym typeface="Arial"/>
              </a:defRPr>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pic>
        <p:nvPicPr>
          <p:cNvPr id="1628" name="Google Shape;1628;p293" descr="Et bilde som inneholder sitter, mørk, mat&#10;&#10;Automatisk generert beskrivelse"/>
          <p:cNvPicPr preferRelativeResize="0"/>
          <p:nvPr/>
        </p:nvPicPr>
        <p:blipFill rotWithShape="1">
          <a:blip r:embed="rId5">
            <a:alphaModFix/>
          </a:blip>
          <a:srcRect/>
          <a:stretch/>
        </p:blipFill>
        <p:spPr>
          <a:xfrm>
            <a:off x="8814214" y="5788583"/>
            <a:ext cx="2762525" cy="711615"/>
          </a:xfrm>
          <a:prstGeom prst="rect">
            <a:avLst/>
          </a:prstGeom>
          <a:noFill/>
          <a:ln>
            <a:noFill/>
          </a:ln>
        </p:spPr>
      </p:pic>
    </p:spTree>
    <p:extLst>
      <p:ext uri="{BB962C8B-B14F-4D97-AF65-F5344CB8AC3E}">
        <p14:creationId xmlns:p14="http://schemas.microsoft.com/office/powerpoint/2010/main" val="2825692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7_Tomt">
  <p:cSld name="7_Tomt">
    <p:spTree>
      <p:nvGrpSpPr>
        <p:cNvPr id="1" name="Shape 111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97DDA80-2CBA-42FE-A8E0-8CEE1E680E1C}"/>
              </a:ext>
            </a:extLst>
          </p:cNvPr>
          <p:cNvGraphicFramePr>
            <a:graphicFrameLocks noChangeAspect="1"/>
          </p:cNvGraphicFramePr>
          <p:nvPr userDrawn="1">
            <p:custDataLst>
              <p:tags r:id="rId1"/>
            </p:custDataLst>
            <p:extLst>
              <p:ext uri="{D42A27DB-BD31-4B8C-83A1-F6EECF244321}">
                <p14:modId xmlns:p14="http://schemas.microsoft.com/office/powerpoint/2010/main" val="3061392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797DDA80-2CBA-42FE-A8E0-8CEE1E680E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13" name="Google Shape;1113;p203"/>
          <p:cNvSpPr>
            <a:spLocks noGrp="1"/>
          </p:cNvSpPr>
          <p:nvPr>
            <p:ph type="pic" idx="2"/>
          </p:nvPr>
        </p:nvSpPr>
        <p:spPr>
          <a:xfrm>
            <a:off x="8734707" y="3914275"/>
            <a:ext cx="2757600" cy="2219600"/>
          </a:xfrm>
          <a:prstGeom prst="rect">
            <a:avLst/>
          </a:prstGeom>
          <a:noFill/>
          <a:ln>
            <a:noFill/>
          </a:ln>
        </p:spPr>
      </p:sp>
      <p:sp>
        <p:nvSpPr>
          <p:cNvPr id="1114" name="Google Shape;1114;p20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15" name="Google Shape;1115;p203"/>
          <p:cNvSpPr>
            <a:spLocks noGrp="1"/>
          </p:cNvSpPr>
          <p:nvPr>
            <p:ph type="pic" idx="3"/>
          </p:nvPr>
        </p:nvSpPr>
        <p:spPr>
          <a:xfrm>
            <a:off x="4355972" y="2085475"/>
            <a:ext cx="4800800" cy="3381200"/>
          </a:xfrm>
          <a:prstGeom prst="rect">
            <a:avLst/>
          </a:prstGeom>
          <a:noFill/>
          <a:ln>
            <a:noFill/>
          </a:ln>
        </p:spPr>
      </p:sp>
      <p:sp>
        <p:nvSpPr>
          <p:cNvPr id="1116" name="Google Shape;1116;p203"/>
          <p:cNvSpPr txBox="1">
            <a:spLocks noGrp="1"/>
          </p:cNvSpPr>
          <p:nvPr>
            <p:ph type="body" idx="1"/>
          </p:nvPr>
        </p:nvSpPr>
        <p:spPr>
          <a:xfrm>
            <a:off x="8734705" y="6130555"/>
            <a:ext cx="2757600" cy="362400"/>
          </a:xfrm>
          <a:prstGeom prst="rect">
            <a:avLst/>
          </a:prstGeom>
          <a:noFill/>
          <a:ln>
            <a:noFill/>
          </a:ln>
        </p:spPr>
        <p:txBody>
          <a:bodyPr spcFirstLastPara="1" wrap="square" lIns="67500" tIns="34275" rIns="0" bIns="34275" anchor="t" anchorCtr="0">
            <a:noAutofit/>
          </a:bodyPr>
          <a:lstStyle>
            <a:lvl1pPr marL="609585" lvl="0" indent="-304792" algn="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17" name="Google Shape;1117;p203"/>
          <p:cNvSpPr txBox="1">
            <a:spLocks noGrp="1"/>
          </p:cNvSpPr>
          <p:nvPr>
            <p:ph type="body" idx="4"/>
          </p:nvPr>
        </p:nvSpPr>
        <p:spPr>
          <a:xfrm>
            <a:off x="5536407" y="5515704"/>
            <a:ext cx="2757600" cy="316000"/>
          </a:xfrm>
          <a:prstGeom prst="rect">
            <a:avLst/>
          </a:prstGeom>
          <a:noFill/>
          <a:ln>
            <a:noFill/>
          </a:ln>
        </p:spPr>
        <p:txBody>
          <a:bodyPr spcFirstLastPara="1" wrap="square" lIns="67500" tIns="34275" rIns="0" bIns="34275" anchor="t" anchorCtr="0">
            <a:noAutofit/>
          </a:bodyPr>
          <a:lstStyle>
            <a:lvl1pPr marL="609585" lvl="0" indent="-304792" algn="ctr" rtl="0">
              <a:lnSpc>
                <a:spcPct val="90000"/>
              </a:lnSpc>
              <a:spcBef>
                <a:spcPts val="1067"/>
              </a:spcBef>
              <a:spcAft>
                <a:spcPts val="0"/>
              </a:spcAft>
              <a:buSzPts val="1100"/>
              <a:buNone/>
              <a:defRPr sz="1467" b="1" i="0">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18" name="Google Shape;1118;p203"/>
          <p:cNvSpPr/>
          <p:nvPr/>
        </p:nvSpPr>
        <p:spPr>
          <a:xfrm>
            <a:off x="833067" y="2762775"/>
            <a:ext cx="4011600" cy="3495200"/>
          </a:xfrm>
          <a:prstGeom prst="rect">
            <a:avLst/>
          </a:prstGeom>
          <a:solidFill>
            <a:srgbClr val="FED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cxnSp>
        <p:nvCxnSpPr>
          <p:cNvPr id="1119" name="Google Shape;1119;p203"/>
          <p:cNvCxnSpPr/>
          <p:nvPr/>
        </p:nvCxnSpPr>
        <p:spPr>
          <a:xfrm>
            <a:off x="884149" y="1437212"/>
            <a:ext cx="900000" cy="0"/>
          </a:xfrm>
          <a:prstGeom prst="straightConnector1">
            <a:avLst/>
          </a:prstGeom>
          <a:noFill/>
          <a:ln w="25400" cap="flat" cmpd="sng">
            <a:solidFill>
              <a:srgbClr val="040439"/>
            </a:solidFill>
            <a:prstDash val="solid"/>
            <a:miter lim="800000"/>
            <a:headEnd type="none" w="sm" len="sm"/>
            <a:tailEnd type="none" w="sm" len="sm"/>
          </a:ln>
        </p:spPr>
      </p:cxnSp>
      <p:sp>
        <p:nvSpPr>
          <p:cNvPr id="1120" name="Google Shape;1120;p203"/>
          <p:cNvSpPr txBox="1">
            <a:spLocks noGrp="1"/>
          </p:cNvSpPr>
          <p:nvPr>
            <p:ph type="body" idx="5"/>
          </p:nvPr>
        </p:nvSpPr>
        <p:spPr>
          <a:xfrm>
            <a:off x="1023143" y="3001035"/>
            <a:ext cx="3212000" cy="9736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800"/>
              <a:buNone/>
              <a:defRPr>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21" name="Google Shape;1121;p203"/>
          <p:cNvSpPr txBox="1">
            <a:spLocks noGrp="1"/>
          </p:cNvSpPr>
          <p:nvPr>
            <p:ph type="body" idx="6"/>
          </p:nvPr>
        </p:nvSpPr>
        <p:spPr>
          <a:xfrm>
            <a:off x="1023143" y="5748547"/>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1142295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9_Tittellysbilde">
  <p:cSld name="9_Tittellysbilde">
    <p:bg>
      <p:bgPr>
        <a:solidFill>
          <a:srgbClr val="FDAD95"/>
        </a:solidFill>
        <a:effectLst/>
      </p:bgPr>
    </p:bg>
    <p:spTree>
      <p:nvGrpSpPr>
        <p:cNvPr id="1" name="Shape 112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8F7DCEE-C53C-7775-DF71-9356F49FF3E8}"/>
              </a:ext>
            </a:extLst>
          </p:cNvPr>
          <p:cNvGraphicFramePr>
            <a:graphicFrameLocks noChangeAspect="1"/>
          </p:cNvGraphicFramePr>
          <p:nvPr userDrawn="1">
            <p:custDataLst>
              <p:tags r:id="rId1"/>
            </p:custDataLst>
            <p:extLst>
              <p:ext uri="{D42A27DB-BD31-4B8C-83A1-F6EECF244321}">
                <p14:modId xmlns:p14="http://schemas.microsoft.com/office/powerpoint/2010/main" val="3852639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38F7DCEE-C53C-7775-DF71-9356F49FF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23" name="Google Shape;1123;p204"/>
          <p:cNvSpPr/>
          <p:nvPr/>
        </p:nvSpPr>
        <p:spPr>
          <a:xfrm>
            <a:off x="1054464" y="908232"/>
            <a:ext cx="5041600" cy="5041600"/>
          </a:xfrm>
          <a:prstGeom prst="rect">
            <a:avLst/>
          </a:prstGeom>
          <a:solidFill>
            <a:srgbClr val="FED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nb-NO" sz="1867" b="0" i="0" u="none" strike="noStrike" cap="none">
              <a:solidFill>
                <a:schemeClr val="lt1"/>
              </a:solidFill>
              <a:latin typeface="Arial"/>
              <a:ea typeface="Arial"/>
              <a:cs typeface="Arial"/>
              <a:sym typeface="Arial"/>
            </a:endParaRPr>
          </a:p>
        </p:txBody>
      </p:sp>
      <p:sp>
        <p:nvSpPr>
          <p:cNvPr id="1124" name="Google Shape;1124;p204"/>
          <p:cNvSpPr txBox="1">
            <a:spLocks noGrp="1"/>
          </p:cNvSpPr>
          <p:nvPr>
            <p:ph type="title"/>
          </p:nvPr>
        </p:nvSpPr>
        <p:spPr>
          <a:xfrm>
            <a:off x="1054464" y="1287739"/>
            <a:ext cx="5041600" cy="483600"/>
          </a:xfrm>
          <a:prstGeom prst="rect">
            <a:avLst/>
          </a:prstGeom>
          <a:noFill/>
          <a:ln>
            <a:noFill/>
          </a:ln>
        </p:spPr>
        <p:txBody>
          <a:bodyPr spcFirstLastPara="1" wrap="square" lIns="0" tIns="34275" rIns="68575" bIns="34275" anchor="b" anchorCtr="0">
            <a:normAutofit/>
          </a:bodyPr>
          <a:lstStyle>
            <a:lvl1pPr marR="253994" lvl="0" algn="l" rtl="0">
              <a:lnSpc>
                <a:spcPct val="100499"/>
              </a:lnSpc>
              <a:spcBef>
                <a:spcPts val="133"/>
              </a:spcBef>
              <a:spcAft>
                <a:spcPts val="0"/>
              </a:spcAft>
              <a:buClr>
                <a:schemeClr val="dk1"/>
              </a:buClr>
              <a:buSzPts val="1800"/>
              <a:buFont typeface="Arial"/>
              <a:buNone/>
              <a:defRPr sz="2400" b="1">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25" name="Google Shape;1125;p204"/>
          <p:cNvSpPr>
            <a:spLocks noGrp="1"/>
          </p:cNvSpPr>
          <p:nvPr>
            <p:ph type="pic" idx="2"/>
          </p:nvPr>
        </p:nvSpPr>
        <p:spPr>
          <a:xfrm>
            <a:off x="5687123" y="217448"/>
            <a:ext cx="6225200" cy="6423200"/>
          </a:xfrm>
          <a:prstGeom prst="rect">
            <a:avLst/>
          </a:prstGeom>
          <a:noFill/>
          <a:ln>
            <a:noFill/>
          </a:ln>
        </p:spPr>
      </p:sp>
      <p:sp>
        <p:nvSpPr>
          <p:cNvPr id="1126" name="Google Shape;1126;p204"/>
          <p:cNvSpPr txBox="1">
            <a:spLocks noGrp="1"/>
          </p:cNvSpPr>
          <p:nvPr>
            <p:ph type="body" idx="1"/>
          </p:nvPr>
        </p:nvSpPr>
        <p:spPr>
          <a:xfrm>
            <a:off x="1520448" y="1975379"/>
            <a:ext cx="4166800" cy="2340000"/>
          </a:xfrm>
          <a:prstGeom prst="rect">
            <a:avLst/>
          </a:prstGeom>
          <a:noFill/>
          <a:ln>
            <a:noFill/>
          </a:ln>
        </p:spPr>
        <p:txBody>
          <a:bodyPr spcFirstLastPara="1" wrap="square" lIns="67500" tIns="34275" rIns="67500" bIns="34275" anchor="t" anchorCtr="0">
            <a:normAutofit/>
          </a:bodyPr>
          <a:lstStyle>
            <a:lvl1pPr marL="609585" lvl="0" indent="-304792" algn="l" rtl="0">
              <a:lnSpc>
                <a:spcPct val="90000"/>
              </a:lnSpc>
              <a:spcBef>
                <a:spcPts val="1067"/>
              </a:spcBef>
              <a:spcAft>
                <a:spcPts val="0"/>
              </a:spcAft>
              <a:buSzPts val="1500"/>
              <a:buNone/>
              <a:defRPr sz="2000">
                <a:solidFill>
                  <a:schemeClr val="dk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27" name="Google Shape;1127;p204"/>
          <p:cNvSpPr txBox="1">
            <a:spLocks noGrp="1"/>
          </p:cNvSpPr>
          <p:nvPr>
            <p:ph type="body" idx="3"/>
          </p:nvPr>
        </p:nvSpPr>
        <p:spPr>
          <a:xfrm>
            <a:off x="1520448" y="5412305"/>
            <a:ext cx="2757600" cy="316000"/>
          </a:xfrm>
          <a:prstGeom prst="rect">
            <a:avLst/>
          </a:prstGeom>
          <a:noFill/>
          <a:ln>
            <a:noFill/>
          </a:ln>
        </p:spPr>
        <p:txBody>
          <a:bodyPr spcFirstLastPara="1" wrap="square" lIns="67500" tIns="34275" rIns="0" bIns="34275" anchor="t" anchorCtr="0">
            <a:noAutofit/>
          </a:bodyPr>
          <a:lstStyle>
            <a:lvl1pPr marL="609585" lvl="0" indent="-304792" algn="l" rtl="0">
              <a:lnSpc>
                <a:spcPct val="90000"/>
              </a:lnSpc>
              <a:spcBef>
                <a:spcPts val="1067"/>
              </a:spcBef>
              <a:spcAft>
                <a:spcPts val="0"/>
              </a:spcAft>
              <a:buSzPts val="1100"/>
              <a:buNone/>
              <a:defRPr sz="1467" b="1" i="0">
                <a:solidFill>
                  <a:schemeClr val="dk1"/>
                </a:solidFill>
                <a:latin typeface="Century"/>
                <a:ea typeface="Century"/>
                <a:cs typeface="Century"/>
                <a:sym typeface="Century"/>
              </a:defRPr>
            </a:lvl1pPr>
            <a:lvl2pPr marL="1219170" lvl="1" indent="-304792" algn="l">
              <a:lnSpc>
                <a:spcPct val="90000"/>
              </a:lnSpc>
              <a:spcBef>
                <a:spcPts val="533"/>
              </a:spcBef>
              <a:spcAft>
                <a:spcPts val="0"/>
              </a:spcAft>
              <a:buSzPts val="900"/>
              <a:buNone/>
              <a:defRPr sz="1200" b="1" i="1"/>
            </a:lvl2pPr>
            <a:lvl3pPr marL="1828754" lvl="2" indent="-304792" algn="l">
              <a:lnSpc>
                <a:spcPct val="90000"/>
              </a:lnSpc>
              <a:spcBef>
                <a:spcPts val="533"/>
              </a:spcBef>
              <a:spcAft>
                <a:spcPts val="0"/>
              </a:spcAft>
              <a:buSzPts val="900"/>
              <a:buNone/>
              <a:defRPr sz="1200" b="1" i="1"/>
            </a:lvl3pPr>
            <a:lvl4pPr marL="2438339" lvl="3" indent="-304792" algn="l">
              <a:lnSpc>
                <a:spcPct val="90000"/>
              </a:lnSpc>
              <a:spcBef>
                <a:spcPts val="533"/>
              </a:spcBef>
              <a:spcAft>
                <a:spcPts val="0"/>
              </a:spcAft>
              <a:buSzPts val="900"/>
              <a:buNone/>
              <a:defRPr sz="1200" b="1" i="1"/>
            </a:lvl4pPr>
            <a:lvl5pPr marL="3047924" lvl="4" indent="-304792" algn="l">
              <a:lnSpc>
                <a:spcPct val="90000"/>
              </a:lnSpc>
              <a:spcBef>
                <a:spcPts val="533"/>
              </a:spcBef>
              <a:spcAft>
                <a:spcPts val="0"/>
              </a:spcAft>
              <a:buSzPts val="900"/>
              <a:buNone/>
              <a:defRPr sz="1200" b="1" i="1"/>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Tree>
    <p:extLst>
      <p:ext uri="{BB962C8B-B14F-4D97-AF65-F5344CB8AC3E}">
        <p14:creationId xmlns:p14="http://schemas.microsoft.com/office/powerpoint/2010/main" val="22714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1_Tomt">
  <p:cSld name="11_Tomt">
    <p:spTree>
      <p:nvGrpSpPr>
        <p:cNvPr id="1" name="Shape 112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2DFD197-435F-E109-F037-E1DD6751825A}"/>
              </a:ext>
            </a:extLst>
          </p:cNvPr>
          <p:cNvGraphicFramePr>
            <a:graphicFrameLocks noChangeAspect="1"/>
          </p:cNvGraphicFramePr>
          <p:nvPr userDrawn="1">
            <p:custDataLst>
              <p:tags r:id="rId1"/>
            </p:custDataLst>
            <p:extLst>
              <p:ext uri="{D42A27DB-BD31-4B8C-83A1-F6EECF244321}">
                <p14:modId xmlns:p14="http://schemas.microsoft.com/office/powerpoint/2010/main" val="1119490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32DFD197-435F-E109-F037-E1DD675182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29" name="Google Shape;1129;p205"/>
          <p:cNvSpPr txBox="1">
            <a:spLocks noGrp="1"/>
          </p:cNvSpPr>
          <p:nvPr>
            <p:ph type="title"/>
          </p:nvPr>
        </p:nvSpPr>
        <p:spPr>
          <a:xfrm>
            <a:off x="871805"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30" name="Google Shape;1130;p205"/>
          <p:cNvSpPr txBox="1">
            <a:spLocks noGrp="1"/>
          </p:cNvSpPr>
          <p:nvPr>
            <p:ph type="body" idx="1"/>
          </p:nvPr>
        </p:nvSpPr>
        <p:spPr>
          <a:xfrm>
            <a:off x="872868"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Clr>
                <a:srgbClr val="3CB2AC"/>
              </a:buClr>
              <a:buSzPts val="1500"/>
              <a:buFont typeface="Noto Sans Symbols"/>
              <a:buChar char="▪"/>
              <a:defRPr b="1"/>
            </a:lvl2pPr>
            <a:lvl3pPr marL="1828754" lvl="2" indent="-423323" algn="l">
              <a:lnSpc>
                <a:spcPct val="90000"/>
              </a:lnSpc>
              <a:spcBef>
                <a:spcPts val="533"/>
              </a:spcBef>
              <a:spcAft>
                <a:spcPts val="0"/>
              </a:spcAft>
              <a:buClr>
                <a:srgbClr val="3CB2AC"/>
              </a:buClr>
              <a:buSzPts val="1400"/>
              <a:buFont typeface="Noto Sans Symbols"/>
              <a:buChar char="▪"/>
              <a:defRPr/>
            </a:lvl3pPr>
            <a:lvl4pPr marL="2438339" lvl="3" indent="-406390" algn="l">
              <a:lnSpc>
                <a:spcPct val="90000"/>
              </a:lnSpc>
              <a:spcBef>
                <a:spcPts val="533"/>
              </a:spcBef>
              <a:spcAft>
                <a:spcPts val="0"/>
              </a:spcAft>
              <a:buClr>
                <a:srgbClr val="3CB2AC"/>
              </a:buClr>
              <a:buSzPts val="1200"/>
              <a:buFont typeface="Noto Sans Symbols"/>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131" name="Google Shape;1131;p205"/>
          <p:cNvCxnSpPr/>
          <p:nvPr/>
        </p:nvCxnSpPr>
        <p:spPr>
          <a:xfrm>
            <a:off x="973228" y="1578880"/>
            <a:ext cx="900000" cy="0"/>
          </a:xfrm>
          <a:prstGeom prst="straightConnector1">
            <a:avLst/>
          </a:prstGeom>
          <a:noFill/>
          <a:ln w="25400" cap="flat" cmpd="sng">
            <a:solidFill>
              <a:srgbClr val="040439"/>
            </a:solidFill>
            <a:prstDash val="solid"/>
            <a:miter lim="800000"/>
            <a:headEnd type="none" w="sm" len="sm"/>
            <a:tailEnd type="none" w="sm" len="sm"/>
          </a:ln>
        </p:spPr>
      </p:cxnSp>
      <p:pic>
        <p:nvPicPr>
          <p:cNvPr id="1132" name="Google Shape;1132;p205"/>
          <p:cNvPicPr preferRelativeResize="0"/>
          <p:nvPr/>
        </p:nvPicPr>
        <p:blipFill rotWithShape="1">
          <a:blip r:embed="rId5">
            <a:alphaModFix/>
          </a:blip>
          <a:srcRect/>
          <a:stretch/>
        </p:blipFill>
        <p:spPr>
          <a:xfrm>
            <a:off x="7308927" y="171483"/>
            <a:ext cx="3663872" cy="6515032"/>
          </a:xfrm>
          <a:prstGeom prst="rect">
            <a:avLst/>
          </a:prstGeom>
          <a:noFill/>
          <a:ln>
            <a:noFill/>
          </a:ln>
        </p:spPr>
      </p:pic>
    </p:spTree>
    <p:extLst>
      <p:ext uri="{BB962C8B-B14F-4D97-AF65-F5344CB8AC3E}">
        <p14:creationId xmlns:p14="http://schemas.microsoft.com/office/powerpoint/2010/main" val="37939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2_Tomt">
  <p:cSld name="12_Tomt">
    <p:spTree>
      <p:nvGrpSpPr>
        <p:cNvPr id="1" name="Shape 113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5844F0F-FB1F-E6DF-5A1F-2C3C03F49421}"/>
              </a:ext>
            </a:extLst>
          </p:cNvPr>
          <p:cNvGraphicFramePr>
            <a:graphicFrameLocks noChangeAspect="1"/>
          </p:cNvGraphicFramePr>
          <p:nvPr userDrawn="1">
            <p:custDataLst>
              <p:tags r:id="rId1"/>
            </p:custDataLst>
            <p:extLst>
              <p:ext uri="{D42A27DB-BD31-4B8C-83A1-F6EECF244321}">
                <p14:modId xmlns:p14="http://schemas.microsoft.com/office/powerpoint/2010/main" val="1126346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95844F0F-FB1F-E6DF-5A1F-2C3C03F494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34" name="Google Shape;1134;p206"/>
          <p:cNvSpPr txBox="1">
            <a:spLocks noGrp="1"/>
          </p:cNvSpPr>
          <p:nvPr>
            <p:ph type="title"/>
          </p:nvPr>
        </p:nvSpPr>
        <p:spPr>
          <a:xfrm>
            <a:off x="871805" y="565848"/>
            <a:ext cx="4706000" cy="963200"/>
          </a:xfrm>
          <a:prstGeom prst="rect">
            <a:avLst/>
          </a:prstGeom>
          <a:noFill/>
          <a:ln>
            <a:noFill/>
          </a:ln>
        </p:spPr>
        <p:txBody>
          <a:bodyPr spcFirstLastPara="1" wrap="square" lIns="67500" tIns="34275" rIns="68575" bIns="34275" anchor="b" anchorCtr="0">
            <a:noAutofit/>
          </a:bodyPr>
          <a:lstStyle>
            <a:lvl1pPr lvl="0" algn="l"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35" name="Google Shape;1135;p206"/>
          <p:cNvSpPr txBox="1">
            <a:spLocks noGrp="1"/>
          </p:cNvSpPr>
          <p:nvPr>
            <p:ph type="body" idx="1"/>
          </p:nvPr>
        </p:nvSpPr>
        <p:spPr>
          <a:xfrm>
            <a:off x="872868" y="2026347"/>
            <a:ext cx="4704800" cy="4351200"/>
          </a:xfrm>
          <a:prstGeom prst="rect">
            <a:avLst/>
          </a:prstGeom>
          <a:noFill/>
          <a:ln>
            <a:noFill/>
          </a:ln>
        </p:spPr>
        <p:txBody>
          <a:bodyPr spcFirstLastPara="1" wrap="square" lIns="68575" tIns="34275" rIns="68575" bIns="34275" anchor="t" anchorCtr="0">
            <a:no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Clr>
                <a:srgbClr val="3CB2AC"/>
              </a:buClr>
              <a:buSzPts val="1500"/>
              <a:buFont typeface="Noto Sans Symbols"/>
              <a:buChar char="▪"/>
              <a:defRPr b="1"/>
            </a:lvl2pPr>
            <a:lvl3pPr marL="1828754" lvl="2" indent="-423323" algn="l">
              <a:lnSpc>
                <a:spcPct val="90000"/>
              </a:lnSpc>
              <a:spcBef>
                <a:spcPts val="533"/>
              </a:spcBef>
              <a:spcAft>
                <a:spcPts val="0"/>
              </a:spcAft>
              <a:buClr>
                <a:srgbClr val="3CB2AC"/>
              </a:buClr>
              <a:buSzPts val="1400"/>
              <a:buFont typeface="Noto Sans Symbols"/>
              <a:buChar char="▪"/>
              <a:defRPr/>
            </a:lvl3pPr>
            <a:lvl4pPr marL="2438339" lvl="3" indent="-406390" algn="l">
              <a:lnSpc>
                <a:spcPct val="90000"/>
              </a:lnSpc>
              <a:spcBef>
                <a:spcPts val="533"/>
              </a:spcBef>
              <a:spcAft>
                <a:spcPts val="0"/>
              </a:spcAft>
              <a:buClr>
                <a:srgbClr val="3CB2AC"/>
              </a:buClr>
              <a:buSzPts val="1200"/>
              <a:buFont typeface="Noto Sans Symbols"/>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136" name="Google Shape;1136;p206"/>
          <p:cNvCxnSpPr/>
          <p:nvPr/>
        </p:nvCxnSpPr>
        <p:spPr>
          <a:xfrm>
            <a:off x="973228" y="1578880"/>
            <a:ext cx="900000" cy="0"/>
          </a:xfrm>
          <a:prstGeom prst="straightConnector1">
            <a:avLst/>
          </a:prstGeom>
          <a:noFill/>
          <a:ln w="25400" cap="flat" cmpd="sng">
            <a:solidFill>
              <a:srgbClr val="040439"/>
            </a:solidFill>
            <a:prstDash val="solid"/>
            <a:miter lim="800000"/>
            <a:headEnd type="none" w="sm" len="sm"/>
            <a:tailEnd type="none" w="sm" len="sm"/>
          </a:ln>
        </p:spPr>
      </p:cxnSp>
      <p:pic>
        <p:nvPicPr>
          <p:cNvPr id="1137" name="Google Shape;1137;p206"/>
          <p:cNvPicPr preferRelativeResize="0"/>
          <p:nvPr/>
        </p:nvPicPr>
        <p:blipFill rotWithShape="1">
          <a:blip r:embed="rId5">
            <a:alphaModFix/>
          </a:blip>
          <a:srcRect/>
          <a:stretch/>
        </p:blipFill>
        <p:spPr>
          <a:xfrm flipH="1">
            <a:off x="4670161" y="1043183"/>
            <a:ext cx="7258368" cy="6155780"/>
          </a:xfrm>
          <a:prstGeom prst="rect">
            <a:avLst/>
          </a:prstGeom>
          <a:noFill/>
          <a:ln>
            <a:noFill/>
          </a:ln>
        </p:spPr>
      </p:pic>
    </p:spTree>
    <p:extLst>
      <p:ext uri="{BB962C8B-B14F-4D97-AF65-F5344CB8AC3E}">
        <p14:creationId xmlns:p14="http://schemas.microsoft.com/office/powerpoint/2010/main" val="4046901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113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49D76CF-3817-0325-AC16-B973FB18AE97}"/>
              </a:ext>
            </a:extLst>
          </p:cNvPr>
          <p:cNvGraphicFramePr>
            <a:graphicFrameLocks noChangeAspect="1"/>
          </p:cNvGraphicFramePr>
          <p:nvPr userDrawn="1">
            <p:custDataLst>
              <p:tags r:id="rId1"/>
            </p:custDataLst>
            <p:extLst>
              <p:ext uri="{D42A27DB-BD31-4B8C-83A1-F6EECF244321}">
                <p14:modId xmlns:p14="http://schemas.microsoft.com/office/powerpoint/2010/main" val="2123940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949D76CF-3817-0325-AC16-B973FB18AE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39" name="Google Shape;1139;p20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40" name="Google Shape;1140;p20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2041388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evice Mock up B">
  <p:cSld name="Device Mock up B">
    <p:spTree>
      <p:nvGrpSpPr>
        <p:cNvPr id="1" name="Shape 1141"/>
        <p:cNvGrpSpPr/>
        <p:nvPr/>
      </p:nvGrpSpPr>
      <p:grpSpPr>
        <a:xfrm>
          <a:off x="0" y="0"/>
          <a:ext cx="0" cy="0"/>
          <a:chOff x="0" y="0"/>
          <a:chExt cx="0" cy="0"/>
        </a:xfrm>
      </p:grpSpPr>
    </p:spTree>
    <p:extLst>
      <p:ext uri="{BB962C8B-B14F-4D97-AF65-F5344CB8AC3E}">
        <p14:creationId xmlns:p14="http://schemas.microsoft.com/office/powerpoint/2010/main" val="390989224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4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F9FC7E5-792E-AB8B-2751-6F64103536DC}"/>
              </a:ext>
            </a:extLst>
          </p:cNvPr>
          <p:cNvGraphicFramePr>
            <a:graphicFrameLocks noChangeAspect="1"/>
          </p:cNvGraphicFramePr>
          <p:nvPr userDrawn="1">
            <p:custDataLst>
              <p:tags r:id="rId1"/>
            </p:custDataLst>
            <p:extLst>
              <p:ext uri="{D42A27DB-BD31-4B8C-83A1-F6EECF244321}">
                <p14:modId xmlns:p14="http://schemas.microsoft.com/office/powerpoint/2010/main" val="3746150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7F9FC7E5-792E-AB8B-2751-6F64103536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43" name="Google Shape;1143;p209"/>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040439"/>
              </a:buClr>
              <a:buSzPts val="4500"/>
              <a:buFont typeface="Arial"/>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44" name="Google Shape;1144;p209"/>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SzPts val="1800"/>
              <a:buNone/>
              <a:defRPr sz="2400"/>
            </a:lvl1pPr>
            <a:lvl2pPr lvl="1" algn="ctr">
              <a:lnSpc>
                <a:spcPct val="90000"/>
              </a:lnSpc>
              <a:spcBef>
                <a:spcPts val="533"/>
              </a:spcBef>
              <a:spcAft>
                <a:spcPts val="0"/>
              </a:spcAft>
              <a:buSzPts val="1500"/>
              <a:buNone/>
              <a:defRPr sz="2000"/>
            </a:lvl2pPr>
            <a:lvl3pPr lvl="2" algn="ctr">
              <a:lnSpc>
                <a:spcPct val="90000"/>
              </a:lnSpc>
              <a:spcBef>
                <a:spcPts val="533"/>
              </a:spcBef>
              <a:spcAft>
                <a:spcPts val="0"/>
              </a:spcAft>
              <a:buSzPts val="1400"/>
              <a:buNone/>
              <a:defRPr sz="1867"/>
            </a:lvl3pPr>
            <a:lvl4pPr lvl="3" algn="ctr">
              <a:lnSpc>
                <a:spcPct val="90000"/>
              </a:lnSpc>
              <a:spcBef>
                <a:spcPts val="533"/>
              </a:spcBef>
              <a:spcAft>
                <a:spcPts val="0"/>
              </a:spcAft>
              <a:buSzPts val="1200"/>
              <a:buNone/>
              <a:defRPr sz="1600"/>
            </a:lvl4pPr>
            <a:lvl5pPr lvl="4" algn="ctr">
              <a:lnSpc>
                <a:spcPct val="90000"/>
              </a:lnSpc>
              <a:spcBef>
                <a:spcPts val="533"/>
              </a:spcBef>
              <a:spcAft>
                <a:spcPts val="0"/>
              </a:spcAft>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lang="nb-NO"/>
          </a:p>
        </p:txBody>
      </p:sp>
      <p:sp>
        <p:nvSpPr>
          <p:cNvPr id="1145" name="Google Shape;1145;p20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46" name="Google Shape;1146;p20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47" name="Google Shape;1147;p20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546579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kst/bilde/høyre">
  <p:cSld name="Tekst/bilde/høyre">
    <p:spTree>
      <p:nvGrpSpPr>
        <p:cNvPr id="1" name="Shape 114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4505306-9642-31A8-DE3B-6D04E5716D39}"/>
              </a:ext>
            </a:extLst>
          </p:cNvPr>
          <p:cNvGraphicFramePr>
            <a:graphicFrameLocks noChangeAspect="1"/>
          </p:cNvGraphicFramePr>
          <p:nvPr userDrawn="1">
            <p:custDataLst>
              <p:tags r:id="rId1"/>
            </p:custDataLst>
            <p:extLst>
              <p:ext uri="{D42A27DB-BD31-4B8C-83A1-F6EECF244321}">
                <p14:modId xmlns:p14="http://schemas.microsoft.com/office/powerpoint/2010/main" val="151718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B4505306-9642-31A8-DE3B-6D04E5716D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49" name="Google Shape;1149;p210"/>
          <p:cNvSpPr txBox="1">
            <a:spLocks noGrp="1"/>
          </p:cNvSpPr>
          <p:nvPr>
            <p:ph type="body" idx="1"/>
          </p:nvPr>
        </p:nvSpPr>
        <p:spPr>
          <a:xfrm>
            <a:off x="682625" y="3429000"/>
            <a:ext cx="6766000" cy="2572000"/>
          </a:xfrm>
          <a:prstGeom prst="rect">
            <a:avLst/>
          </a:prstGeom>
          <a:noFill/>
          <a:ln>
            <a:noFill/>
          </a:ln>
        </p:spPr>
        <p:txBody>
          <a:bodyPr spcFirstLastPara="1" wrap="square" lIns="0" tIns="35100" rIns="270000" bIns="34275" anchor="t" anchorCtr="0">
            <a:normAutofit/>
          </a:bodyPr>
          <a:lstStyle>
            <a:lvl1pPr marL="609585" lvl="0" indent="-304792" algn="l" rtl="0">
              <a:lnSpc>
                <a:spcPct val="120000"/>
              </a:lnSpc>
              <a:spcBef>
                <a:spcPts val="0"/>
              </a:spcBef>
              <a:spcAft>
                <a:spcPts val="0"/>
              </a:spcAft>
              <a:buClr>
                <a:schemeClr val="dk1"/>
              </a:buClr>
              <a:buSzPts val="1800"/>
              <a:buNone/>
              <a:defRPr sz="2400" b="0"/>
            </a:lvl1pPr>
            <a:lvl2pPr marL="1219170" lvl="1" indent="-304792" algn="l">
              <a:lnSpc>
                <a:spcPct val="100000"/>
              </a:lnSpc>
              <a:spcBef>
                <a:spcPts val="667"/>
              </a:spcBef>
              <a:spcAft>
                <a:spcPts val="0"/>
              </a:spcAft>
              <a:buClr>
                <a:schemeClr val="dk1"/>
              </a:buClr>
              <a:buSzPts val="1200"/>
              <a:buNone/>
              <a:defRPr/>
            </a:lvl2pPr>
            <a:lvl3pPr marL="1828754" lvl="2" indent="-304792" algn="l">
              <a:lnSpc>
                <a:spcPct val="100000"/>
              </a:lnSpc>
              <a:spcBef>
                <a:spcPts val="0"/>
              </a:spcBef>
              <a:spcAft>
                <a:spcPts val="0"/>
              </a:spcAft>
              <a:buClr>
                <a:srgbClr val="7F7F7F"/>
              </a:buClr>
              <a:buSzPts val="1400"/>
              <a:buNone/>
              <a:defRPr/>
            </a:lvl3pPr>
            <a:lvl4pPr marL="2438339" lvl="3" indent="-380990" algn="l">
              <a:lnSpc>
                <a:spcPct val="90000"/>
              </a:lnSpc>
              <a:spcBef>
                <a:spcPts val="533"/>
              </a:spcBef>
              <a:spcAft>
                <a:spcPts val="0"/>
              </a:spcAft>
              <a:buClr>
                <a:schemeClr val="dk1"/>
              </a:buClr>
              <a:buSzPts val="900"/>
              <a:buChar char="•"/>
              <a:defRPr b="0" i="0">
                <a:latin typeface="Arial"/>
                <a:ea typeface="Arial"/>
                <a:cs typeface="Arial"/>
                <a:sym typeface="Arial"/>
              </a:defRPr>
            </a:lvl4pPr>
            <a:lvl5pPr marL="3047924" lvl="4" indent="-380990" algn="l">
              <a:lnSpc>
                <a:spcPct val="90000"/>
              </a:lnSpc>
              <a:spcBef>
                <a:spcPts val="533"/>
              </a:spcBef>
              <a:spcAft>
                <a:spcPts val="0"/>
              </a:spcAft>
              <a:buClr>
                <a:schemeClr val="dk1"/>
              </a:buClr>
              <a:buSzPts val="900"/>
              <a:buChar char="•"/>
              <a:defRPr b="0" i="0">
                <a:latin typeface="Arial"/>
                <a:ea typeface="Arial"/>
                <a:cs typeface="Arial"/>
                <a:sym typeface="Aria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sp>
        <p:nvSpPr>
          <p:cNvPr id="1150" name="Google Shape;1150;p210"/>
          <p:cNvSpPr txBox="1">
            <a:spLocks noGrp="1"/>
          </p:cNvSpPr>
          <p:nvPr>
            <p:ph type="dt" idx="10"/>
          </p:nvPr>
        </p:nvSpPr>
        <p:spPr>
          <a:xfrm>
            <a:off x="682625"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51" name="Google Shape;1151;p21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52" name="Google Shape;1152;p210"/>
          <p:cNvSpPr txBox="1">
            <a:spLocks noGrp="1"/>
          </p:cNvSpPr>
          <p:nvPr>
            <p:ph type="sldNum" idx="12"/>
          </p:nvPr>
        </p:nvSpPr>
        <p:spPr>
          <a:xfrm>
            <a:off x="8766175"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nb-NO" smtClean="0"/>
              <a:pPr/>
              <a:t>‹#›</a:t>
            </a:fld>
            <a:endParaRPr lang="nb-NO"/>
          </a:p>
        </p:txBody>
      </p:sp>
      <p:sp>
        <p:nvSpPr>
          <p:cNvPr id="1153" name="Google Shape;1153;p210"/>
          <p:cNvSpPr>
            <a:spLocks noGrp="1"/>
          </p:cNvSpPr>
          <p:nvPr>
            <p:ph type="pic" idx="2"/>
          </p:nvPr>
        </p:nvSpPr>
        <p:spPr>
          <a:xfrm>
            <a:off x="7448551" y="1"/>
            <a:ext cx="4743600" cy="6858000"/>
          </a:xfrm>
          <a:prstGeom prst="rect">
            <a:avLst/>
          </a:prstGeom>
          <a:noFill/>
          <a:ln>
            <a:noFill/>
          </a:ln>
        </p:spPr>
      </p:sp>
      <p:grpSp>
        <p:nvGrpSpPr>
          <p:cNvPr id="1154" name="Google Shape;1154;p210"/>
          <p:cNvGrpSpPr/>
          <p:nvPr/>
        </p:nvGrpSpPr>
        <p:grpSpPr>
          <a:xfrm>
            <a:off x="14388167" y="-1201271"/>
            <a:ext cx="1864800" cy="9248400"/>
            <a:chOff x="15070792" y="-1201271"/>
            <a:chExt cx="1864800" cy="9248400"/>
          </a:xfrm>
        </p:grpSpPr>
        <p:cxnSp>
          <p:nvCxnSpPr>
            <p:cNvPr id="1155" name="Google Shape;1155;p210"/>
            <p:cNvCxnSpPr/>
            <p:nvPr/>
          </p:nvCxnSpPr>
          <p:spPr>
            <a:xfrm>
              <a:off x="16935450" y="-1201271"/>
              <a:ext cx="0" cy="9248400"/>
            </a:xfrm>
            <a:prstGeom prst="straightConnector1">
              <a:avLst/>
            </a:prstGeom>
            <a:noFill/>
            <a:ln w="9525" cap="flat" cmpd="sng">
              <a:solidFill>
                <a:schemeClr val="accent1"/>
              </a:solidFill>
              <a:prstDash val="dash"/>
              <a:miter lim="800000"/>
              <a:headEnd type="none" w="sm" len="sm"/>
              <a:tailEnd type="none" w="sm" len="sm"/>
            </a:ln>
          </p:spPr>
        </p:cxnSp>
        <p:sp>
          <p:nvSpPr>
            <p:cNvPr id="1156" name="Google Shape;1156;p210"/>
            <p:cNvSpPr txBox="1"/>
            <p:nvPr/>
          </p:nvSpPr>
          <p:spPr>
            <a:xfrm>
              <a:off x="15070792" y="-1201271"/>
              <a:ext cx="1864800" cy="5746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b-NO" sz="1867" b="0" i="0" u="none" strike="noStrike" cap="none">
                  <a:solidFill>
                    <a:schemeClr val="accent1"/>
                  </a:solidFill>
                  <a:latin typeface="Arial"/>
                  <a:ea typeface="Arial"/>
                  <a:cs typeface="Arial"/>
                  <a:sym typeface="Arial"/>
                </a:rPr>
                <a:t>Hjelpelinje for bildebeskjæring</a:t>
              </a:r>
              <a:endParaRPr lang="nb-NO" sz="1467" b="0" i="0" u="none" strike="noStrike" cap="none">
                <a:solidFill>
                  <a:srgbClr val="000000"/>
                </a:solidFill>
                <a:latin typeface="Arial"/>
                <a:ea typeface="Arial"/>
                <a:cs typeface="Arial"/>
                <a:sym typeface="Arial"/>
              </a:endParaRPr>
            </a:p>
          </p:txBody>
        </p:sp>
      </p:grpSp>
      <p:sp>
        <p:nvSpPr>
          <p:cNvPr id="1157" name="Google Shape;1157;p210"/>
          <p:cNvSpPr txBox="1"/>
          <p:nvPr/>
        </p:nvSpPr>
        <p:spPr>
          <a:xfrm>
            <a:off x="6939617" y="-1201271"/>
            <a:ext cx="4570000" cy="287323"/>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nb-NO" sz="1867" b="0" i="0" u="none" strike="noStrike" cap="none">
                <a:solidFill>
                  <a:schemeClr val="accent1"/>
                </a:solidFill>
                <a:latin typeface="Arial"/>
                <a:ea typeface="Arial"/>
                <a:cs typeface="Arial"/>
                <a:sym typeface="Arial"/>
              </a:rPr>
              <a:t>Scroll til hjelpelinje for bildebeskjæring –&gt;</a:t>
            </a:r>
            <a:endParaRPr lang="nb-NO" sz="1467" b="0" i="0" u="none" strike="noStrike" cap="none">
              <a:solidFill>
                <a:srgbClr val="000000"/>
              </a:solidFill>
              <a:latin typeface="Arial"/>
              <a:ea typeface="Arial"/>
              <a:cs typeface="Arial"/>
              <a:sym typeface="Arial"/>
            </a:endParaRPr>
          </a:p>
        </p:txBody>
      </p:sp>
      <p:sp>
        <p:nvSpPr>
          <p:cNvPr id="1158" name="Google Shape;1158;p210"/>
          <p:cNvSpPr txBox="1"/>
          <p:nvPr/>
        </p:nvSpPr>
        <p:spPr>
          <a:xfrm>
            <a:off x="-1280160" y="138515"/>
            <a:ext cx="1097600"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nb-NO" sz="800" b="1" i="0" u="none" strike="noStrike" cap="none">
                <a:solidFill>
                  <a:schemeClr val="accent1"/>
                </a:solidFill>
                <a:latin typeface="Arial"/>
                <a:ea typeface="Arial"/>
                <a:cs typeface="Arial"/>
                <a:sym typeface="Arial"/>
              </a:rPr>
              <a:t>TIPS:</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Bruk innrykk for neste tekstnivå</a:t>
            </a:r>
            <a:endParaRPr lang="nb-NO"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lang="nb-NO" sz="800" b="0"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nb-NO" sz="800" b="0" i="0" u="none" strike="noStrike" cap="none">
                <a:solidFill>
                  <a:schemeClr val="accent1"/>
                </a:solidFill>
                <a:latin typeface="Arial"/>
                <a:ea typeface="Arial"/>
                <a:cs typeface="Arial"/>
                <a:sym typeface="Arial"/>
              </a:rPr>
              <a:t>(når det ikke brukes bullet i punktene fungerer ikke tabulator som innrykk)</a:t>
            </a:r>
          </a:p>
        </p:txBody>
      </p:sp>
    </p:spTree>
    <p:extLst>
      <p:ext uri="{BB962C8B-B14F-4D97-AF65-F5344CB8AC3E}">
        <p14:creationId xmlns:p14="http://schemas.microsoft.com/office/powerpoint/2010/main" val="3578821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115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94DB43D-A326-4B4D-1414-C761EB2DF994}"/>
              </a:ext>
            </a:extLst>
          </p:cNvPr>
          <p:cNvGraphicFramePr>
            <a:graphicFrameLocks noChangeAspect="1"/>
          </p:cNvGraphicFramePr>
          <p:nvPr userDrawn="1">
            <p:custDataLst>
              <p:tags r:id="rId1"/>
            </p:custDataLst>
            <p:extLst>
              <p:ext uri="{D42A27DB-BD31-4B8C-83A1-F6EECF244321}">
                <p14:modId xmlns:p14="http://schemas.microsoft.com/office/powerpoint/2010/main" val="3883646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894DB43D-A326-4B4D-1414-C761EB2DF9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60" name="Google Shape;1160;p211"/>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161" name="Google Shape;1161;p211"/>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a:lvl1pPr>
            <a:lvl2pPr marL="1219170" lvl="1" indent="-431789" algn="l">
              <a:lnSpc>
                <a:spcPct val="90000"/>
              </a:lnSpc>
              <a:spcBef>
                <a:spcPts val="533"/>
              </a:spcBef>
              <a:spcAft>
                <a:spcPts val="0"/>
              </a:spcAft>
              <a:buSzPts val="1500"/>
              <a:buChar char="•"/>
              <a:defRPr/>
            </a:lvl2pPr>
            <a:lvl3pPr marL="1828754" lvl="2" indent="-423323" algn="l">
              <a:lnSpc>
                <a:spcPct val="90000"/>
              </a:lnSpc>
              <a:spcBef>
                <a:spcPts val="533"/>
              </a:spcBef>
              <a:spcAft>
                <a:spcPts val="0"/>
              </a:spcAft>
              <a:buSzPts val="1400"/>
              <a:buChar char="•"/>
              <a:defRPr/>
            </a:lvl3pPr>
            <a:lvl4pPr marL="2438339" lvl="3" indent="-406390" algn="l">
              <a:lnSpc>
                <a:spcPct val="90000"/>
              </a:lnSpc>
              <a:spcBef>
                <a:spcPts val="533"/>
              </a:spcBef>
              <a:spcAft>
                <a:spcPts val="0"/>
              </a:spcAft>
              <a:buSzPts val="1200"/>
              <a:buChar char="•"/>
              <a:defRPr/>
            </a:lvl4pPr>
            <a:lvl5pPr marL="3047924" lvl="4" indent="-406390" algn="l">
              <a:lnSpc>
                <a:spcPct val="90000"/>
              </a:lnSpc>
              <a:spcBef>
                <a:spcPts val="533"/>
              </a:spcBef>
              <a:spcAft>
                <a:spcPts val="0"/>
              </a:spcAft>
              <a:buSzPts val="12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lang="nb-NO"/>
          </a:p>
        </p:txBody>
      </p:sp>
      <p:sp>
        <p:nvSpPr>
          <p:cNvPr id="1162" name="Google Shape;1162;p2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867"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2933411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162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9DC33EE-7699-3872-A6B5-434BF9DD05A5}"/>
              </a:ext>
            </a:extLst>
          </p:cNvPr>
          <p:cNvGraphicFramePr>
            <a:graphicFrameLocks noChangeAspect="1"/>
          </p:cNvGraphicFramePr>
          <p:nvPr userDrawn="1">
            <p:custDataLst>
              <p:tags r:id="rId1"/>
            </p:custDataLst>
            <p:extLst>
              <p:ext uri="{D42A27DB-BD31-4B8C-83A1-F6EECF244321}">
                <p14:modId xmlns:p14="http://schemas.microsoft.com/office/powerpoint/2010/main" val="3426843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B9DC33EE-7699-3872-A6B5-434BF9DD05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30" name="Google Shape;1630;p29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sp>
        <p:nvSpPr>
          <p:cNvPr id="1631" name="Google Shape;1631;p29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57189" algn="l" rtl="0">
              <a:lnSpc>
                <a:spcPct val="90000"/>
              </a:lnSpc>
              <a:spcBef>
                <a:spcPts val="1067"/>
              </a:spcBef>
              <a:spcAft>
                <a:spcPts val="0"/>
              </a:spcAft>
              <a:buSzPts val="1800"/>
              <a:buChar char="▪"/>
              <a:defRPr b="0"/>
            </a:lvl1pPr>
            <a:lvl2pPr marL="1219170" lvl="1" indent="-431789" algn="l">
              <a:lnSpc>
                <a:spcPct val="90000"/>
              </a:lnSpc>
              <a:spcBef>
                <a:spcPts val="533"/>
              </a:spcBef>
              <a:spcAft>
                <a:spcPts val="0"/>
              </a:spcAft>
              <a:buSzPts val="1500"/>
              <a:buChar char="•"/>
              <a:defRPr b="0"/>
            </a:lvl2pPr>
            <a:lvl3pPr marL="1828754" lvl="2" indent="-423323" algn="l">
              <a:lnSpc>
                <a:spcPct val="90000"/>
              </a:lnSpc>
              <a:spcBef>
                <a:spcPts val="533"/>
              </a:spcBef>
              <a:spcAft>
                <a:spcPts val="0"/>
              </a:spcAft>
              <a:buSzPts val="1400"/>
              <a:buChar char="•"/>
              <a:defRPr b="0"/>
            </a:lvl3pPr>
            <a:lvl4pPr marL="2438339" lvl="3" indent="-406390" algn="l">
              <a:lnSpc>
                <a:spcPct val="90000"/>
              </a:lnSpc>
              <a:spcBef>
                <a:spcPts val="533"/>
              </a:spcBef>
              <a:spcAft>
                <a:spcPts val="0"/>
              </a:spcAft>
              <a:buSzPts val="1200"/>
              <a:buChar char="•"/>
              <a:defRPr b="0"/>
            </a:lvl4pPr>
            <a:lvl5pPr marL="3047924" lvl="4" indent="-406390" algn="l">
              <a:lnSpc>
                <a:spcPct val="90000"/>
              </a:lnSpc>
              <a:spcBef>
                <a:spcPts val="533"/>
              </a:spcBef>
              <a:spcAft>
                <a:spcPts val="0"/>
              </a:spcAft>
              <a:buSzPts val="1200"/>
              <a:buChar char="•"/>
              <a:defRPr b="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lang="nb-NO"/>
          </a:p>
        </p:txBody>
      </p:sp>
      <p:cxnSp>
        <p:nvCxnSpPr>
          <p:cNvPr id="1632" name="Google Shape;1632;p294"/>
          <p:cNvCxnSpPr/>
          <p:nvPr/>
        </p:nvCxnSpPr>
        <p:spPr>
          <a:xfrm>
            <a:off x="934591" y="1437213"/>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234629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tel og innhold">
  <p:cSld name="1_Tittel og innhold">
    <p:spTree>
      <p:nvGrpSpPr>
        <p:cNvPr id="1" name="Shape 163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3C94E1F-B957-E883-9FA6-F1976BB575C9}"/>
              </a:ext>
            </a:extLst>
          </p:cNvPr>
          <p:cNvGraphicFramePr>
            <a:graphicFrameLocks noChangeAspect="1"/>
          </p:cNvGraphicFramePr>
          <p:nvPr userDrawn="1">
            <p:custDataLst>
              <p:tags r:id="rId1"/>
            </p:custDataLst>
            <p:extLst>
              <p:ext uri="{D42A27DB-BD31-4B8C-83A1-F6EECF244321}">
                <p14:modId xmlns:p14="http://schemas.microsoft.com/office/powerpoint/2010/main" val="4227438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think-cell data - do not delete" hidden="1">
                        <a:extLst>
                          <a:ext uri="{FF2B5EF4-FFF2-40B4-BE49-F238E27FC236}">
                            <a16:creationId xmlns:a16="http://schemas.microsoft.com/office/drawing/2014/main" id="{A3C94E1F-B957-E883-9FA6-F1976BB575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34" name="Google Shape;1634;p295"/>
          <p:cNvSpPr txBox="1">
            <a:spLocks noGrp="1"/>
          </p:cNvSpPr>
          <p:nvPr>
            <p:ph type="title"/>
          </p:nvPr>
        </p:nvSpPr>
        <p:spPr>
          <a:xfrm>
            <a:off x="838200" y="365125"/>
            <a:ext cx="10515600" cy="1072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040439"/>
              </a:buClr>
              <a:buSzPts val="2700"/>
              <a:buFont typeface="Arial"/>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lang="nb-NO"/>
          </a:p>
        </p:txBody>
      </p:sp>
      <p:cxnSp>
        <p:nvCxnSpPr>
          <p:cNvPr id="1635" name="Google Shape;1635;p295"/>
          <p:cNvCxnSpPr/>
          <p:nvPr/>
        </p:nvCxnSpPr>
        <p:spPr>
          <a:xfrm>
            <a:off x="909191" y="1437213"/>
            <a:ext cx="900000" cy="0"/>
          </a:xfrm>
          <a:prstGeom prst="straightConnector1">
            <a:avLst/>
          </a:prstGeom>
          <a:noFill/>
          <a:ln w="25400" cap="flat" cmpd="sng">
            <a:solidFill>
              <a:srgbClr val="040439"/>
            </a:solidFill>
            <a:prstDash val="solid"/>
            <a:miter lim="800000"/>
            <a:headEnd type="none" w="sm" len="sm"/>
            <a:tailEnd type="none" w="sm" len="sm"/>
          </a:ln>
        </p:spPr>
      </p:cxnSp>
    </p:spTree>
    <p:extLst>
      <p:ext uri="{BB962C8B-B14F-4D97-AF65-F5344CB8AC3E}">
        <p14:creationId xmlns:p14="http://schemas.microsoft.com/office/powerpoint/2010/main" val="544915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tags" Target="../tags/tag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image" Target="../media/image1.emf"/><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oleObject" Target="../embeddings/oleObject2.bin"/><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3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em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oleObject" Target="../embeddings/oleObject32.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21" Type="http://schemas.openxmlformats.org/officeDocument/2006/relationships/slideLayout" Target="../slideLayouts/slideLayout66.xml"/><Relationship Id="rId34" Type="http://schemas.openxmlformats.org/officeDocument/2006/relationships/theme" Target="../theme/theme4.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image" Target="../media/image1.emf"/><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oleObject" Target="../embeddings/oleObject44.bin"/><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tags" Target="../tags/tag44.xml"/><Relationship Id="rId8" Type="http://schemas.openxmlformats.org/officeDocument/2006/relationships/slideLayout" Target="../slideLayouts/slideLayout53.xml"/><Relationship Id="rId3"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9BD0F79-2C3B-3DB8-56DB-9E85E5C269A4}"/>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2" name="think-cell data - do not delete" hidden="1">
                        <a:extLst>
                          <a:ext uri="{FF2B5EF4-FFF2-40B4-BE49-F238E27FC236}">
                            <a16:creationId xmlns:a16="http://schemas.microsoft.com/office/drawing/2014/main" id="{89BD0F79-2C3B-3DB8-56DB-9E85E5C269A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Google Shape;10;p10"/>
          <p:cNvSpPr/>
          <p:nvPr/>
        </p:nvSpPr>
        <p:spPr>
          <a:xfrm>
            <a:off x="0" y="0"/>
            <a:ext cx="12192000" cy="6858000"/>
          </a:xfrm>
          <a:custGeom>
            <a:avLst/>
            <a:gdLst/>
            <a:ahLst/>
            <a:cxnLst/>
            <a:rect l="l" t="t" r="r" b="b"/>
            <a:pathLst>
              <a:path w="19601815" h="12900660" extrusionOk="0">
                <a:moveTo>
                  <a:pt x="0" y="12900130"/>
                </a:moveTo>
                <a:lnTo>
                  <a:pt x="19601497" y="12900130"/>
                </a:lnTo>
                <a:lnTo>
                  <a:pt x="19601497" y="0"/>
                </a:lnTo>
                <a:lnTo>
                  <a:pt x="0" y="0"/>
                </a:lnTo>
                <a:lnTo>
                  <a:pt x="0" y="12900130"/>
                </a:lnTo>
                <a:close/>
              </a:path>
            </a:pathLst>
          </a:custGeom>
          <a:solidFill>
            <a:srgbClr val="F1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10"/>
          <p:cNvSpPr/>
          <p:nvPr/>
        </p:nvSpPr>
        <p:spPr>
          <a:xfrm>
            <a:off x="241609" y="195070"/>
            <a:ext cx="11708781" cy="6467860"/>
          </a:xfrm>
          <a:custGeom>
            <a:avLst/>
            <a:gdLst/>
            <a:ahLst/>
            <a:cxnLst/>
            <a:rect l="l" t="t" r="r" b="b"/>
            <a:pathLst>
              <a:path w="19601815" h="12900660" extrusionOk="0">
                <a:moveTo>
                  <a:pt x="0" y="12900130"/>
                </a:moveTo>
                <a:lnTo>
                  <a:pt x="19601497" y="12900130"/>
                </a:lnTo>
                <a:lnTo>
                  <a:pt x="19601497" y="0"/>
                </a:lnTo>
                <a:lnTo>
                  <a:pt x="0" y="0"/>
                </a:lnTo>
                <a:lnTo>
                  <a:pt x="0" y="12900130"/>
                </a:lnTo>
                <a:close/>
              </a:path>
            </a:pathLst>
          </a:custGeom>
          <a:solidFill>
            <a:schemeClr val="lt1">
              <a:alpha val="68235"/>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 name="Google Shape;1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40439"/>
              </a:buClr>
              <a:buSzPts val="3600"/>
              <a:buFont typeface="Arial"/>
              <a:buNone/>
              <a:defRPr sz="3600" b="1" i="0" u="none" strike="noStrike" cap="none">
                <a:solidFill>
                  <a:srgbClr val="04043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3CB2AC"/>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rgbClr val="3CB2AC"/>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rgbClr val="3CB2AC"/>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rgbClr val="3CB2AC"/>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rgbClr val="3CB2AC"/>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nb-NO"/>
              <a:t>Rapport til SG – Presentert av [Navn]</a:t>
            </a:r>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NO"/>
              <a:t>‹#›</a:t>
            </a:fld>
            <a:endParaRPr/>
          </a:p>
        </p:txBody>
      </p:sp>
    </p:spTree>
    <p:extLst>
      <p:ext uri="{BB962C8B-B14F-4D97-AF65-F5344CB8AC3E}">
        <p14:creationId xmlns:p14="http://schemas.microsoft.com/office/powerpoint/2010/main" val="1410594005"/>
      </p:ext>
    </p:extLst>
  </p:cSld>
  <p:clrMap bg1="lt1" tx1="dk1" bg2="dk2" tx2="lt2" accent1="accent1" accent2="accent2" accent3="accent3" accent4="accent4" accent5="accent5" accent6="accent6" hlink="hlink" folHlink="folHlink"/>
  <p:sldLayoutIdLst>
    <p:sldLayoutId id="2147483687" r:id="rId1"/>
    <p:sldLayoutId id="2147483663" r:id="rId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16EDDCA-B1A8-C730-2C2A-32BBE1EE0608}"/>
              </a:ext>
            </a:extLst>
          </p:cNvPr>
          <p:cNvGraphicFramePr>
            <a:graphicFrameLocks noChangeAspect="1"/>
          </p:cNvGraphicFramePr>
          <p:nvPr userDrawn="1">
            <p:custDataLst>
              <p:tags r:id="rId34"/>
            </p:custDataLst>
            <p:extLst>
              <p:ext uri="{D42A27DB-BD31-4B8C-83A1-F6EECF244321}">
                <p14:modId xmlns:p14="http://schemas.microsoft.com/office/powerpoint/2010/main" val="4045130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60" imgH="360" progId="TCLayout.ActiveDocument.1">
                  <p:embed/>
                </p:oleObj>
              </mc:Choice>
              <mc:Fallback>
                <p:oleObj name="think-cell Slide" r:id="rId35" imgW="360" imgH="360" progId="TCLayout.ActiveDocument.1">
                  <p:embed/>
                  <p:pic>
                    <p:nvPicPr>
                      <p:cNvPr id="2" name="think-cell data - do not delete" hidden="1">
                        <a:extLst>
                          <a:ext uri="{FF2B5EF4-FFF2-40B4-BE49-F238E27FC236}">
                            <a16:creationId xmlns:a16="http://schemas.microsoft.com/office/drawing/2014/main" id="{F16EDDCA-B1A8-C730-2C2A-32BBE1EE0608}"/>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1594" name="Google Shape;1594;p288"/>
          <p:cNvSpPr/>
          <p:nvPr/>
        </p:nvSpPr>
        <p:spPr>
          <a:xfrm>
            <a:off x="1" y="0"/>
            <a:ext cx="12218465" cy="6880352"/>
          </a:xfrm>
          <a:custGeom>
            <a:avLst/>
            <a:gdLst/>
            <a:ahLst/>
            <a:cxnLst/>
            <a:rect l="l" t="t" r="r" b="b"/>
            <a:pathLst>
              <a:path w="19601815" h="12900660" extrusionOk="0">
                <a:moveTo>
                  <a:pt x="0" y="12900130"/>
                </a:moveTo>
                <a:lnTo>
                  <a:pt x="19601497" y="12900130"/>
                </a:lnTo>
                <a:lnTo>
                  <a:pt x="19601497" y="0"/>
                </a:lnTo>
                <a:lnTo>
                  <a:pt x="0" y="0"/>
                </a:lnTo>
                <a:lnTo>
                  <a:pt x="0" y="12900130"/>
                </a:lnTo>
                <a:close/>
              </a:path>
            </a:pathLst>
          </a:custGeom>
          <a:solidFill>
            <a:srgbClr val="F1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nb-NO" sz="1867" b="0" i="0" u="none" strike="noStrike" cap="none">
              <a:solidFill>
                <a:schemeClr val="dk1"/>
              </a:solidFill>
              <a:latin typeface="Arial"/>
              <a:ea typeface="Arial"/>
              <a:cs typeface="Arial"/>
              <a:sym typeface="Arial"/>
            </a:endParaRPr>
          </a:p>
        </p:txBody>
      </p:sp>
      <p:sp>
        <p:nvSpPr>
          <p:cNvPr id="1595" name="Google Shape;1595;p288"/>
          <p:cNvSpPr/>
          <p:nvPr/>
        </p:nvSpPr>
        <p:spPr>
          <a:xfrm>
            <a:off x="241610" y="195071"/>
            <a:ext cx="11695749" cy="6493332"/>
          </a:xfrm>
          <a:custGeom>
            <a:avLst/>
            <a:gdLst/>
            <a:ahLst/>
            <a:cxnLst/>
            <a:rect l="l" t="t" r="r" b="b"/>
            <a:pathLst>
              <a:path w="19601815" h="12900660" extrusionOk="0">
                <a:moveTo>
                  <a:pt x="0" y="12900130"/>
                </a:moveTo>
                <a:lnTo>
                  <a:pt x="19601497" y="12900130"/>
                </a:lnTo>
                <a:lnTo>
                  <a:pt x="19601497" y="0"/>
                </a:lnTo>
                <a:lnTo>
                  <a:pt x="0" y="0"/>
                </a:lnTo>
                <a:lnTo>
                  <a:pt x="0" y="12900130"/>
                </a:lnTo>
                <a:close/>
              </a:path>
            </a:pathLst>
          </a:custGeom>
          <a:solidFill>
            <a:schemeClr val="lt1">
              <a:alpha val="6706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nb-NO" sz="1867" b="0" i="0" u="none" strike="noStrike" cap="none">
              <a:solidFill>
                <a:schemeClr val="dk1"/>
              </a:solidFill>
              <a:latin typeface="Arial"/>
              <a:ea typeface="Arial"/>
              <a:cs typeface="Arial"/>
              <a:sym typeface="Arial"/>
            </a:endParaRPr>
          </a:p>
        </p:txBody>
      </p:sp>
      <p:sp>
        <p:nvSpPr>
          <p:cNvPr id="1596" name="Google Shape;1596;p28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rgbClr val="040439"/>
              </a:buClr>
              <a:buSzPts val="2700"/>
              <a:buFont typeface="Arial"/>
              <a:buNone/>
              <a:defRPr sz="2700" b="1" i="0" u="none" strike="noStrike" cap="none">
                <a:solidFill>
                  <a:srgbClr val="040439"/>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lang="nb-NO"/>
          </a:p>
        </p:txBody>
      </p:sp>
      <p:sp>
        <p:nvSpPr>
          <p:cNvPr id="1597" name="Google Shape;1597;p28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42900" algn="l">
              <a:lnSpc>
                <a:spcPct val="90000"/>
              </a:lnSpc>
              <a:spcBef>
                <a:spcPts val="800"/>
              </a:spcBef>
              <a:spcAft>
                <a:spcPts val="0"/>
              </a:spcAft>
              <a:buClr>
                <a:srgbClr val="3CB2AC"/>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23850" algn="l">
              <a:lnSpc>
                <a:spcPct val="90000"/>
              </a:lnSpc>
              <a:spcBef>
                <a:spcPts val="400"/>
              </a:spcBef>
              <a:spcAft>
                <a:spcPts val="0"/>
              </a:spcAft>
              <a:buClr>
                <a:srgbClr val="3CB2AC"/>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7500" algn="l">
              <a:lnSpc>
                <a:spcPct val="90000"/>
              </a:lnSpc>
              <a:spcBef>
                <a:spcPts val="400"/>
              </a:spcBef>
              <a:spcAft>
                <a:spcPts val="0"/>
              </a:spcAft>
              <a:buClr>
                <a:srgbClr val="3CB2AC"/>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a:lnSpc>
                <a:spcPct val="90000"/>
              </a:lnSpc>
              <a:spcBef>
                <a:spcPts val="400"/>
              </a:spcBef>
              <a:spcAft>
                <a:spcPts val="0"/>
              </a:spcAft>
              <a:buClr>
                <a:srgbClr val="3CB2AC"/>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lnSpc>
                <a:spcPct val="90000"/>
              </a:lnSpc>
              <a:spcBef>
                <a:spcPts val="400"/>
              </a:spcBef>
              <a:spcAft>
                <a:spcPts val="0"/>
              </a:spcAft>
              <a:buClr>
                <a:srgbClr val="3CB2AC"/>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lang="nb-NO"/>
          </a:p>
        </p:txBody>
      </p:sp>
      <p:sp>
        <p:nvSpPr>
          <p:cNvPr id="1598" name="Google Shape;1598;p28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E"/>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lang="nb-NO"/>
          </a:p>
        </p:txBody>
      </p:sp>
      <p:sp>
        <p:nvSpPr>
          <p:cNvPr id="1599" name="Google Shape;1599;p28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E"/>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lang="nb-NO"/>
          </a:p>
        </p:txBody>
      </p:sp>
      <p:sp>
        <p:nvSpPr>
          <p:cNvPr id="1600" name="Google Shape;1600;p28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3238251994"/>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552FB9E-56FE-9B67-B629-0649AFC2EEA6}"/>
              </a:ext>
            </a:extLst>
          </p:cNvPr>
          <p:cNvGraphicFramePr>
            <a:graphicFrameLocks noChangeAspect="1"/>
          </p:cNvGraphicFramePr>
          <p:nvPr userDrawn="1">
            <p:custDataLst>
              <p:tags r:id="rId13"/>
            </p:custDataLst>
            <p:extLst>
              <p:ext uri="{D42A27DB-BD31-4B8C-83A1-F6EECF244321}">
                <p14:modId xmlns:p14="http://schemas.microsoft.com/office/powerpoint/2010/main" val="839144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8" name="think-cell data - do not delete" hidden="1">
                        <a:extLst>
                          <a:ext uri="{FF2B5EF4-FFF2-40B4-BE49-F238E27FC236}">
                            <a16:creationId xmlns:a16="http://schemas.microsoft.com/office/drawing/2014/main" id="{C552FB9E-56FE-9B67-B629-0649AFC2EEA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rtl="0">
              <a:defRPr sz="1200">
                <a:solidFill>
                  <a:schemeClr val="tx1">
                    <a:tint val="82000"/>
                  </a:schemeClr>
                </a:solidFill>
              </a:defRPr>
            </a:lvl1pPr>
          </a:lstStyle>
          <a:p>
            <a:fld id="{846CE7D5-CF57-46EF-B807-FDD0502418D4}" type="datetimeFigureOut">
              <a:rPr lang="nb-NO" smtClean="0"/>
              <a:pPr/>
              <a:t>18.03.2026</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rtl="0">
              <a:defRPr sz="1200">
                <a:solidFill>
                  <a:schemeClr val="tx1">
                    <a:tint val="82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rtl="0">
              <a:defRPr sz="1200">
                <a:solidFill>
                  <a:schemeClr val="tx1">
                    <a:tint val="82000"/>
                  </a:schemeClr>
                </a:solidFill>
              </a:defRPr>
            </a:lvl1pPr>
          </a:lstStyle>
          <a:p>
            <a:fld id="{330EA680-D336-4FF7-8B7A-9848BB0A1C32}" type="slidenum">
              <a:rPr lang="nb-NO" smtClean="0"/>
              <a:pPr/>
              <a:t>‹#›</a:t>
            </a:fld>
            <a:endParaRPr lang="nb-NO"/>
          </a:p>
        </p:txBody>
      </p:sp>
    </p:spTree>
    <p:extLst>
      <p:ext uri="{BB962C8B-B14F-4D97-AF65-F5344CB8AC3E}">
        <p14:creationId xmlns:p14="http://schemas.microsoft.com/office/powerpoint/2010/main" val="239107878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9767825-FC4B-37D5-D3D8-D95318A4B563}"/>
              </a:ext>
            </a:extLst>
          </p:cNvPr>
          <p:cNvGraphicFramePr>
            <a:graphicFrameLocks noChangeAspect="1"/>
          </p:cNvGraphicFramePr>
          <p:nvPr userDrawn="1">
            <p:custDataLst>
              <p:tags r:id="rId35"/>
            </p:custDataLst>
            <p:extLst>
              <p:ext uri="{D42A27DB-BD31-4B8C-83A1-F6EECF244321}">
                <p14:modId xmlns:p14="http://schemas.microsoft.com/office/powerpoint/2010/main" val="624799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60" imgH="360" progId="TCLayout.ActiveDocument.1">
                  <p:embed/>
                </p:oleObj>
              </mc:Choice>
              <mc:Fallback>
                <p:oleObj name="think-cell Slide" r:id="rId36" imgW="360" imgH="360" progId="TCLayout.ActiveDocument.1">
                  <p:embed/>
                  <p:pic>
                    <p:nvPicPr>
                      <p:cNvPr id="2" name="think-cell data - do not delete" hidden="1">
                        <a:extLst>
                          <a:ext uri="{FF2B5EF4-FFF2-40B4-BE49-F238E27FC236}">
                            <a16:creationId xmlns:a16="http://schemas.microsoft.com/office/drawing/2014/main" id="{09767825-FC4B-37D5-D3D8-D95318A4B563}"/>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971" name="Google Shape;971;p178"/>
          <p:cNvSpPr/>
          <p:nvPr/>
        </p:nvSpPr>
        <p:spPr>
          <a:xfrm>
            <a:off x="1" y="0"/>
            <a:ext cx="12218465" cy="6880352"/>
          </a:xfrm>
          <a:custGeom>
            <a:avLst/>
            <a:gdLst/>
            <a:ahLst/>
            <a:cxnLst/>
            <a:rect l="l" t="t" r="r" b="b"/>
            <a:pathLst>
              <a:path w="19601815" h="12900660" extrusionOk="0">
                <a:moveTo>
                  <a:pt x="0" y="12900130"/>
                </a:moveTo>
                <a:lnTo>
                  <a:pt x="19601497" y="12900130"/>
                </a:lnTo>
                <a:lnTo>
                  <a:pt x="19601497" y="0"/>
                </a:lnTo>
                <a:lnTo>
                  <a:pt x="0" y="0"/>
                </a:lnTo>
                <a:lnTo>
                  <a:pt x="0" y="12900130"/>
                </a:lnTo>
                <a:close/>
              </a:path>
            </a:pathLst>
          </a:custGeom>
          <a:solidFill>
            <a:srgbClr val="F1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nb-NO" sz="1867" b="0" i="0" u="none" strike="noStrike" cap="none">
              <a:solidFill>
                <a:schemeClr val="dk1"/>
              </a:solidFill>
              <a:latin typeface="Arial"/>
              <a:ea typeface="Arial"/>
              <a:cs typeface="Arial"/>
              <a:sym typeface="Arial"/>
            </a:endParaRPr>
          </a:p>
        </p:txBody>
      </p:sp>
      <p:sp>
        <p:nvSpPr>
          <p:cNvPr id="972" name="Google Shape;972;p178"/>
          <p:cNvSpPr/>
          <p:nvPr/>
        </p:nvSpPr>
        <p:spPr>
          <a:xfrm>
            <a:off x="241610" y="195071"/>
            <a:ext cx="11695749" cy="6493332"/>
          </a:xfrm>
          <a:custGeom>
            <a:avLst/>
            <a:gdLst/>
            <a:ahLst/>
            <a:cxnLst/>
            <a:rect l="l" t="t" r="r" b="b"/>
            <a:pathLst>
              <a:path w="19601815" h="12900660" extrusionOk="0">
                <a:moveTo>
                  <a:pt x="0" y="12900130"/>
                </a:moveTo>
                <a:lnTo>
                  <a:pt x="19601497" y="12900130"/>
                </a:lnTo>
                <a:lnTo>
                  <a:pt x="19601497" y="0"/>
                </a:lnTo>
                <a:lnTo>
                  <a:pt x="0" y="0"/>
                </a:lnTo>
                <a:lnTo>
                  <a:pt x="0" y="12900130"/>
                </a:lnTo>
                <a:close/>
              </a:path>
            </a:pathLst>
          </a:custGeom>
          <a:solidFill>
            <a:schemeClr val="lt1">
              <a:alpha val="67450"/>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nb-NO" sz="1867" b="0" i="0" u="none" strike="noStrike" cap="none">
              <a:solidFill>
                <a:schemeClr val="dk1"/>
              </a:solidFill>
              <a:latin typeface="Arial"/>
              <a:ea typeface="Arial"/>
              <a:cs typeface="Arial"/>
              <a:sym typeface="Arial"/>
            </a:endParaRPr>
          </a:p>
        </p:txBody>
      </p:sp>
      <p:sp>
        <p:nvSpPr>
          <p:cNvPr id="973" name="Google Shape;973;p17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rgbClr val="040439"/>
              </a:buClr>
              <a:buSzPts val="2700"/>
              <a:buFont typeface="Arial"/>
              <a:buNone/>
              <a:defRPr sz="2700" b="1" i="0" u="none" strike="noStrike" cap="none">
                <a:solidFill>
                  <a:srgbClr val="040439"/>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lang="nb-NO"/>
          </a:p>
        </p:txBody>
      </p:sp>
      <p:sp>
        <p:nvSpPr>
          <p:cNvPr id="974" name="Google Shape;974;p17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42900" algn="l">
              <a:lnSpc>
                <a:spcPct val="90000"/>
              </a:lnSpc>
              <a:spcBef>
                <a:spcPts val="800"/>
              </a:spcBef>
              <a:spcAft>
                <a:spcPts val="0"/>
              </a:spcAft>
              <a:buClr>
                <a:srgbClr val="3CB2AC"/>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23850" algn="l">
              <a:lnSpc>
                <a:spcPct val="90000"/>
              </a:lnSpc>
              <a:spcBef>
                <a:spcPts val="400"/>
              </a:spcBef>
              <a:spcAft>
                <a:spcPts val="0"/>
              </a:spcAft>
              <a:buClr>
                <a:srgbClr val="3CB2AC"/>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7500" algn="l">
              <a:lnSpc>
                <a:spcPct val="90000"/>
              </a:lnSpc>
              <a:spcBef>
                <a:spcPts val="400"/>
              </a:spcBef>
              <a:spcAft>
                <a:spcPts val="0"/>
              </a:spcAft>
              <a:buClr>
                <a:srgbClr val="3CB2AC"/>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a:lnSpc>
                <a:spcPct val="90000"/>
              </a:lnSpc>
              <a:spcBef>
                <a:spcPts val="400"/>
              </a:spcBef>
              <a:spcAft>
                <a:spcPts val="0"/>
              </a:spcAft>
              <a:buClr>
                <a:srgbClr val="3CB2AC"/>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lnSpc>
                <a:spcPct val="90000"/>
              </a:lnSpc>
              <a:spcBef>
                <a:spcPts val="400"/>
              </a:spcBef>
              <a:spcAft>
                <a:spcPts val="0"/>
              </a:spcAft>
              <a:buClr>
                <a:srgbClr val="3CB2AC"/>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lang="nb-NO"/>
          </a:p>
        </p:txBody>
      </p:sp>
      <p:sp>
        <p:nvSpPr>
          <p:cNvPr id="975" name="Google Shape;975;p17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E"/>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lang="nb-NO"/>
          </a:p>
        </p:txBody>
      </p:sp>
      <p:sp>
        <p:nvSpPr>
          <p:cNvPr id="976" name="Google Shape;976;p17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E"/>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lang="nb-NO"/>
          </a:p>
        </p:txBody>
      </p:sp>
      <p:sp>
        <p:nvSpPr>
          <p:cNvPr id="977" name="Google Shape;977;p17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E"/>
                </a:solidFill>
                <a:latin typeface="Arial"/>
                <a:ea typeface="Arial"/>
                <a:cs typeface="Arial"/>
                <a:sym typeface="Arial"/>
              </a:defRPr>
            </a:lvl9pPr>
          </a:lstStyle>
          <a:p>
            <a:fld id="{00000000-1234-1234-1234-123412341234}" type="slidenum">
              <a:rPr lang="nb-NO" smtClean="0"/>
              <a:pPr/>
              <a:t>‹#›</a:t>
            </a:fld>
            <a:endParaRPr lang="nb-NO"/>
          </a:p>
        </p:txBody>
      </p:sp>
    </p:spTree>
    <p:extLst>
      <p:ext uri="{BB962C8B-B14F-4D97-AF65-F5344CB8AC3E}">
        <p14:creationId xmlns:p14="http://schemas.microsoft.com/office/powerpoint/2010/main" val="1741719976"/>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46.xml"/><Relationship Id="rId1" Type="http://schemas.openxmlformats.org/officeDocument/2006/relationships/tags" Target="../tags/tag7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75.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84.xml"/><Relationship Id="rId6" Type="http://schemas.openxmlformats.org/officeDocument/2006/relationships/image" Target="../media/image20.emf"/><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5.xml"/><Relationship Id="rId6" Type="http://schemas.openxmlformats.org/officeDocument/2006/relationships/image" Target="../media/image20.emf"/><Relationship Id="rId5" Type="http://schemas.openxmlformats.org/officeDocument/2006/relationships/image" Target="../media/image1.emf"/><Relationship Id="rId4" Type="http://schemas.openxmlformats.org/officeDocument/2006/relationships/oleObject" Target="../embeddings/oleObject8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7.xml"/><Relationship Id="rId6" Type="http://schemas.openxmlformats.org/officeDocument/2006/relationships/image" Target="../media/image20.emf"/><Relationship Id="rId5" Type="http://schemas.openxmlformats.org/officeDocument/2006/relationships/image" Target="../media/image1.emf"/><Relationship Id="rId4" Type="http://schemas.openxmlformats.org/officeDocument/2006/relationships/oleObject" Target="../embeddings/oleObject8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88.xml"/><Relationship Id="rId6" Type="http://schemas.openxmlformats.org/officeDocument/2006/relationships/image" Target="../media/image20.emf"/><Relationship Id="rId5" Type="http://schemas.openxmlformats.org/officeDocument/2006/relationships/image" Target="../media/image1.emf"/><Relationship Id="rId4" Type="http://schemas.openxmlformats.org/officeDocument/2006/relationships/oleObject" Target="../embeddings/oleObject87.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89.xml"/><Relationship Id="rId6" Type="http://schemas.openxmlformats.org/officeDocument/2006/relationships/image" Target="../media/image20.emf"/><Relationship Id="rId5" Type="http://schemas.openxmlformats.org/officeDocument/2006/relationships/image" Target="../media/image1.emf"/><Relationship Id="rId4" Type="http://schemas.openxmlformats.org/officeDocument/2006/relationships/oleObject" Target="../embeddings/oleObject84.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76.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xml"/><Relationship Id="rId1" Type="http://schemas.openxmlformats.org/officeDocument/2006/relationships/tags" Target="../tags/tag77.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7.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8.bin"/><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tags" Target="../tags/tag78.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ags" Target="../tags/tag79.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79.bin"/></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svg"/><Relationship Id="rId2" Type="http://schemas.openxmlformats.org/officeDocument/2006/relationships/slideLayout" Target="../slideLayouts/slideLayout52.xml"/><Relationship Id="rId1" Type="http://schemas.openxmlformats.org/officeDocument/2006/relationships/tags" Target="../tags/tag80.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emf"/><Relationship Id="rId10" Type="http://schemas.openxmlformats.org/officeDocument/2006/relationships/image" Target="../media/image18.png"/><Relationship Id="rId4" Type="http://schemas.openxmlformats.org/officeDocument/2006/relationships/oleObject" Target="../embeddings/oleObject80.bin"/><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2.xml"/><Relationship Id="rId1" Type="http://schemas.openxmlformats.org/officeDocument/2006/relationships/tags" Target="../tags/tag81.xml"/><Relationship Id="rId5" Type="http://schemas.openxmlformats.org/officeDocument/2006/relationships/image" Target="../media/image12.emf"/><Relationship Id="rId4" Type="http://schemas.openxmlformats.org/officeDocument/2006/relationships/oleObject" Target="../embeddings/oleObject8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6.xml"/><Relationship Id="rId1" Type="http://schemas.openxmlformats.org/officeDocument/2006/relationships/tags" Target="../tags/tag82.xml"/><Relationship Id="rId5" Type="http://schemas.openxmlformats.org/officeDocument/2006/relationships/image" Target="../media/image12.emf"/><Relationship Id="rId4" Type="http://schemas.openxmlformats.org/officeDocument/2006/relationships/oleObject" Target="../embeddings/oleObject7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3.xml"/><Relationship Id="rId5" Type="http://schemas.openxmlformats.org/officeDocument/2006/relationships/image" Target="../media/image1.emf"/><Relationship Id="rId4" Type="http://schemas.openxmlformats.org/officeDocument/2006/relationships/oleObject" Target="../embeddings/oleObject8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a:extLst>
            <a:ext uri="{FF2B5EF4-FFF2-40B4-BE49-F238E27FC236}">
              <a16:creationId xmlns:a16="http://schemas.microsoft.com/office/drawing/2014/main" id="{09287B2C-B9BF-DDF6-5A9E-EAA22C60FB9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2CCF382-CDDD-28E4-A55E-D54AB8D2EAAE}"/>
              </a:ext>
            </a:extLst>
          </p:cNvPr>
          <p:cNvGraphicFramePr>
            <a:graphicFrameLocks noChangeAspect="1"/>
          </p:cNvGraphicFramePr>
          <p:nvPr>
            <p:custDataLst>
              <p:tags r:id="rId1"/>
            </p:custDataLst>
            <p:extLst>
              <p:ext uri="{D42A27DB-BD31-4B8C-83A1-F6EECF244321}">
                <p14:modId xmlns:p14="http://schemas.microsoft.com/office/powerpoint/2010/main" val="1427171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think-cell data - do not delete" hidden="1">
                        <a:extLst>
                          <a:ext uri="{FF2B5EF4-FFF2-40B4-BE49-F238E27FC236}">
                            <a16:creationId xmlns:a16="http://schemas.microsoft.com/office/drawing/2014/main" id="{62CCF382-CDDD-28E4-A55E-D54AB8D2EA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02" name="Google Shape;702;g3376fdc34da_0_0">
            <a:extLst>
              <a:ext uri="{FF2B5EF4-FFF2-40B4-BE49-F238E27FC236}">
                <a16:creationId xmlns:a16="http://schemas.microsoft.com/office/drawing/2014/main" id="{B5CA77E5-F713-C48B-FD5D-DE6848D0E15C}"/>
              </a:ext>
            </a:extLst>
          </p:cNvPr>
          <p:cNvSpPr txBox="1">
            <a:spLocks noGrp="1"/>
          </p:cNvSpPr>
          <p:nvPr>
            <p:ph type="title"/>
          </p:nvPr>
        </p:nvSpPr>
        <p:spPr>
          <a:xfrm>
            <a:off x="760189" y="2477923"/>
            <a:ext cx="10060211" cy="1800001"/>
          </a:xfrm>
          <a:prstGeom prst="rect">
            <a:avLst/>
          </a:prstGeom>
          <a:noFill/>
          <a:ln>
            <a:noFill/>
          </a:ln>
        </p:spPr>
        <p:txBody>
          <a:bodyPr spcFirstLastPara="1" wrap="square" lIns="0" tIns="48575" rIns="97125" bIns="48575" anchor="t" anchorCtr="0">
            <a:normAutofit/>
          </a:bodyPr>
          <a:lstStyle/>
          <a:p>
            <a:pPr lvl="0" algn="l">
              <a:lnSpc>
                <a:spcPct val="100000"/>
              </a:lnSpc>
              <a:buClr>
                <a:schemeClr val="dk1"/>
              </a:buClr>
              <a:buSzPts val="4700"/>
            </a:pPr>
            <a:r>
              <a:rPr lang="nb-NO" sz="1600">
                <a:solidFill>
                  <a:schemeClr val="accent3"/>
                </a:solidFill>
              </a:rPr>
              <a:t>Digital hjemmeoppfølging (DHO)</a:t>
            </a:r>
            <a:br>
              <a:rPr lang="nb-NO" sz="1600">
                <a:solidFill>
                  <a:srgbClr val="F96032"/>
                </a:solidFill>
              </a:rPr>
            </a:br>
            <a:r>
              <a:rPr lang="nb-NO" sz="3200">
                <a:solidFill>
                  <a:srgbClr val="20217A"/>
                </a:solidFill>
              </a:rPr>
              <a:t>Introduksjon til gevinstarbeid </a:t>
            </a:r>
            <a:br>
              <a:rPr lang="nb-NO" sz="3200">
                <a:solidFill>
                  <a:srgbClr val="20217A"/>
                </a:solidFill>
              </a:rPr>
            </a:br>
            <a:r>
              <a:rPr lang="nb-NO" sz="3200">
                <a:solidFill>
                  <a:srgbClr val="20217A"/>
                </a:solidFill>
              </a:rPr>
              <a:t>og veiledning til bruk av InnoMeds gevinstverktøy</a:t>
            </a:r>
            <a:endParaRPr sz="4000">
              <a:solidFill>
                <a:srgbClr val="20217A"/>
              </a:solidFill>
            </a:endParaRPr>
          </a:p>
        </p:txBody>
      </p:sp>
      <p:sp>
        <p:nvSpPr>
          <p:cNvPr id="1267" name="Slide Number Placeholder 1266">
            <a:extLst>
              <a:ext uri="{FF2B5EF4-FFF2-40B4-BE49-F238E27FC236}">
                <a16:creationId xmlns:a16="http://schemas.microsoft.com/office/drawing/2014/main" id="{2AEA9829-90A6-8D75-459B-8D15A68A0A2B}"/>
              </a:ext>
            </a:extLst>
          </p:cNvPr>
          <p:cNvSpPr>
            <a:spLocks noGrp="1"/>
          </p:cNvSpPr>
          <p:nvPr>
            <p:ph type="sldNum" idx="4294967295"/>
          </p:nvPr>
        </p:nvSpPr>
        <p:spPr>
          <a:xfrm>
            <a:off x="9448800" y="6218238"/>
            <a:ext cx="2743200" cy="365125"/>
          </a:xfrm>
        </p:spPr>
        <p:txBody>
          <a:bodyPr/>
          <a:lstStyle/>
          <a:p>
            <a:pPr marL="0" lvl="0" indent="0" algn="r" rtl="0">
              <a:spcBef>
                <a:spcPts val="0"/>
              </a:spcBef>
              <a:spcAft>
                <a:spcPts val="0"/>
              </a:spcAft>
              <a:buNone/>
            </a:pPr>
            <a:fld id="{00000000-1234-1234-1234-123412341234}" type="slidenum">
              <a:rPr lang="no" smtClean="0"/>
              <a:pPr marL="0" lvl="0" indent="0" algn="r" rtl="0">
                <a:spcBef>
                  <a:spcPts val="0"/>
                </a:spcBef>
                <a:spcAft>
                  <a:spcPts val="0"/>
                </a:spcAft>
                <a:buNone/>
              </a:pPr>
              <a:t>1</a:t>
            </a:fld>
            <a:endParaRPr lang="no"/>
          </a:p>
        </p:txBody>
      </p:sp>
      <p:sp>
        <p:nvSpPr>
          <p:cNvPr id="703" name="Google Shape;703;g3376fdc34da_0_0">
            <a:extLst>
              <a:ext uri="{FF2B5EF4-FFF2-40B4-BE49-F238E27FC236}">
                <a16:creationId xmlns:a16="http://schemas.microsoft.com/office/drawing/2014/main" id="{06A0E2D6-53C2-F65B-5412-184950415A97}"/>
              </a:ext>
            </a:extLst>
          </p:cNvPr>
          <p:cNvSpPr txBox="1"/>
          <p:nvPr/>
        </p:nvSpPr>
        <p:spPr>
          <a:xfrm>
            <a:off x="772631" y="1981200"/>
            <a:ext cx="184800" cy="390600"/>
          </a:xfrm>
          <a:prstGeom prst="rect">
            <a:avLst/>
          </a:prstGeom>
          <a:noFill/>
          <a:ln>
            <a:noFill/>
          </a:ln>
        </p:spPr>
        <p:txBody>
          <a:bodyPr spcFirstLastPara="1" wrap="square" lIns="97125" tIns="48575" rIns="97125" bIns="485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040439"/>
              </a:solidFill>
              <a:effectLst/>
              <a:uLnTx/>
              <a:uFillTx/>
              <a:latin typeface="Arial"/>
              <a:ea typeface="Arial"/>
              <a:cs typeface="Arial"/>
              <a:sym typeface="Arial"/>
            </a:endParaRPr>
          </a:p>
        </p:txBody>
      </p:sp>
      <p:pic>
        <p:nvPicPr>
          <p:cNvPr id="4" name="Picture 6">
            <a:extLst>
              <a:ext uri="{FF2B5EF4-FFF2-40B4-BE49-F238E27FC236}">
                <a16:creationId xmlns:a16="http://schemas.microsoft.com/office/drawing/2014/main" id="{296A532B-9F41-2ECB-3EF6-7C91E5AEA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5951" y="427792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3984EAB0-619D-A37B-3EA6-F9B1786F40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7431" y="427792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1E09F00E-EFA6-66F3-1431-4A2E763975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911" y="4277925"/>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586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1421180B-134C-5E8D-D172-285ACB66BC88}"/>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DAB2D8BA-F3E7-A3AD-5114-7D92A60A3EB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5" name="think-cell data - do not delete" hidden="1">
                        <a:extLst>
                          <a:ext uri="{FF2B5EF4-FFF2-40B4-BE49-F238E27FC236}">
                            <a16:creationId xmlns:a16="http://schemas.microsoft.com/office/drawing/2014/main" id="{DAB2D8BA-F3E7-A3AD-5114-7D92A60A3E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9" name="Google Shape;749;g3376fdc34da_0_802">
            <a:extLst>
              <a:ext uri="{FF2B5EF4-FFF2-40B4-BE49-F238E27FC236}">
                <a16:creationId xmlns:a16="http://schemas.microsoft.com/office/drawing/2014/main" id="{C7738F1D-2D44-D617-985B-1D8B7ED1FD7A}"/>
              </a:ext>
            </a:extLst>
          </p:cNvPr>
          <p:cNvSpPr txBox="1">
            <a:spLocks noGrp="1"/>
          </p:cNvSpPr>
          <p:nvPr>
            <p:ph type="title"/>
          </p:nvPr>
        </p:nvSpPr>
        <p:spPr>
          <a:xfrm>
            <a:off x="726831" y="609233"/>
            <a:ext cx="5369169" cy="59291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b-NO" sz="2800">
                <a:solidFill>
                  <a:srgbClr val="20207A"/>
                </a:solidFill>
              </a:rPr>
              <a:t>Om gevinstverktøyet</a:t>
            </a:r>
            <a:endParaRPr sz="2800">
              <a:solidFill>
                <a:srgbClr val="20207A"/>
              </a:solidFill>
            </a:endParaRPr>
          </a:p>
        </p:txBody>
      </p:sp>
      <p:sp>
        <p:nvSpPr>
          <p:cNvPr id="3" name="Google Shape;733;p138">
            <a:extLst>
              <a:ext uri="{FF2B5EF4-FFF2-40B4-BE49-F238E27FC236}">
                <a16:creationId xmlns:a16="http://schemas.microsoft.com/office/drawing/2014/main" id="{EC676770-8BAE-261C-8981-83B243BB8B75}"/>
              </a:ext>
            </a:extLst>
          </p:cNvPr>
          <p:cNvSpPr txBox="1">
            <a:spLocks/>
          </p:cNvSpPr>
          <p:nvPr/>
        </p:nvSpPr>
        <p:spPr>
          <a:xfrm>
            <a:off x="726830" y="1367049"/>
            <a:ext cx="5888441" cy="2910569"/>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fontAlgn="base">
              <a:buFont typeface="Arial" panose="020B0604020202020204" pitchFamily="34" charset="0"/>
              <a:buChar char="•"/>
            </a:pPr>
            <a:r>
              <a:rPr lang="nb-NO" sz="1100" err="1"/>
              <a:t>InnoMed</a:t>
            </a:r>
            <a:r>
              <a:rPr lang="nb-NO" sz="1100"/>
              <a:t> har utviklet et verktøy for å måle og følge opp gevinster av digital </a:t>
            </a:r>
            <a:r>
              <a:rPr lang="nb-NO" sz="1100" err="1"/>
              <a:t>hjemmeoppfølging</a:t>
            </a:r>
            <a:r>
              <a:rPr lang="nb-NO" sz="1100"/>
              <a:t> (DHO) egnet til bruk for kommunale tjenester. Det foreligger flere versjoner av </a:t>
            </a:r>
            <a:r>
              <a:rPr lang="nb-NO" sz="1100" err="1"/>
              <a:t>verketøyet</a:t>
            </a:r>
            <a:r>
              <a:rPr lang="nb-NO" sz="1100"/>
              <a:t>, men denne veilederen er utviklet til «</a:t>
            </a:r>
            <a:r>
              <a:rPr lang="nb-NO" sz="1100" i="1"/>
              <a:t>Forenklet versjon 2</a:t>
            </a:r>
            <a:r>
              <a:rPr lang="nb-NO" sz="1100"/>
              <a:t>».</a:t>
            </a:r>
            <a:br>
              <a:rPr lang="nb-NO" sz="1100"/>
            </a:br>
            <a:endParaRPr lang="nb-NO" sz="1100"/>
          </a:p>
          <a:p>
            <a:pPr marL="171450" indent="-171450" fontAlgn="base">
              <a:buFont typeface="Arial" panose="020B0604020202020204" pitchFamily="34" charset="0"/>
              <a:buChar char="•"/>
            </a:pPr>
            <a:r>
              <a:rPr lang="nb-NO" sz="1100"/>
              <a:t>Verktøyet bygger på en gevinstmodell som sammenligner situasjonen før og etter innføring av DHO. Det tar utgangspunkt i en </a:t>
            </a:r>
            <a:r>
              <a:rPr lang="nb-NO" sz="1100" err="1"/>
              <a:t>nullpunktsmåling</a:t>
            </a:r>
            <a:r>
              <a:rPr lang="nb-NO" sz="1100"/>
              <a:t> for aktiviteter som hjemmebesøk, sykehusopphold og korttidsopphold som deretter brukes som en referanseverdi påfølgende målinger sammenlignes mot.</a:t>
            </a:r>
            <a:br>
              <a:rPr lang="nb-NO" sz="1100"/>
            </a:br>
            <a:endParaRPr lang="nb-NO" sz="1100"/>
          </a:p>
          <a:p>
            <a:pPr marL="171450" indent="-171450" fontAlgn="base">
              <a:buFont typeface="Arial" panose="020B0604020202020204" pitchFamily="34" charset="0"/>
              <a:buChar char="•"/>
            </a:pPr>
            <a:r>
              <a:rPr lang="nb-NO" sz="1100"/>
              <a:t>Slik synliggjøres endringer i ressursbruk og kostnader over tid i målingene som gjøres. </a:t>
            </a:r>
          </a:p>
          <a:p>
            <a:pPr fontAlgn="base"/>
            <a:endParaRPr lang="nb-NO" sz="1100"/>
          </a:p>
          <a:p>
            <a:pPr marL="171450" indent="-171450" fontAlgn="base">
              <a:buFont typeface="Arial" panose="020B0604020202020204" pitchFamily="34" charset="0"/>
              <a:buChar char="•"/>
            </a:pPr>
            <a:r>
              <a:rPr lang="nb-NO" sz="1100" kern="0"/>
              <a:t>Før verktøyet tas i bruk er det viktig å jobbe med forankring og kommunikasjon for interessentene som er involvert. Ved samhandling mellom kommuner og sykehus kan det være hensiktsmessig å sikre en felles forståelse av hvordan gevinstverktøyet skal anvendes.</a:t>
            </a:r>
          </a:p>
          <a:p>
            <a:pPr marL="171450" indent="-171450" fontAlgn="base">
              <a:buFont typeface="Arial" panose="020B0604020202020204" pitchFamily="34" charset="0"/>
              <a:buChar char="•"/>
            </a:pPr>
            <a:endParaRPr lang="nb-NO" sz="1100" kern="0"/>
          </a:p>
          <a:p>
            <a:pPr marL="171450" indent="-171450" fontAlgn="base">
              <a:buFont typeface="Arial" panose="020B0604020202020204" pitchFamily="34" charset="0"/>
              <a:buChar char="•"/>
            </a:pPr>
            <a:endParaRPr lang="nb-NO" sz="1100"/>
          </a:p>
          <a:p>
            <a:pPr>
              <a:lnSpc>
                <a:spcPct val="150000"/>
              </a:lnSpc>
              <a:buClr>
                <a:srgbClr val="7BD2CD"/>
              </a:buClr>
              <a:buSzPct val="130000"/>
            </a:pPr>
            <a:endParaRPr lang="nb-NO" sz="900" kern="0"/>
          </a:p>
          <a:p>
            <a:pPr marL="171450" indent="-171450">
              <a:lnSpc>
                <a:spcPct val="200000"/>
              </a:lnSpc>
              <a:buClr>
                <a:srgbClr val="7BD2CD"/>
              </a:buClr>
              <a:buSzPct val="130000"/>
              <a:buFont typeface="Arial" panose="020B0604020202020204" pitchFamily="34" charset="0"/>
              <a:buChar char="•"/>
            </a:pPr>
            <a:endParaRPr lang="nb-NO" sz="1100"/>
          </a:p>
          <a:p>
            <a:pPr marL="171450" indent="-171450">
              <a:lnSpc>
                <a:spcPct val="200000"/>
              </a:lnSpc>
              <a:buClr>
                <a:srgbClr val="7BD2CD"/>
              </a:buClr>
              <a:buSzPct val="130000"/>
              <a:buFont typeface="Arial" panose="020B0604020202020204" pitchFamily="34" charset="0"/>
              <a:buChar char="•"/>
            </a:pPr>
            <a:endParaRPr lang="nb-NO" sz="1050"/>
          </a:p>
        </p:txBody>
      </p:sp>
      <p:grpSp>
        <p:nvGrpSpPr>
          <p:cNvPr id="4" name="Group 3">
            <a:extLst>
              <a:ext uri="{FF2B5EF4-FFF2-40B4-BE49-F238E27FC236}">
                <a16:creationId xmlns:a16="http://schemas.microsoft.com/office/drawing/2014/main" id="{FA6E2631-B8DC-5271-AE7C-51A847F1B881}"/>
              </a:ext>
            </a:extLst>
          </p:cNvPr>
          <p:cNvGrpSpPr/>
          <p:nvPr/>
        </p:nvGrpSpPr>
        <p:grpSpPr>
          <a:xfrm>
            <a:off x="779413" y="4241992"/>
            <a:ext cx="4393089" cy="2115103"/>
            <a:chOff x="838199" y="3703986"/>
            <a:chExt cx="4393089" cy="2115103"/>
          </a:xfrm>
        </p:grpSpPr>
        <p:sp>
          <p:nvSpPr>
            <p:cNvPr id="5" name="Rectangle 4">
              <a:extLst>
                <a:ext uri="{FF2B5EF4-FFF2-40B4-BE49-F238E27FC236}">
                  <a16:creationId xmlns:a16="http://schemas.microsoft.com/office/drawing/2014/main" id="{2FBAF471-D1D9-0D4D-840D-A7D3B297D920}"/>
                </a:ext>
              </a:extLst>
            </p:cNvPr>
            <p:cNvSpPr>
              <a:spLocks/>
            </p:cNvSpPr>
            <p:nvPr/>
          </p:nvSpPr>
          <p:spPr>
            <a:xfrm>
              <a:off x="838199" y="3703986"/>
              <a:ext cx="4393089" cy="2060636"/>
            </a:xfrm>
            <a:prstGeom prst="rect">
              <a:avLst/>
            </a:prstGeom>
            <a:solidFill>
              <a:srgbClr val="CFD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j-lt"/>
              </a:endParaRPr>
            </a:p>
          </p:txBody>
        </p:sp>
        <p:sp>
          <p:nvSpPr>
            <p:cNvPr id="6" name="Google Shape;733;p138">
              <a:extLst>
                <a:ext uri="{FF2B5EF4-FFF2-40B4-BE49-F238E27FC236}">
                  <a16:creationId xmlns:a16="http://schemas.microsoft.com/office/drawing/2014/main" id="{10DBC17B-342E-50A9-61AE-391AF9619981}"/>
                </a:ext>
              </a:extLst>
            </p:cNvPr>
            <p:cNvSpPr txBox="1">
              <a:spLocks/>
            </p:cNvSpPr>
            <p:nvPr/>
          </p:nvSpPr>
          <p:spPr>
            <a:xfrm>
              <a:off x="959020" y="3758453"/>
              <a:ext cx="4151445" cy="2060636"/>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rgbClr val="7BD2CD"/>
                </a:buClr>
                <a:buSzPct val="130000"/>
              </a:pPr>
              <a:r>
                <a:rPr lang="nb-NO" sz="1200"/>
                <a:t>Verktøyet er beslutningsstøtte, ikke et selvstendig grunnlag for investeringsbeslutninger. Resultater bør vurderes sammen med andre kvantitative og kvalitative analyser, samt et helhetlig bilde av kvalitet, ressursbruk og kostnader.</a:t>
              </a:r>
            </a:p>
            <a:p>
              <a:pPr>
                <a:lnSpc>
                  <a:spcPct val="150000"/>
                </a:lnSpc>
                <a:buClr>
                  <a:srgbClr val="7BD2CD"/>
                </a:buClr>
                <a:buSzPct val="130000"/>
              </a:pPr>
              <a:endParaRPr lang="nb-NO" sz="1200"/>
            </a:p>
          </p:txBody>
        </p:sp>
      </p:grpSp>
      <p:pic>
        <p:nvPicPr>
          <p:cNvPr id="11" name="Picture 10">
            <a:extLst>
              <a:ext uri="{FF2B5EF4-FFF2-40B4-BE49-F238E27FC236}">
                <a16:creationId xmlns:a16="http://schemas.microsoft.com/office/drawing/2014/main" id="{E0651B04-CF75-4F4A-CA02-EA8A1001E941}"/>
              </a:ext>
            </a:extLst>
          </p:cNvPr>
          <p:cNvPicPr>
            <a:picLocks noChangeAspect="1"/>
          </p:cNvPicPr>
          <p:nvPr/>
        </p:nvPicPr>
        <p:blipFill>
          <a:blip r:embed="rId6"/>
          <a:stretch>
            <a:fillRect/>
          </a:stretch>
        </p:blipFill>
        <p:spPr>
          <a:xfrm>
            <a:off x="4794490" y="4051349"/>
            <a:ext cx="707053" cy="615909"/>
          </a:xfrm>
          <a:prstGeom prst="rect">
            <a:avLst/>
          </a:prstGeom>
        </p:spPr>
      </p:pic>
      <p:pic>
        <p:nvPicPr>
          <p:cNvPr id="8" name="Picture 7">
            <a:extLst>
              <a:ext uri="{FF2B5EF4-FFF2-40B4-BE49-F238E27FC236}">
                <a16:creationId xmlns:a16="http://schemas.microsoft.com/office/drawing/2014/main" id="{0C202AD4-407B-1AF0-777D-E0C70B49775B}"/>
              </a:ext>
            </a:extLst>
          </p:cNvPr>
          <p:cNvPicPr>
            <a:picLocks noChangeAspect="1"/>
          </p:cNvPicPr>
          <p:nvPr/>
        </p:nvPicPr>
        <p:blipFill>
          <a:blip r:embed="rId7"/>
          <a:stretch>
            <a:fillRect/>
          </a:stretch>
        </p:blipFill>
        <p:spPr>
          <a:xfrm>
            <a:off x="6901619" y="1187333"/>
            <a:ext cx="4510968" cy="3269999"/>
          </a:xfrm>
          <a:prstGeom prst="rect">
            <a:avLst/>
          </a:prstGeom>
        </p:spPr>
      </p:pic>
    </p:spTree>
    <p:extLst>
      <p:ext uri="{BB962C8B-B14F-4D97-AF65-F5344CB8AC3E}">
        <p14:creationId xmlns:p14="http://schemas.microsoft.com/office/powerpoint/2010/main" val="2437005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9E1E35EF-DC22-EC07-45C1-FC464E3A8694}"/>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5BA77745-68CD-1B7C-DAF0-EBD4BBEA60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5" name="think-cell data - do not delete" hidden="1">
                        <a:extLst>
                          <a:ext uri="{FF2B5EF4-FFF2-40B4-BE49-F238E27FC236}">
                            <a16:creationId xmlns:a16="http://schemas.microsoft.com/office/drawing/2014/main" id="{5BA77745-68CD-1B7C-DAF0-EBD4BBEA60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50BE95EF-9873-8CD4-F8B2-6E21BDC97536}"/>
              </a:ext>
            </a:extLst>
          </p:cNvPr>
          <p:cNvSpPr>
            <a:spLocks/>
          </p:cNvSpPr>
          <p:nvPr/>
        </p:nvSpPr>
        <p:spPr>
          <a:xfrm>
            <a:off x="6845695" y="171832"/>
            <a:ext cx="5099195" cy="6511356"/>
          </a:xfrm>
          <a:prstGeom prst="rect">
            <a:avLst/>
          </a:prstGeom>
          <a:solidFill>
            <a:srgbClr val="CFD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j-lt"/>
            </a:endParaRPr>
          </a:p>
        </p:txBody>
      </p:sp>
      <p:sp>
        <p:nvSpPr>
          <p:cNvPr id="749" name="Google Shape;749;g3376fdc34da_0_802">
            <a:extLst>
              <a:ext uri="{FF2B5EF4-FFF2-40B4-BE49-F238E27FC236}">
                <a16:creationId xmlns:a16="http://schemas.microsoft.com/office/drawing/2014/main" id="{F1DE0D42-457C-6829-C8DF-8956471D5B22}"/>
              </a:ext>
            </a:extLst>
          </p:cNvPr>
          <p:cNvSpPr txBox="1">
            <a:spLocks noGrp="1"/>
          </p:cNvSpPr>
          <p:nvPr>
            <p:ph type="title"/>
          </p:nvPr>
        </p:nvSpPr>
        <p:spPr>
          <a:xfrm>
            <a:off x="726831" y="609233"/>
            <a:ext cx="5369169" cy="59291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b-NO" sz="2800">
                <a:solidFill>
                  <a:srgbClr val="20207A"/>
                </a:solidFill>
              </a:rPr>
              <a:t>Hva skal fylles ut og av hvem</a:t>
            </a:r>
            <a:endParaRPr sz="2800">
              <a:solidFill>
                <a:srgbClr val="20207A"/>
              </a:solidFill>
            </a:endParaRPr>
          </a:p>
        </p:txBody>
      </p:sp>
      <p:sp>
        <p:nvSpPr>
          <p:cNvPr id="2" name="Google Shape;733;p138">
            <a:extLst>
              <a:ext uri="{FF2B5EF4-FFF2-40B4-BE49-F238E27FC236}">
                <a16:creationId xmlns:a16="http://schemas.microsoft.com/office/drawing/2014/main" id="{410E5628-93D6-4420-AB59-3E94757C6213}"/>
              </a:ext>
            </a:extLst>
          </p:cNvPr>
          <p:cNvSpPr txBox="1">
            <a:spLocks/>
          </p:cNvSpPr>
          <p:nvPr/>
        </p:nvSpPr>
        <p:spPr>
          <a:xfrm>
            <a:off x="833200" y="2315876"/>
            <a:ext cx="5426405" cy="3458637"/>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nb-NO" sz="1100" b="1"/>
              <a:t>Hvem gjør hva</a:t>
            </a:r>
          </a:p>
          <a:p>
            <a:pPr marL="171450" indent="-171450">
              <a:spcBef>
                <a:spcPts val="600"/>
              </a:spcBef>
              <a:buFont typeface="Arial" panose="020B0604020202020204" pitchFamily="34" charset="0"/>
              <a:buChar char="•"/>
            </a:pPr>
            <a:r>
              <a:rPr lang="nb-NO" sz="1100"/>
              <a:t>Hvert prosjekt bør ha en person som er </a:t>
            </a:r>
            <a:r>
              <a:rPr lang="nb-NO" sz="1050"/>
              <a:t>ansvarlig</a:t>
            </a:r>
            <a:r>
              <a:rPr lang="nb-NO" sz="1100"/>
              <a:t> for selve gevinstverktøyet, men det er opp til hvert enkelt prosjekt å avgjøre hvem som har ansvar for hvilke oppgaver. </a:t>
            </a:r>
          </a:p>
          <a:p>
            <a:pPr marL="171450" indent="-171450">
              <a:spcBef>
                <a:spcPts val="600"/>
              </a:spcBef>
              <a:buFont typeface="Arial" panose="020B0604020202020204" pitchFamily="34" charset="0"/>
              <a:buChar char="•"/>
            </a:pPr>
            <a:r>
              <a:rPr lang="nb-NO" sz="1100"/>
              <a:t>Ofte er det slik at </a:t>
            </a:r>
            <a:r>
              <a:rPr lang="nb-NO" sz="1100" b="1"/>
              <a:t>prosjektleder </a:t>
            </a:r>
            <a:r>
              <a:rPr lang="nb-NO" sz="1100"/>
              <a:t>setter opp verktøyet første gang med tall fra økonomiavdelingen, IT-avdelingen med flere. Deretter registrerer helsepersonell data fra tjenesten, mens prosjektleder følger utviklingen og bruker resultatene i møter og rapportering. </a:t>
            </a:r>
          </a:p>
          <a:p>
            <a:pPr marL="285750" indent="-285750">
              <a:spcBef>
                <a:spcPts val="600"/>
              </a:spcBef>
              <a:buFont typeface="Arial" panose="020B0604020202020204" pitchFamily="34" charset="0"/>
              <a:buChar char="•"/>
            </a:pPr>
            <a:endParaRPr lang="nb-NO" sz="1100"/>
          </a:p>
          <a:p>
            <a:pPr>
              <a:spcBef>
                <a:spcPts val="600"/>
              </a:spcBef>
            </a:pPr>
            <a:r>
              <a:rPr lang="nb-NO" sz="1100" b="1"/>
              <a:t>Hvilke felt i regnearkene skal fylles ut?</a:t>
            </a:r>
          </a:p>
          <a:p>
            <a:pPr marL="285750" indent="-285750">
              <a:spcBef>
                <a:spcPts val="600"/>
              </a:spcBef>
              <a:buFont typeface="Arial" panose="020B0604020202020204" pitchFamily="34" charset="0"/>
              <a:buChar char="•"/>
            </a:pPr>
            <a:r>
              <a:rPr lang="nb-NO" sz="1100"/>
              <a:t>Gule celler - Alle felter dere kan skrive i er gule. Ikke alle gule felt må fylles ut, dette kan variere fra prosjekt til prosjekt. </a:t>
            </a:r>
          </a:p>
          <a:p>
            <a:pPr marL="285750" indent="-285750">
              <a:spcBef>
                <a:spcPts val="600"/>
              </a:spcBef>
              <a:buFont typeface="Arial" panose="020B0604020202020204" pitchFamily="34" charset="0"/>
              <a:buChar char="•"/>
            </a:pPr>
            <a:r>
              <a:rPr lang="nb-NO" sz="1100" u="sng">
                <a:solidFill>
                  <a:srgbClr val="C00000"/>
                </a:solidFill>
              </a:rPr>
              <a:t>Felt med piler obligatoriske. </a:t>
            </a:r>
            <a:r>
              <a:rPr lang="nb-NO" sz="1100"/>
              <a:t>Disse må fylles ut for at beregningene skal bli riktige.</a:t>
            </a:r>
          </a:p>
          <a:p>
            <a:pPr marL="285750" indent="-285750">
              <a:spcBef>
                <a:spcPts val="600"/>
              </a:spcBef>
              <a:buFont typeface="Arial" panose="020B0604020202020204" pitchFamily="34" charset="0"/>
              <a:buChar char="•"/>
            </a:pPr>
            <a:r>
              <a:rPr lang="nb-NO" sz="1100"/>
              <a:t>Hvite celler er låst for å gjøre registreringen brukervennlig og redusere feil.</a:t>
            </a:r>
          </a:p>
          <a:p>
            <a:pPr marL="285750" indent="-285750">
              <a:spcBef>
                <a:spcPts val="600"/>
              </a:spcBef>
              <a:buFont typeface="Arial" panose="020B0604020202020204" pitchFamily="34" charset="0"/>
              <a:buChar char="•"/>
            </a:pPr>
            <a:endParaRPr lang="nb-NO" sz="1050"/>
          </a:p>
          <a:p>
            <a:pPr marL="171450" indent="-171450">
              <a:lnSpc>
                <a:spcPct val="200000"/>
              </a:lnSpc>
              <a:buClr>
                <a:srgbClr val="7BD2CD"/>
              </a:buClr>
              <a:buSzPct val="130000"/>
              <a:buFont typeface="Arial" panose="020B0604020202020204" pitchFamily="34" charset="0"/>
              <a:buChar char="•"/>
            </a:pPr>
            <a:endParaRPr lang="nb-NO" sz="1100"/>
          </a:p>
          <a:p>
            <a:pPr marL="171450" indent="-171450">
              <a:lnSpc>
                <a:spcPct val="200000"/>
              </a:lnSpc>
              <a:buClr>
                <a:srgbClr val="7BD2CD"/>
              </a:buClr>
              <a:buSzPct val="130000"/>
              <a:buFont typeface="Arial" panose="020B0604020202020204" pitchFamily="34" charset="0"/>
              <a:buChar char="•"/>
            </a:pPr>
            <a:endParaRPr lang="nb-NO" sz="1050"/>
          </a:p>
        </p:txBody>
      </p:sp>
      <p:sp>
        <p:nvSpPr>
          <p:cNvPr id="8" name="TextBox 7">
            <a:extLst>
              <a:ext uri="{FF2B5EF4-FFF2-40B4-BE49-F238E27FC236}">
                <a16:creationId xmlns:a16="http://schemas.microsoft.com/office/drawing/2014/main" id="{55BD8644-6B13-548F-418B-65EA772A0CDA}"/>
              </a:ext>
            </a:extLst>
          </p:cNvPr>
          <p:cNvSpPr txBox="1"/>
          <p:nvPr/>
        </p:nvSpPr>
        <p:spPr>
          <a:xfrm>
            <a:off x="7009300" y="1319240"/>
            <a:ext cx="4513105" cy="4216539"/>
          </a:xfrm>
          <a:prstGeom prst="rect">
            <a:avLst/>
          </a:prstGeom>
          <a:noFill/>
        </p:spPr>
        <p:txBody>
          <a:bodyPr wrap="square" lIns="91440" tIns="45720" rIns="91440" bIns="45720" anchor="t">
            <a:spAutoFit/>
          </a:bodyPr>
          <a:lstStyle/>
          <a:p>
            <a:pPr marL="187960" indent="0" algn="l">
              <a:spcBef>
                <a:spcPts val="1200"/>
              </a:spcBef>
              <a:buClr>
                <a:srgbClr val="FEBF7D"/>
              </a:buClr>
              <a:buFont typeface="Arial" panose="020B0604020202020204" pitchFamily="34" charset="0"/>
              <a:buNone/>
            </a:pPr>
            <a:r>
              <a:rPr lang="nb-NO" sz="1200" b="1">
                <a:latin typeface="Arial"/>
                <a:cs typeface="Arial"/>
              </a:rPr>
              <a:t>Hvilke</a:t>
            </a:r>
            <a:r>
              <a:rPr lang="nb-NO" sz="1200" b="1" baseline="0">
                <a:latin typeface="Arial"/>
                <a:cs typeface="Arial"/>
              </a:rPr>
              <a:t> regneark skal fylles ut?</a:t>
            </a:r>
            <a:endParaRPr lang="en-US">
              <a:latin typeface="Arial"/>
              <a:cs typeface="Arial"/>
            </a:endParaRPr>
          </a:p>
          <a:p>
            <a:pPr marL="187960" indent="0" algn="l">
              <a:spcBef>
                <a:spcPts val="1200"/>
              </a:spcBef>
              <a:buClr>
                <a:srgbClr val="FEBF7D"/>
              </a:buClr>
              <a:buFont typeface="Arial" panose="020B0604020202020204" pitchFamily="34" charset="0"/>
              <a:buNone/>
            </a:pPr>
            <a:r>
              <a:rPr lang="nb-NO" sz="1200">
                <a:latin typeface="Arial"/>
                <a:cs typeface="Arial"/>
              </a:rPr>
              <a:t>Første gang verktøyet tas i bruk må følgende ark fylles ut:</a:t>
            </a:r>
          </a:p>
          <a:p>
            <a:pPr marL="816610" lvl="2" indent="-171450" algn="l">
              <a:spcBef>
                <a:spcPts val="1200"/>
              </a:spcBef>
              <a:buClr>
                <a:srgbClr val="FEBF7D"/>
              </a:buClr>
              <a:buFont typeface="Arial" panose="020B0604020202020204" pitchFamily="34" charset="0"/>
              <a:buChar char="•"/>
            </a:pPr>
            <a:r>
              <a:rPr lang="nb-NO" sz="1200">
                <a:latin typeface="Arial"/>
                <a:cs typeface="Arial"/>
              </a:rPr>
              <a:t>02 Kostnader, lønn, utstyr </a:t>
            </a:r>
            <a:r>
              <a:rPr lang="nb-NO" sz="1200" err="1">
                <a:latin typeface="Arial"/>
                <a:cs typeface="Arial"/>
              </a:rPr>
              <a:t>etc</a:t>
            </a:r>
            <a:endParaRPr lang="nb-NO" sz="1200">
              <a:latin typeface="Arial"/>
              <a:cs typeface="Arial"/>
            </a:endParaRPr>
          </a:p>
          <a:p>
            <a:pPr marL="816610" lvl="2" indent="-171450" algn="l">
              <a:spcBef>
                <a:spcPts val="1200"/>
              </a:spcBef>
              <a:buClr>
                <a:srgbClr val="FEBF7D"/>
              </a:buClr>
              <a:buFont typeface="Arial" panose="020B0604020202020204" pitchFamily="34" charset="0"/>
              <a:buChar char="•"/>
            </a:pPr>
            <a:r>
              <a:rPr lang="nb-NO" sz="1200" b="0" u="none">
                <a:latin typeface="Arial"/>
                <a:cs typeface="Arial"/>
              </a:rPr>
              <a:t>03 Kostnader DHO</a:t>
            </a:r>
          </a:p>
          <a:p>
            <a:pPr marL="187960" indent="0" algn="l">
              <a:spcBef>
                <a:spcPts val="1200"/>
              </a:spcBef>
              <a:buClr>
                <a:srgbClr val="FEBF7D"/>
              </a:buClr>
              <a:buFont typeface="Arial" panose="020B0604020202020204" pitchFamily="34" charset="0"/>
              <a:buNone/>
            </a:pPr>
            <a:r>
              <a:rPr lang="nb-NO" sz="1200">
                <a:latin typeface="Arial"/>
                <a:cs typeface="Arial"/>
              </a:rPr>
              <a:t>Disse arkene må bare fylles ut én gang, men tallene som er fylt inn må vedlikeholdes ved behov, eksempelvis dersom det er noen endringer i kostnadsbildet</a:t>
            </a:r>
            <a:r>
              <a:rPr lang="nb-NO" sz="1200" baseline="0">
                <a:latin typeface="Arial"/>
                <a:cs typeface="Arial"/>
              </a:rPr>
              <a:t> eller teknologi.</a:t>
            </a:r>
            <a:endParaRPr lang="nb-NO" sz="1200">
              <a:latin typeface="Arial"/>
              <a:cs typeface="Arial"/>
            </a:endParaRPr>
          </a:p>
          <a:p>
            <a:pPr marL="187960" indent="0" algn="l">
              <a:spcBef>
                <a:spcPts val="1200"/>
              </a:spcBef>
              <a:buClr>
                <a:srgbClr val="FEBF7D"/>
              </a:buClr>
              <a:buFont typeface="Arial" panose="020B0604020202020204" pitchFamily="34" charset="0"/>
              <a:buNone/>
            </a:pPr>
            <a:r>
              <a:rPr lang="nb-NO" sz="1200">
                <a:latin typeface="Arial"/>
                <a:cs typeface="Arial"/>
              </a:rPr>
              <a:t>Følgende ark fylles ut kontinuerlig for å følge opp gevinster:</a:t>
            </a:r>
          </a:p>
          <a:p>
            <a:pPr marL="816610" lvl="2" indent="-171450" algn="l">
              <a:spcBef>
                <a:spcPts val="1200"/>
              </a:spcBef>
              <a:buClr>
                <a:srgbClr val="FEBF7D"/>
              </a:buClr>
              <a:buFont typeface="Arial" panose="020B0604020202020204" pitchFamily="34" charset="0"/>
              <a:buChar char="•"/>
            </a:pPr>
            <a:r>
              <a:rPr lang="nb-NO" sz="1200">
                <a:latin typeface="Arial"/>
                <a:cs typeface="Arial"/>
              </a:rPr>
              <a:t>04 Brukerregistrering</a:t>
            </a:r>
          </a:p>
          <a:p>
            <a:pPr marL="816610" lvl="2" indent="-171450" algn="l">
              <a:spcBef>
                <a:spcPts val="1200"/>
              </a:spcBef>
              <a:buClr>
                <a:srgbClr val="FEBF7D"/>
              </a:buClr>
              <a:buFont typeface="Arial" panose="020B0604020202020204" pitchFamily="34" charset="0"/>
              <a:buChar char="•"/>
            </a:pPr>
            <a:r>
              <a:rPr lang="nb-NO" sz="1200" b="0" u="none">
                <a:latin typeface="Arial"/>
                <a:cs typeface="Arial"/>
              </a:rPr>
              <a:t>05 Målinger</a:t>
            </a:r>
            <a:endParaRPr lang="nb-NO" sz="1200">
              <a:latin typeface="Arial"/>
              <a:cs typeface="Arial"/>
            </a:endParaRPr>
          </a:p>
          <a:p>
            <a:pPr marL="187960" indent="0" algn="l">
              <a:spcBef>
                <a:spcPts val="1200"/>
              </a:spcBef>
              <a:buClr>
                <a:srgbClr val="FEBF7D"/>
              </a:buClr>
              <a:buFont typeface="Arial" panose="020B0604020202020204" pitchFamily="34" charset="0"/>
              <a:buNone/>
            </a:pPr>
            <a:r>
              <a:rPr lang="nb-NO" sz="1200">
                <a:latin typeface="Arial"/>
                <a:cs typeface="Arial"/>
              </a:rPr>
              <a:t>Følgende ark viser resultater av alle data som er fylt inn i verktøyet, og her skal dere ikke fylle inn data:</a:t>
            </a:r>
          </a:p>
          <a:p>
            <a:pPr marL="816610" lvl="2" indent="-171450" algn="l">
              <a:spcBef>
                <a:spcPts val="1200"/>
              </a:spcBef>
              <a:buClr>
                <a:srgbClr val="FEBF7D"/>
              </a:buClr>
              <a:buFont typeface="Arial" panose="020B0604020202020204" pitchFamily="34" charset="0"/>
              <a:buChar char="•"/>
            </a:pPr>
            <a:r>
              <a:rPr lang="nb-NO" sz="1200">
                <a:latin typeface="Arial"/>
                <a:cs typeface="Arial"/>
              </a:rPr>
              <a:t>06 Resultater</a:t>
            </a:r>
          </a:p>
          <a:p>
            <a:pPr marL="816610" lvl="2" indent="-171450" algn="l">
              <a:spcBef>
                <a:spcPts val="1200"/>
              </a:spcBef>
              <a:buClr>
                <a:srgbClr val="FEBF7D"/>
              </a:buClr>
              <a:buFont typeface="Arial" panose="020B0604020202020204" pitchFamily="34" charset="0"/>
              <a:buChar char="•"/>
            </a:pPr>
            <a:r>
              <a:rPr lang="nb-NO" sz="1200" b="0" u="none">
                <a:latin typeface="Arial"/>
                <a:cs typeface="Arial"/>
              </a:rPr>
              <a:t>07 Innsikt og nøkkeltall</a:t>
            </a:r>
          </a:p>
        </p:txBody>
      </p:sp>
      <p:grpSp>
        <p:nvGrpSpPr>
          <p:cNvPr id="16" name="Group 15">
            <a:extLst>
              <a:ext uri="{FF2B5EF4-FFF2-40B4-BE49-F238E27FC236}">
                <a16:creationId xmlns:a16="http://schemas.microsoft.com/office/drawing/2014/main" id="{FC6A5D4D-EC5E-68ED-4B89-221BE9B65DFD}"/>
              </a:ext>
            </a:extLst>
          </p:cNvPr>
          <p:cNvGrpSpPr/>
          <p:nvPr/>
        </p:nvGrpSpPr>
        <p:grpSpPr>
          <a:xfrm>
            <a:off x="2032682" y="5672637"/>
            <a:ext cx="2533923" cy="745925"/>
            <a:chOff x="1361616" y="4727145"/>
            <a:chExt cx="2559147" cy="608056"/>
          </a:xfrm>
        </p:grpSpPr>
        <p:sp>
          <p:nvSpPr>
            <p:cNvPr id="14" name="Isosceles Triangle 13">
              <a:extLst>
                <a:ext uri="{FF2B5EF4-FFF2-40B4-BE49-F238E27FC236}">
                  <a16:creationId xmlns:a16="http://schemas.microsoft.com/office/drawing/2014/main" id="{219AF49D-1333-5616-32B9-8AFA1AA0B665}"/>
                </a:ext>
              </a:extLst>
            </p:cNvPr>
            <p:cNvSpPr/>
            <p:nvPr/>
          </p:nvSpPr>
          <p:spPr>
            <a:xfrm flipH="1" flipV="1">
              <a:off x="1361616" y="4793722"/>
              <a:ext cx="593255" cy="474904"/>
            </a:xfrm>
            <a:prstGeom prst="triangle">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nb-NO" sz="1050"/>
            </a:p>
          </p:txBody>
        </p:sp>
        <p:sp>
          <p:nvSpPr>
            <p:cNvPr id="15" name="TextBox 11">
              <a:extLst>
                <a:ext uri="{FF2B5EF4-FFF2-40B4-BE49-F238E27FC236}">
                  <a16:creationId xmlns:a16="http://schemas.microsoft.com/office/drawing/2014/main" id="{D0BD375F-5884-6FEE-82D9-AE9E92092D99}"/>
                </a:ext>
              </a:extLst>
            </p:cNvPr>
            <p:cNvSpPr txBox="1"/>
            <p:nvPr/>
          </p:nvSpPr>
          <p:spPr>
            <a:xfrm>
              <a:off x="1954871" y="4727145"/>
              <a:ext cx="1965892" cy="60805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nb-NO" sz="1400">
                <a:solidFill>
                  <a:srgbClr val="20207A"/>
                </a:solidFill>
              </a:endParaRPr>
            </a:p>
            <a:p>
              <a:r>
                <a:rPr lang="nb-NO" sz="1400">
                  <a:solidFill>
                    <a:srgbClr val="20207A"/>
                  </a:solidFill>
                </a:rPr>
                <a:t>= obligatoriske</a:t>
              </a:r>
              <a:r>
                <a:rPr lang="nb-NO" sz="1400" baseline="0">
                  <a:solidFill>
                    <a:srgbClr val="20207A"/>
                  </a:solidFill>
                </a:rPr>
                <a:t> felt</a:t>
              </a:r>
              <a:endParaRPr lang="nb-NO" sz="1400">
                <a:solidFill>
                  <a:srgbClr val="20207A"/>
                </a:solidFill>
              </a:endParaRPr>
            </a:p>
          </p:txBody>
        </p:sp>
      </p:grpSp>
      <p:grpSp>
        <p:nvGrpSpPr>
          <p:cNvPr id="3" name="Group 3">
            <a:extLst>
              <a:ext uri="{FF2B5EF4-FFF2-40B4-BE49-F238E27FC236}">
                <a16:creationId xmlns:a16="http://schemas.microsoft.com/office/drawing/2014/main" id="{2E481B71-F51D-E7F2-7278-C1014C6C56E1}"/>
              </a:ext>
            </a:extLst>
          </p:cNvPr>
          <p:cNvGrpSpPr/>
          <p:nvPr/>
        </p:nvGrpSpPr>
        <p:grpSpPr>
          <a:xfrm>
            <a:off x="779413" y="1354518"/>
            <a:ext cx="4393089" cy="690271"/>
            <a:chOff x="838199" y="3313014"/>
            <a:chExt cx="4393089" cy="2506075"/>
          </a:xfrm>
        </p:grpSpPr>
        <p:sp>
          <p:nvSpPr>
            <p:cNvPr id="4" name="Rectangle 4">
              <a:extLst>
                <a:ext uri="{FF2B5EF4-FFF2-40B4-BE49-F238E27FC236}">
                  <a16:creationId xmlns:a16="http://schemas.microsoft.com/office/drawing/2014/main" id="{D5A100D9-6362-BF25-6AC3-4CEFD1765A45}"/>
                </a:ext>
              </a:extLst>
            </p:cNvPr>
            <p:cNvSpPr>
              <a:spLocks/>
            </p:cNvSpPr>
            <p:nvPr/>
          </p:nvSpPr>
          <p:spPr>
            <a:xfrm>
              <a:off x="838199" y="3703986"/>
              <a:ext cx="4393089" cy="2060636"/>
            </a:xfrm>
            <a:prstGeom prst="rect">
              <a:avLst/>
            </a:prstGeom>
            <a:solidFill>
              <a:srgbClr val="CFD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j-lt"/>
              </a:endParaRPr>
            </a:p>
          </p:txBody>
        </p:sp>
        <p:sp>
          <p:nvSpPr>
            <p:cNvPr id="5" name="Google Shape;733;p138">
              <a:extLst>
                <a:ext uri="{FF2B5EF4-FFF2-40B4-BE49-F238E27FC236}">
                  <a16:creationId xmlns:a16="http://schemas.microsoft.com/office/drawing/2014/main" id="{06090665-D79C-6D24-2FA3-5D606A1B3B3E}"/>
                </a:ext>
              </a:extLst>
            </p:cNvPr>
            <p:cNvSpPr txBox="1">
              <a:spLocks/>
            </p:cNvSpPr>
            <p:nvPr/>
          </p:nvSpPr>
          <p:spPr>
            <a:xfrm>
              <a:off x="959020" y="3313014"/>
              <a:ext cx="4151445" cy="2506075"/>
            </a:xfrm>
            <a:prstGeom prst="rect">
              <a:avLst/>
            </a:prstGeom>
            <a:noFill/>
            <a:ln>
              <a:noFill/>
            </a:ln>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nb-NO" sz="1200"/>
                <a:t>Mye av informasjonen du finner i denne veilederen vil du også finne inne i selve verktøyet.</a:t>
              </a:r>
            </a:p>
          </p:txBody>
        </p:sp>
      </p:grpSp>
      <p:pic>
        <p:nvPicPr>
          <p:cNvPr id="6" name="Picture 11">
            <a:extLst>
              <a:ext uri="{FF2B5EF4-FFF2-40B4-BE49-F238E27FC236}">
                <a16:creationId xmlns:a16="http://schemas.microsoft.com/office/drawing/2014/main" id="{EE0B3100-D41A-E423-88C2-FF5EBCC5BD67}"/>
              </a:ext>
            </a:extLst>
          </p:cNvPr>
          <p:cNvPicPr>
            <a:picLocks noChangeAspect="1"/>
          </p:cNvPicPr>
          <p:nvPr/>
        </p:nvPicPr>
        <p:blipFill>
          <a:blip r:embed="rId6"/>
          <a:stretch>
            <a:fillRect/>
          </a:stretch>
        </p:blipFill>
        <p:spPr>
          <a:xfrm>
            <a:off x="4861757" y="1282303"/>
            <a:ext cx="707053" cy="615909"/>
          </a:xfrm>
          <a:prstGeom prst="rect">
            <a:avLst/>
          </a:prstGeom>
        </p:spPr>
      </p:pic>
    </p:spTree>
    <p:extLst>
      <p:ext uri="{BB962C8B-B14F-4D97-AF65-F5344CB8AC3E}">
        <p14:creationId xmlns:p14="http://schemas.microsoft.com/office/powerpoint/2010/main" val="3573325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08C6AC10-DE1E-FBC5-849A-4A3B1E54D70E}"/>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A7CEA732-D3D4-8C90-FA6A-F645E96A5C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5" name="think-cell data - do not delete" hidden="1">
                        <a:extLst>
                          <a:ext uri="{FF2B5EF4-FFF2-40B4-BE49-F238E27FC236}">
                            <a16:creationId xmlns:a16="http://schemas.microsoft.com/office/drawing/2014/main" id="{A7CEA732-D3D4-8C90-FA6A-F645E96A5C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9" name="Google Shape;749;g3376fdc34da_0_802">
            <a:extLst>
              <a:ext uri="{FF2B5EF4-FFF2-40B4-BE49-F238E27FC236}">
                <a16:creationId xmlns:a16="http://schemas.microsoft.com/office/drawing/2014/main" id="{783074F9-872A-6E39-55A7-18E86CB3998F}"/>
              </a:ext>
            </a:extLst>
          </p:cNvPr>
          <p:cNvSpPr txBox="1">
            <a:spLocks noGrp="1"/>
          </p:cNvSpPr>
          <p:nvPr>
            <p:ph type="title"/>
          </p:nvPr>
        </p:nvSpPr>
        <p:spPr>
          <a:xfrm>
            <a:off x="726831" y="609233"/>
            <a:ext cx="5369169" cy="59291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b-NO" sz="2800">
                <a:solidFill>
                  <a:srgbClr val="20207A"/>
                </a:solidFill>
              </a:rPr>
              <a:t>Viktige avklaringer før verktøyet tas i bruk</a:t>
            </a:r>
            <a:endParaRPr sz="2800">
              <a:solidFill>
                <a:srgbClr val="20207A"/>
              </a:solidFill>
            </a:endParaRPr>
          </a:p>
        </p:txBody>
      </p:sp>
      <p:sp>
        <p:nvSpPr>
          <p:cNvPr id="2" name="Google Shape;733;p138">
            <a:extLst>
              <a:ext uri="{FF2B5EF4-FFF2-40B4-BE49-F238E27FC236}">
                <a16:creationId xmlns:a16="http://schemas.microsoft.com/office/drawing/2014/main" id="{9B1258CC-2931-6221-A9FB-6AFB3C558F15}"/>
              </a:ext>
            </a:extLst>
          </p:cNvPr>
          <p:cNvSpPr txBox="1">
            <a:spLocks/>
          </p:cNvSpPr>
          <p:nvPr/>
        </p:nvSpPr>
        <p:spPr>
          <a:xfrm>
            <a:off x="802720" y="1775459"/>
            <a:ext cx="6992540" cy="3811302"/>
          </a:xfrm>
          <a:prstGeom prst="rect">
            <a:avLst/>
          </a:prstGeom>
          <a:noFill/>
          <a:ln>
            <a:noFill/>
          </a:ln>
        </p:spPr>
        <p:txBody>
          <a:bodyPr spcFirstLastPara="1" wrap="square" lIns="91433" tIns="45700" rIns="91433"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nSpc>
                <a:spcPct val="120000"/>
              </a:lnSpc>
              <a:spcBef>
                <a:spcPts val="1200"/>
              </a:spcBef>
              <a:buFont typeface="Arial" panose="020B0604020202020204" pitchFamily="34" charset="0"/>
              <a:buChar char="•"/>
            </a:pPr>
            <a:r>
              <a:rPr lang="nb-NO"/>
              <a:t>Verktøyet beregner gevinster ved å sammenligne mot </a:t>
            </a:r>
            <a:r>
              <a:rPr lang="nb-NO" err="1"/>
              <a:t>nullpunktsmåling</a:t>
            </a:r>
            <a:r>
              <a:rPr lang="nb-NO"/>
              <a:t>. Prosjektet må derfor avgjøre hvordan nullpunktsmålingene for brukerne skal gjøres. Mange kommuner har valgt å legge opp til at nullpunktmålinger baseres på et gjennomsnitt over de siste 3 månedene. Prosjektene innhenter vanligvis data direkte fra pasientene og når man bruker for lange tidsintervaller, for eksempel 12 måneder, øker risikoen for feilinformasjon, noe som kan svekke gyldigheten til tallene. Samtidig kan for korte intervaller, som én måned, i for stor grad bli et tilfeldig øyeblikksbilde. </a:t>
            </a:r>
            <a:endParaRPr lang="en-US"/>
          </a:p>
          <a:p>
            <a:pPr marL="171450" indent="-171450">
              <a:lnSpc>
                <a:spcPct val="120000"/>
              </a:lnSpc>
              <a:spcBef>
                <a:spcPts val="1200"/>
              </a:spcBef>
              <a:buFont typeface="Arial" panose="020B0604020202020204" pitchFamily="34" charset="0"/>
              <a:buChar char="•"/>
            </a:pPr>
            <a:r>
              <a:rPr lang="nb-NO"/>
              <a:t>I tillegg må prosjektet avgjøre måleintervall, altså hvor mange måneder det skal gå mellom hver måling. Mange prosjekter har valgt måleintervall på 3 måneder. Settes måleintervallet høyt, </a:t>
            </a:r>
            <a:r>
              <a:rPr lang="nb-NO" err="1"/>
              <a:t>f.eks</a:t>
            </a:r>
            <a:r>
              <a:rPr lang="nb-NO"/>
              <a:t> 6 </a:t>
            </a:r>
            <a:r>
              <a:rPr lang="nb-NO" err="1"/>
              <a:t>mnd</a:t>
            </a:r>
            <a:r>
              <a:rPr lang="nb-NO"/>
              <a:t>, opplever mange at det skjer store endringer i sykdomsforløpet mellom hver måling. Settes måleintervallet lavt, </a:t>
            </a:r>
            <a:r>
              <a:rPr lang="nb-NO" err="1"/>
              <a:t>f.eks</a:t>
            </a:r>
            <a:r>
              <a:rPr lang="nb-NO" dirty="0"/>
              <a:t> </a:t>
            </a:r>
            <a:r>
              <a:rPr lang="nb-NO"/>
              <a:t>hver måned, opplever mange jobben med registrering som unødvendig tidkrevende. Begge disse tallene fylles inn i regnearket "05 Målinger".</a:t>
            </a:r>
          </a:p>
          <a:p>
            <a:pPr marL="171450" indent="-171450">
              <a:lnSpc>
                <a:spcPct val="120000"/>
              </a:lnSpc>
              <a:spcBef>
                <a:spcPts val="1200"/>
              </a:spcBef>
              <a:buFont typeface="Arial" panose="020B0604020202020204" pitchFamily="34" charset="0"/>
              <a:buChar char="•"/>
            </a:pPr>
            <a:r>
              <a:rPr lang="nb-NO"/>
              <a:t>I de følgende arkene vil vi forklare mer utdypende hva dette innebærer og hva vi anbefaler dere å ta stilling til.</a:t>
            </a:r>
          </a:p>
          <a:p>
            <a:pPr marL="171450" indent="-171450">
              <a:lnSpc>
                <a:spcPct val="120000"/>
              </a:lnSpc>
              <a:spcBef>
                <a:spcPts val="1200"/>
              </a:spcBef>
              <a:buFont typeface="Arial" panose="020B0604020202020204" pitchFamily="34" charset="0"/>
              <a:buChar char="•"/>
            </a:pPr>
            <a:r>
              <a:rPr lang="nb-NO"/>
              <a:t>Det er også viktig å bemerke seg at gevinstverktøyet kun følger opp utvalgte kvantitative gevinster og at et prosjekt bør tar høyde for andre gevinster og kostnader i diskusjoner rundt kostnadsfordeling og videreføring av DHO. Resultatet vil også avhenge av datakvalitet på tallene som fylles inn. Samlet sett kan en si at resultatet gir en indikasjon på utvikling i kostnader ved innføring av </a:t>
            </a:r>
            <a:r>
              <a:rPr lang="nb-NO" dirty="0"/>
              <a:t>DHO. </a:t>
            </a:r>
          </a:p>
          <a:p>
            <a:pPr marL="171450" indent="-171450">
              <a:spcBef>
                <a:spcPts val="1200"/>
              </a:spcBef>
              <a:buFont typeface="Arial" panose="020B0604020202020204" pitchFamily="34" charset="0"/>
              <a:buChar char="•"/>
            </a:pPr>
            <a:endParaRPr lang="nb-NO"/>
          </a:p>
          <a:p>
            <a:pPr marL="171450" indent="-171450">
              <a:spcBef>
                <a:spcPts val="1200"/>
              </a:spcBef>
              <a:buFont typeface="Arial" panose="020B0604020202020204" pitchFamily="34" charset="0"/>
              <a:buChar char="•"/>
            </a:pPr>
            <a:endParaRPr lang="nb-NO"/>
          </a:p>
          <a:p>
            <a:pPr marL="171450" indent="-171450">
              <a:lnSpc>
                <a:spcPct val="200000"/>
              </a:lnSpc>
              <a:buClr>
                <a:srgbClr val="7BD2CD"/>
              </a:buClr>
              <a:buSzPct val="130000"/>
              <a:buFont typeface="Arial" panose="020B0604020202020204" pitchFamily="34" charset="0"/>
              <a:buChar char="•"/>
            </a:pPr>
            <a:endParaRPr lang="nb-NO" sz="1100"/>
          </a:p>
          <a:p>
            <a:pPr marL="171450" indent="-171450">
              <a:lnSpc>
                <a:spcPct val="200000"/>
              </a:lnSpc>
              <a:buClr>
                <a:srgbClr val="7BD2CD"/>
              </a:buClr>
              <a:buSzPct val="130000"/>
              <a:buFont typeface="Arial" panose="020B0604020202020204" pitchFamily="34" charset="0"/>
              <a:buChar char="•"/>
            </a:pPr>
            <a:endParaRPr lang="nb-NO" sz="1050"/>
          </a:p>
        </p:txBody>
      </p:sp>
      <p:pic>
        <p:nvPicPr>
          <p:cNvPr id="3" name="Picture 2" descr="A hand holding a tablet&#10;&#10;AI-generated content may be incorrect.">
            <a:extLst>
              <a:ext uri="{FF2B5EF4-FFF2-40B4-BE49-F238E27FC236}">
                <a16:creationId xmlns:a16="http://schemas.microsoft.com/office/drawing/2014/main" id="{FCADA0A1-A1D0-81E4-325F-0D8593D2C48E}"/>
              </a:ext>
            </a:extLst>
          </p:cNvPr>
          <p:cNvPicPr>
            <a:picLocks noChangeAspect="1"/>
          </p:cNvPicPr>
          <p:nvPr/>
        </p:nvPicPr>
        <p:blipFill>
          <a:blip r:embed="rId6"/>
          <a:stretch>
            <a:fillRect/>
          </a:stretch>
        </p:blipFill>
        <p:spPr>
          <a:xfrm>
            <a:off x="8579950" y="3610097"/>
            <a:ext cx="2808409" cy="3057036"/>
          </a:xfrm>
          <a:prstGeom prst="rect">
            <a:avLst/>
          </a:prstGeom>
        </p:spPr>
      </p:pic>
    </p:spTree>
    <p:extLst>
      <p:ext uri="{BB962C8B-B14F-4D97-AF65-F5344CB8AC3E}">
        <p14:creationId xmlns:p14="http://schemas.microsoft.com/office/powerpoint/2010/main" val="307094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18C9047E-F41D-00CD-F585-EB00A7F2D0CA}"/>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F9B4A0F1-9FCE-EF4B-724A-FC64EE927C8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5" name="think-cell data - do not delete" hidden="1">
                        <a:extLst>
                          <a:ext uri="{FF2B5EF4-FFF2-40B4-BE49-F238E27FC236}">
                            <a16:creationId xmlns:a16="http://schemas.microsoft.com/office/drawing/2014/main" id="{F9B4A0F1-9FCE-EF4B-724A-FC64EE927C8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9" name="Google Shape;749;g3376fdc34da_0_802">
            <a:extLst>
              <a:ext uri="{FF2B5EF4-FFF2-40B4-BE49-F238E27FC236}">
                <a16:creationId xmlns:a16="http://schemas.microsoft.com/office/drawing/2014/main" id="{C774A964-9FBC-EFC2-6F48-249A1703680A}"/>
              </a:ext>
            </a:extLst>
          </p:cNvPr>
          <p:cNvSpPr txBox="1">
            <a:spLocks noGrp="1"/>
          </p:cNvSpPr>
          <p:nvPr>
            <p:ph type="title"/>
          </p:nvPr>
        </p:nvSpPr>
        <p:spPr>
          <a:xfrm>
            <a:off x="726831" y="609233"/>
            <a:ext cx="7341404" cy="59291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b-NO" sz="3200">
                <a:solidFill>
                  <a:srgbClr val="20207A"/>
                </a:solidFill>
              </a:rPr>
              <a:t>Hva er en nullpunktsmåling</a:t>
            </a:r>
            <a:endParaRPr sz="3200">
              <a:solidFill>
                <a:srgbClr val="20207A"/>
              </a:solidFill>
            </a:endParaRPr>
          </a:p>
        </p:txBody>
      </p:sp>
      <p:sp>
        <p:nvSpPr>
          <p:cNvPr id="3" name="Google Shape;733;p138">
            <a:extLst>
              <a:ext uri="{FF2B5EF4-FFF2-40B4-BE49-F238E27FC236}">
                <a16:creationId xmlns:a16="http://schemas.microsoft.com/office/drawing/2014/main" id="{84CA06E5-C19F-2AA2-5C1E-54A22481BF74}"/>
              </a:ext>
            </a:extLst>
          </p:cNvPr>
          <p:cNvSpPr txBox="1">
            <a:spLocks/>
          </p:cNvSpPr>
          <p:nvPr/>
        </p:nvSpPr>
        <p:spPr>
          <a:xfrm>
            <a:off x="727728" y="1713817"/>
            <a:ext cx="7942713" cy="2428127"/>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1200"/>
              </a:spcBef>
              <a:buFont typeface="Arial" panose="020B0604020202020204" pitchFamily="34" charset="0"/>
              <a:buChar char="•"/>
            </a:pPr>
            <a:r>
              <a:rPr lang="nb-NO" sz="1200" err="1"/>
              <a:t>Nullpunktsmålingen</a:t>
            </a:r>
            <a:r>
              <a:rPr lang="nb-NO" sz="1200"/>
              <a:t> er referanseverdien for hver bruker før vedkommende får DHO. Alle senere målinger sammenlignes mot denne for å beregne gevinst.</a:t>
            </a:r>
          </a:p>
          <a:p>
            <a:pPr marL="285750" indent="-285750">
              <a:spcBef>
                <a:spcPts val="1200"/>
              </a:spcBef>
              <a:buFont typeface="Arial" panose="020B0604020202020204" pitchFamily="34" charset="0"/>
              <a:buChar char="•"/>
            </a:pPr>
            <a:r>
              <a:rPr lang="nb-NO" sz="1200"/>
              <a:t>Nullpunktet skal speile normaltilstanden før endringen (DHO) og bør ikke være en særskilt travel/rolig periode. </a:t>
            </a:r>
          </a:p>
          <a:p>
            <a:pPr marL="285750" indent="-285750">
              <a:spcBef>
                <a:spcPts val="1200"/>
              </a:spcBef>
              <a:buFont typeface="Arial" panose="020B0604020202020204" pitchFamily="34" charset="0"/>
              <a:buChar char="•"/>
            </a:pPr>
            <a:r>
              <a:rPr lang="nb-NO" sz="1200" b="1"/>
              <a:t>Hva slags periode skal man velge? </a:t>
            </a:r>
            <a:r>
              <a:rPr lang="nb-NO" sz="1200"/>
              <a:t>Velg et tidspunkt som best representerer «slik var det før». Mange velger et gjennomsnitt av de siste tre hele månedene før oppstart.</a:t>
            </a:r>
          </a:p>
          <a:p>
            <a:pPr>
              <a:lnSpc>
                <a:spcPct val="200000"/>
              </a:lnSpc>
              <a:buClr>
                <a:srgbClr val="7BD2CD"/>
              </a:buClr>
              <a:buSzPct val="130000"/>
            </a:pPr>
            <a:endParaRPr lang="nb-NO" sz="1050"/>
          </a:p>
        </p:txBody>
      </p:sp>
      <p:grpSp>
        <p:nvGrpSpPr>
          <p:cNvPr id="14" name="Group 13">
            <a:extLst>
              <a:ext uri="{FF2B5EF4-FFF2-40B4-BE49-F238E27FC236}">
                <a16:creationId xmlns:a16="http://schemas.microsoft.com/office/drawing/2014/main" id="{21C46088-9864-FD46-CA52-17834D8557B2}"/>
              </a:ext>
            </a:extLst>
          </p:cNvPr>
          <p:cNvGrpSpPr/>
          <p:nvPr/>
        </p:nvGrpSpPr>
        <p:grpSpPr>
          <a:xfrm>
            <a:off x="1061353" y="3642500"/>
            <a:ext cx="4686204" cy="2368591"/>
            <a:chOff x="1038493" y="3962540"/>
            <a:chExt cx="4686204" cy="2368591"/>
          </a:xfrm>
        </p:grpSpPr>
        <p:grpSp>
          <p:nvGrpSpPr>
            <p:cNvPr id="10" name="Group 9">
              <a:extLst>
                <a:ext uri="{FF2B5EF4-FFF2-40B4-BE49-F238E27FC236}">
                  <a16:creationId xmlns:a16="http://schemas.microsoft.com/office/drawing/2014/main" id="{34936294-CF6A-D9A0-FEC2-D7F1500F31F8}"/>
                </a:ext>
              </a:extLst>
            </p:cNvPr>
            <p:cNvGrpSpPr/>
            <p:nvPr/>
          </p:nvGrpSpPr>
          <p:grpSpPr>
            <a:xfrm>
              <a:off x="1038493" y="4216028"/>
              <a:ext cx="4393089" cy="2115103"/>
              <a:chOff x="838199" y="3703986"/>
              <a:chExt cx="4393089" cy="2115103"/>
            </a:xfrm>
          </p:grpSpPr>
          <p:sp>
            <p:nvSpPr>
              <p:cNvPr id="11" name="Rectangle 10">
                <a:extLst>
                  <a:ext uri="{FF2B5EF4-FFF2-40B4-BE49-F238E27FC236}">
                    <a16:creationId xmlns:a16="http://schemas.microsoft.com/office/drawing/2014/main" id="{E2770587-C38B-45A6-ECBF-638CD4AA750C}"/>
                  </a:ext>
                </a:extLst>
              </p:cNvPr>
              <p:cNvSpPr>
                <a:spLocks/>
              </p:cNvSpPr>
              <p:nvPr/>
            </p:nvSpPr>
            <p:spPr>
              <a:xfrm>
                <a:off x="838199" y="3703986"/>
                <a:ext cx="4393089" cy="2060636"/>
              </a:xfrm>
              <a:prstGeom prst="rect">
                <a:avLst/>
              </a:prstGeom>
              <a:solidFill>
                <a:srgbClr val="CFD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j-lt"/>
                </a:endParaRPr>
              </a:p>
            </p:txBody>
          </p:sp>
          <p:sp>
            <p:nvSpPr>
              <p:cNvPr id="12" name="Google Shape;733;p138">
                <a:extLst>
                  <a:ext uri="{FF2B5EF4-FFF2-40B4-BE49-F238E27FC236}">
                    <a16:creationId xmlns:a16="http://schemas.microsoft.com/office/drawing/2014/main" id="{2C3F5638-FC69-A233-040C-0324574DD888}"/>
                  </a:ext>
                </a:extLst>
              </p:cNvPr>
              <p:cNvSpPr txBox="1">
                <a:spLocks/>
              </p:cNvSpPr>
              <p:nvPr/>
            </p:nvSpPr>
            <p:spPr>
              <a:xfrm>
                <a:off x="959020" y="3758453"/>
                <a:ext cx="4151445" cy="2060636"/>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rgbClr val="7BD2CD"/>
                  </a:buClr>
                  <a:buSzPct val="130000"/>
                </a:pPr>
                <a:r>
                  <a:rPr lang="nb-NO" sz="1200" b="1"/>
                  <a:t>Hva skjer om man ikke tar utgangspunkt  i en «normaltilstand» i nullpunktsmålingen? </a:t>
                </a:r>
                <a:r>
                  <a:rPr lang="nb-NO" sz="1200"/>
                  <a:t>Da kan senere målinger bli misvisende fordi sesongvariasjon, tilfeldige topper/bunner eller engangshendelser forveksles med effekt av DHO. Resultatet kan bli over- eller undervurderte gevinster og svakere beslutningsgrunnlag.</a:t>
                </a:r>
              </a:p>
              <a:p>
                <a:pPr>
                  <a:lnSpc>
                    <a:spcPct val="150000"/>
                  </a:lnSpc>
                  <a:buClr>
                    <a:srgbClr val="7BD2CD"/>
                  </a:buClr>
                  <a:buSzPct val="130000"/>
                </a:pPr>
                <a:endParaRPr lang="nb-NO" sz="1200"/>
              </a:p>
            </p:txBody>
          </p:sp>
        </p:grpSp>
        <p:pic>
          <p:nvPicPr>
            <p:cNvPr id="13" name="Picture 12">
              <a:extLst>
                <a:ext uri="{FF2B5EF4-FFF2-40B4-BE49-F238E27FC236}">
                  <a16:creationId xmlns:a16="http://schemas.microsoft.com/office/drawing/2014/main" id="{5EC9C618-DDF1-4AF8-988F-6F4C5A878FDD}"/>
                </a:ext>
              </a:extLst>
            </p:cNvPr>
            <p:cNvPicPr>
              <a:picLocks noChangeAspect="1"/>
            </p:cNvPicPr>
            <p:nvPr/>
          </p:nvPicPr>
          <p:blipFill>
            <a:blip r:embed="rId6"/>
            <a:stretch>
              <a:fillRect/>
            </a:stretch>
          </p:blipFill>
          <p:spPr>
            <a:xfrm>
              <a:off x="5017644" y="3962540"/>
              <a:ext cx="707053" cy="615909"/>
            </a:xfrm>
            <a:prstGeom prst="rect">
              <a:avLst/>
            </a:prstGeom>
          </p:spPr>
        </p:pic>
      </p:grpSp>
    </p:spTree>
    <p:extLst>
      <p:ext uri="{BB962C8B-B14F-4D97-AF65-F5344CB8AC3E}">
        <p14:creationId xmlns:p14="http://schemas.microsoft.com/office/powerpoint/2010/main" val="252031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F2DA672C-A662-8370-0B2E-D8B8117199B7}"/>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5CBADF7A-0FBA-A89A-2F7C-BBD86E24F0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5" name="think-cell data - do not delete" hidden="1">
                        <a:extLst>
                          <a:ext uri="{FF2B5EF4-FFF2-40B4-BE49-F238E27FC236}">
                            <a16:creationId xmlns:a16="http://schemas.microsoft.com/office/drawing/2014/main" id="{5CBADF7A-0FBA-A89A-2F7C-BBD86E24F0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9" name="Google Shape;749;g3376fdc34da_0_802">
            <a:extLst>
              <a:ext uri="{FF2B5EF4-FFF2-40B4-BE49-F238E27FC236}">
                <a16:creationId xmlns:a16="http://schemas.microsoft.com/office/drawing/2014/main" id="{C6670F20-E335-5D94-809A-F79389FA3620}"/>
              </a:ext>
            </a:extLst>
          </p:cNvPr>
          <p:cNvSpPr txBox="1">
            <a:spLocks noGrp="1"/>
          </p:cNvSpPr>
          <p:nvPr>
            <p:ph type="title"/>
          </p:nvPr>
        </p:nvSpPr>
        <p:spPr>
          <a:xfrm>
            <a:off x="726831" y="609233"/>
            <a:ext cx="5369169" cy="59291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b-NO" sz="3200">
                <a:solidFill>
                  <a:srgbClr val="20207A"/>
                </a:solidFill>
              </a:rPr>
              <a:t>Måleintervall</a:t>
            </a:r>
            <a:endParaRPr sz="3200">
              <a:solidFill>
                <a:srgbClr val="20207A"/>
              </a:solidFill>
            </a:endParaRPr>
          </a:p>
        </p:txBody>
      </p:sp>
      <p:sp>
        <p:nvSpPr>
          <p:cNvPr id="3" name="Google Shape;733;p138">
            <a:extLst>
              <a:ext uri="{FF2B5EF4-FFF2-40B4-BE49-F238E27FC236}">
                <a16:creationId xmlns:a16="http://schemas.microsoft.com/office/drawing/2014/main" id="{26B5F68B-2BC9-408B-6526-08F482A76D57}"/>
              </a:ext>
            </a:extLst>
          </p:cNvPr>
          <p:cNvSpPr txBox="1">
            <a:spLocks/>
          </p:cNvSpPr>
          <p:nvPr/>
        </p:nvSpPr>
        <p:spPr>
          <a:xfrm>
            <a:off x="807224" y="1672396"/>
            <a:ext cx="8026474" cy="2428127"/>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har char="•"/>
            </a:pPr>
            <a:r>
              <a:rPr lang="nb-NO" sz="1200"/>
              <a:t>Måleintervallet er antall måneder mellom hver etterfølgende måling etter at tiltaket er tatt i bruk.</a:t>
            </a:r>
            <a:endParaRPr lang="en-US" sz="1200"/>
          </a:p>
          <a:p>
            <a:pPr marL="285750" indent="-285750">
              <a:buChar char="•"/>
            </a:pPr>
            <a:endParaRPr lang="nb-NO" sz="1200"/>
          </a:p>
          <a:p>
            <a:pPr marL="285750" indent="-285750">
              <a:buChar char="•"/>
            </a:pPr>
            <a:r>
              <a:rPr lang="nb-NO" sz="1200"/>
              <a:t>Gevinstverktøyet støtter opptil fire målinger etter nullpunkt. Det vil si at man opptil fire ganger kan sammenligne situasjonen før og etter innføring av DHO med utgangspunkt i nullpunktsmålingen.</a:t>
            </a:r>
          </a:p>
          <a:p>
            <a:pPr marL="285750" indent="-285750">
              <a:buChar char="•"/>
            </a:pPr>
            <a:endParaRPr lang="nb-NO" sz="1200" b="1"/>
          </a:p>
          <a:p>
            <a:pPr marL="285750" indent="-285750">
              <a:buChar char="•"/>
            </a:pPr>
            <a:r>
              <a:rPr lang="nb-NO" sz="1200" b="1"/>
              <a:t>Hva slags intervall skal man velge? </a:t>
            </a:r>
            <a:r>
              <a:rPr lang="nb-NO" sz="1200"/>
              <a:t>Intervall settes i måneder, typisk 1–3 måneder mellom hver måling.</a:t>
            </a:r>
            <a:br>
              <a:rPr lang="nb-NO" sz="1200"/>
            </a:br>
            <a:endParaRPr lang="nb-NO" sz="1200"/>
          </a:p>
          <a:p>
            <a:pPr marL="285750" indent="-285750">
              <a:buChar char="•"/>
            </a:pPr>
            <a:r>
              <a:rPr lang="nb-NO" sz="1200"/>
              <a:t>Erfaringsmessig anbefales ikke mer enn 4–5 måneder mellom hver måling. Lengre intervaller øker risikoen for at endringer i pasientmiks, sesong og drift forvrenger bildet og gjør gevinster vanskeligere å tilskrive DHO.</a:t>
            </a:r>
          </a:p>
          <a:p>
            <a:pPr marL="742950" lvl="1" indent="-285750">
              <a:buChar char="•"/>
            </a:pPr>
            <a:endParaRPr lang="nb-NO"/>
          </a:p>
        </p:txBody>
      </p:sp>
      <p:grpSp>
        <p:nvGrpSpPr>
          <p:cNvPr id="2" name="Group 1">
            <a:extLst>
              <a:ext uri="{FF2B5EF4-FFF2-40B4-BE49-F238E27FC236}">
                <a16:creationId xmlns:a16="http://schemas.microsoft.com/office/drawing/2014/main" id="{80D61001-1E93-0DCF-C6B6-4B8932D032E7}"/>
              </a:ext>
            </a:extLst>
          </p:cNvPr>
          <p:cNvGrpSpPr/>
          <p:nvPr/>
        </p:nvGrpSpPr>
        <p:grpSpPr>
          <a:xfrm>
            <a:off x="1038493" y="4216028"/>
            <a:ext cx="4393089" cy="2115103"/>
            <a:chOff x="838199" y="3703986"/>
            <a:chExt cx="4393089" cy="2115103"/>
          </a:xfrm>
        </p:grpSpPr>
        <p:sp>
          <p:nvSpPr>
            <p:cNvPr id="7" name="Rectangle 6">
              <a:extLst>
                <a:ext uri="{FF2B5EF4-FFF2-40B4-BE49-F238E27FC236}">
                  <a16:creationId xmlns:a16="http://schemas.microsoft.com/office/drawing/2014/main" id="{01AB5BCC-7EA7-91B7-5D47-0EF3EC54CFEC}"/>
                </a:ext>
              </a:extLst>
            </p:cNvPr>
            <p:cNvSpPr>
              <a:spLocks/>
            </p:cNvSpPr>
            <p:nvPr/>
          </p:nvSpPr>
          <p:spPr>
            <a:xfrm>
              <a:off x="838199" y="3703986"/>
              <a:ext cx="4393089" cy="2060636"/>
            </a:xfrm>
            <a:prstGeom prst="rect">
              <a:avLst/>
            </a:prstGeom>
            <a:solidFill>
              <a:srgbClr val="CFD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j-lt"/>
              </a:endParaRPr>
            </a:p>
          </p:txBody>
        </p:sp>
        <p:sp>
          <p:nvSpPr>
            <p:cNvPr id="8" name="Google Shape;733;p138">
              <a:extLst>
                <a:ext uri="{FF2B5EF4-FFF2-40B4-BE49-F238E27FC236}">
                  <a16:creationId xmlns:a16="http://schemas.microsoft.com/office/drawing/2014/main" id="{E88BFAB1-6EA3-91F8-677C-7E22EE2506AB}"/>
                </a:ext>
              </a:extLst>
            </p:cNvPr>
            <p:cNvSpPr txBox="1">
              <a:spLocks/>
            </p:cNvSpPr>
            <p:nvPr/>
          </p:nvSpPr>
          <p:spPr>
            <a:xfrm>
              <a:off x="959020" y="3758453"/>
              <a:ext cx="4151445" cy="2060636"/>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rgbClr val="7BD2CD"/>
                </a:buClr>
                <a:buSzPct val="130000"/>
              </a:pPr>
              <a:r>
                <a:rPr lang="nb-NO" sz="1100" b="1"/>
                <a:t>Obs! Du kan ikke endre intervallet underveis i måleperioden. </a:t>
              </a:r>
              <a:r>
                <a:rPr lang="nb-NO" sz="1100"/>
                <a:t>Intervallet låses for å sikre at alle målepunkter dekker like lange perioder, slik at gevinstene kan sammenlignes rettferdig over tid. Endres intervallet underveis, endres datagrunnlaget, noe som kan gi kunstige utslag og skape feil i beregninger og rapportering.</a:t>
              </a:r>
            </a:p>
            <a:p>
              <a:pPr>
                <a:lnSpc>
                  <a:spcPct val="150000"/>
                </a:lnSpc>
                <a:buClr>
                  <a:srgbClr val="7BD2CD"/>
                </a:buClr>
                <a:buSzPct val="130000"/>
              </a:pPr>
              <a:endParaRPr lang="nb-NO" sz="1200"/>
            </a:p>
          </p:txBody>
        </p:sp>
      </p:grpSp>
      <p:pic>
        <p:nvPicPr>
          <p:cNvPr id="9" name="Picture 8">
            <a:extLst>
              <a:ext uri="{FF2B5EF4-FFF2-40B4-BE49-F238E27FC236}">
                <a16:creationId xmlns:a16="http://schemas.microsoft.com/office/drawing/2014/main" id="{F8A24B37-F2F2-E036-BF5C-636FEB6491C8}"/>
              </a:ext>
            </a:extLst>
          </p:cNvPr>
          <p:cNvPicPr>
            <a:picLocks noChangeAspect="1"/>
          </p:cNvPicPr>
          <p:nvPr/>
        </p:nvPicPr>
        <p:blipFill>
          <a:blip r:embed="rId6"/>
          <a:stretch>
            <a:fillRect/>
          </a:stretch>
        </p:blipFill>
        <p:spPr>
          <a:xfrm>
            <a:off x="5017644" y="3962540"/>
            <a:ext cx="707053" cy="615909"/>
          </a:xfrm>
          <a:prstGeom prst="rect">
            <a:avLst/>
          </a:prstGeom>
        </p:spPr>
      </p:pic>
    </p:spTree>
    <p:extLst>
      <p:ext uri="{BB962C8B-B14F-4D97-AF65-F5344CB8AC3E}">
        <p14:creationId xmlns:p14="http://schemas.microsoft.com/office/powerpoint/2010/main" val="45824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8D98AE35-9231-BB92-2020-5C53298B013C}"/>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896A7DFF-9E87-8BEA-0244-E0010EE005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5" name="think-cell data - do not delete" hidden="1">
                        <a:extLst>
                          <a:ext uri="{FF2B5EF4-FFF2-40B4-BE49-F238E27FC236}">
                            <a16:creationId xmlns:a16="http://schemas.microsoft.com/office/drawing/2014/main" id="{896A7DFF-9E87-8BEA-0244-E0010EE00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9" name="Google Shape;749;g3376fdc34da_0_802">
            <a:extLst>
              <a:ext uri="{FF2B5EF4-FFF2-40B4-BE49-F238E27FC236}">
                <a16:creationId xmlns:a16="http://schemas.microsoft.com/office/drawing/2014/main" id="{C169E9EE-3249-BEC1-4816-AA80537C2DF0}"/>
              </a:ext>
            </a:extLst>
          </p:cNvPr>
          <p:cNvSpPr txBox="1">
            <a:spLocks noGrp="1"/>
          </p:cNvSpPr>
          <p:nvPr>
            <p:ph type="title"/>
          </p:nvPr>
        </p:nvSpPr>
        <p:spPr>
          <a:xfrm>
            <a:off x="726831" y="609233"/>
            <a:ext cx="5852099" cy="592917"/>
          </a:xfrm>
          <a:prstGeom prst="rect">
            <a:avLst/>
          </a:prstGeom>
        </p:spPr>
        <p:txBody>
          <a:bodyPr spcFirstLastPara="1" wrap="square" lIns="91425" tIns="45700" rIns="91425" bIns="45700" anchor="t" anchorCtr="0">
            <a:noAutofit/>
          </a:bodyPr>
          <a:lstStyle/>
          <a:p>
            <a:r>
              <a:rPr lang="nb-NO" sz="2800">
                <a:solidFill>
                  <a:srgbClr val="20207A"/>
                </a:solidFill>
              </a:rPr>
              <a:t>Tips til hvordan du kan finne tall</a:t>
            </a:r>
            <a:endParaRPr lang="nb-NO" sz="2800" b="0">
              <a:solidFill>
                <a:srgbClr val="000000"/>
              </a:solidFill>
            </a:endParaRPr>
          </a:p>
          <a:p>
            <a:pPr marL="0" lvl="0" indent="0" algn="l">
              <a:spcBef>
                <a:spcPts val="0"/>
              </a:spcBef>
              <a:spcAft>
                <a:spcPts val="0"/>
              </a:spcAft>
              <a:buNone/>
            </a:pPr>
            <a:endParaRPr lang="nb-NO" sz="2800">
              <a:solidFill>
                <a:srgbClr val="20207A"/>
              </a:solidFill>
            </a:endParaRPr>
          </a:p>
        </p:txBody>
      </p:sp>
      <p:sp>
        <p:nvSpPr>
          <p:cNvPr id="12" name="TextBox 11">
            <a:extLst>
              <a:ext uri="{FF2B5EF4-FFF2-40B4-BE49-F238E27FC236}">
                <a16:creationId xmlns:a16="http://schemas.microsoft.com/office/drawing/2014/main" id="{46B24812-B0F4-3ECF-6C96-AD1B2E9A359B}"/>
              </a:ext>
            </a:extLst>
          </p:cNvPr>
          <p:cNvSpPr txBox="1"/>
          <p:nvPr/>
        </p:nvSpPr>
        <p:spPr>
          <a:xfrm>
            <a:off x="726831" y="1471122"/>
            <a:ext cx="5099539"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nb-NO" sz="1200">
                <a:solidFill>
                  <a:srgbClr val="000000"/>
                </a:solidFill>
              </a:rPr>
              <a:t>Gevinstverktøyet inneholder veiledning for hvordan du kan finne tallene som skal fylles inn i verktøyet. Tall hentes normalt fra kommunens interne systemer og leverandøravtaler. </a:t>
            </a:r>
            <a:endParaRPr lang="nb-NO" sz="1200" dirty="0">
              <a:solidFill>
                <a:srgbClr val="000000"/>
              </a:solidFill>
              <a:cs typeface="Arial"/>
            </a:endParaRPr>
          </a:p>
          <a:p>
            <a:pPr>
              <a:spcBef>
                <a:spcPts val="600"/>
              </a:spcBef>
            </a:pPr>
            <a:endParaRPr lang="nb-NO" sz="1200" dirty="0">
              <a:solidFill>
                <a:srgbClr val="000000"/>
              </a:solidFill>
              <a:cs typeface="Arial"/>
            </a:endParaRPr>
          </a:p>
          <a:p>
            <a:pPr>
              <a:spcBef>
                <a:spcPts val="600"/>
              </a:spcBef>
            </a:pPr>
            <a:r>
              <a:rPr lang="nb-NO" sz="1200">
                <a:solidFill>
                  <a:srgbClr val="000000"/>
                </a:solidFill>
              </a:rPr>
              <a:t>Typiske kilder er:</a:t>
            </a:r>
            <a:endParaRPr lang="nb-NO" sz="1200" dirty="0">
              <a:solidFill>
                <a:srgbClr val="000000"/>
              </a:solidFill>
              <a:cs typeface="Arial"/>
            </a:endParaRPr>
          </a:p>
          <a:p>
            <a:pPr marL="171450" indent="-171450">
              <a:spcBef>
                <a:spcPts val="600"/>
              </a:spcBef>
              <a:buFont typeface="Arial" panose="020B0604020202020204" pitchFamily="34" charset="0"/>
              <a:buChar char="•"/>
            </a:pPr>
            <a:r>
              <a:rPr lang="nb-NO" sz="1200">
                <a:solidFill>
                  <a:srgbClr val="000000"/>
                </a:solidFill>
              </a:rPr>
              <a:t>Prosjektregnskap eller økonomiavdeling</a:t>
            </a:r>
            <a:br>
              <a:rPr lang="nb-NO" sz="1200" dirty="0">
                <a:solidFill>
                  <a:srgbClr val="000000"/>
                </a:solidFill>
              </a:rPr>
            </a:br>
            <a:r>
              <a:rPr lang="nb-NO" sz="1200">
                <a:solidFill>
                  <a:srgbClr val="000000"/>
                </a:solidFill>
              </a:rPr>
              <a:t> → For investeringskostnader, øvrige driftskostnader, leie av lokaler, service og vedlikehold.</a:t>
            </a:r>
            <a:endParaRPr lang="nb-NO" sz="1200" dirty="0">
              <a:solidFill>
                <a:srgbClr val="000000"/>
              </a:solidFill>
              <a:cs typeface="Arial"/>
            </a:endParaRPr>
          </a:p>
          <a:p>
            <a:pPr marL="171450" indent="-171450">
              <a:spcBef>
                <a:spcPts val="600"/>
              </a:spcBef>
              <a:buFont typeface="Arial" panose="020B0604020202020204" pitchFamily="34" charset="0"/>
              <a:buChar char="•"/>
            </a:pPr>
            <a:r>
              <a:rPr lang="nb-NO" sz="1200">
                <a:solidFill>
                  <a:srgbClr val="000000"/>
                </a:solidFill>
              </a:rPr>
              <a:t>Innkjøpsavdeling eller </a:t>
            </a:r>
            <a:r>
              <a:rPr lang="nb-NO" sz="1200" err="1">
                <a:solidFill>
                  <a:srgbClr val="000000"/>
                </a:solidFill>
              </a:rPr>
              <a:t>leverandørkontrakter</a:t>
            </a:r>
            <a:br>
              <a:rPr lang="nb-NO" sz="1200" dirty="0">
                <a:solidFill>
                  <a:srgbClr val="000000"/>
                </a:solidFill>
              </a:rPr>
            </a:br>
            <a:r>
              <a:rPr lang="nb-NO" sz="1200">
                <a:solidFill>
                  <a:srgbClr val="000000"/>
                </a:solidFill>
              </a:rPr>
              <a:t> → For utstyr, programvare, etableringskostnader, tjenesteavtaler og support.</a:t>
            </a:r>
            <a:endParaRPr lang="nb-NO" sz="1200" dirty="0">
              <a:solidFill>
                <a:srgbClr val="000000"/>
              </a:solidFill>
              <a:cs typeface="Arial"/>
            </a:endParaRPr>
          </a:p>
          <a:p>
            <a:pPr marL="171450" indent="-171450">
              <a:spcBef>
                <a:spcPts val="600"/>
              </a:spcBef>
              <a:buFont typeface="Arial" panose="020B0604020202020204" pitchFamily="34" charset="0"/>
              <a:buChar char="•"/>
            </a:pPr>
            <a:r>
              <a:rPr lang="nb-NO" sz="1200">
                <a:solidFill>
                  <a:srgbClr val="000000"/>
                </a:solidFill>
              </a:rPr>
              <a:t>HR/lønnssystem</a:t>
            </a:r>
            <a:br>
              <a:rPr lang="nb-NO" sz="1200" dirty="0">
                <a:solidFill>
                  <a:srgbClr val="000000"/>
                </a:solidFill>
              </a:rPr>
            </a:br>
            <a:r>
              <a:rPr lang="nb-NO" sz="1200">
                <a:solidFill>
                  <a:srgbClr val="000000"/>
                </a:solidFill>
              </a:rPr>
              <a:t> → For lønnskostnader (helsepersonell og administrasjon) og kjøregodtgjørelse.</a:t>
            </a:r>
            <a:endParaRPr lang="nb-NO" sz="1200" dirty="0">
              <a:solidFill>
                <a:srgbClr val="000000"/>
              </a:solidFill>
              <a:cs typeface="Arial"/>
            </a:endParaRPr>
          </a:p>
          <a:p>
            <a:pPr marL="171450" indent="-171450">
              <a:spcBef>
                <a:spcPts val="600"/>
              </a:spcBef>
              <a:buFont typeface="Arial" panose="020B0604020202020204" pitchFamily="34" charset="0"/>
              <a:buChar char="•"/>
            </a:pPr>
            <a:r>
              <a:rPr lang="nb-NO" sz="1200">
                <a:solidFill>
                  <a:srgbClr val="000000"/>
                </a:solidFill>
              </a:rPr>
              <a:t>IT-avdeling eller systemansvarlig</a:t>
            </a:r>
            <a:br>
              <a:rPr lang="nb-NO" sz="1200" dirty="0">
                <a:solidFill>
                  <a:srgbClr val="000000"/>
                </a:solidFill>
              </a:rPr>
            </a:br>
            <a:r>
              <a:rPr lang="nb-NO" sz="1200">
                <a:solidFill>
                  <a:srgbClr val="000000"/>
                </a:solidFill>
              </a:rPr>
              <a:t> → For programvarekostnader, lisensavtaler og implementeringskostnader.</a:t>
            </a:r>
            <a:endParaRPr lang="nb-NO" sz="1200" dirty="0">
              <a:solidFill>
                <a:srgbClr val="000000"/>
              </a:solidFill>
              <a:cs typeface="Arial"/>
            </a:endParaRPr>
          </a:p>
          <a:p>
            <a:pPr marL="171450" indent="-171450">
              <a:spcBef>
                <a:spcPts val="600"/>
              </a:spcBef>
              <a:buFont typeface="Arial" panose="020B0604020202020204" pitchFamily="34" charset="0"/>
              <a:buChar char="•"/>
            </a:pPr>
            <a:r>
              <a:rPr lang="nb-NO" sz="1200">
                <a:solidFill>
                  <a:srgbClr val="000000"/>
                </a:solidFill>
              </a:rPr>
              <a:t>Reiseregninger og bilgodtgjørelse</a:t>
            </a:r>
            <a:br>
              <a:rPr lang="nb-NO" sz="1200" dirty="0">
                <a:solidFill>
                  <a:srgbClr val="000000"/>
                </a:solidFill>
              </a:rPr>
            </a:br>
            <a:r>
              <a:rPr lang="nb-NO" sz="1200">
                <a:solidFill>
                  <a:srgbClr val="000000"/>
                </a:solidFill>
              </a:rPr>
              <a:t> → For transportutgifter (parkering, drivstoff, bom, taxi, leiebil).</a:t>
            </a:r>
            <a:endParaRPr lang="nb-NO" sz="1200" dirty="0">
              <a:solidFill>
                <a:srgbClr val="000000"/>
              </a:solidFill>
              <a:cs typeface="Arial"/>
            </a:endParaRPr>
          </a:p>
          <a:p>
            <a:pPr marL="171450" indent="-171450">
              <a:spcBef>
                <a:spcPts val="600"/>
              </a:spcBef>
              <a:buFont typeface="Arial" panose="020B0604020202020204" pitchFamily="34" charset="0"/>
              <a:buChar char="•"/>
            </a:pPr>
            <a:r>
              <a:rPr lang="nb-NO" sz="1200">
                <a:solidFill>
                  <a:srgbClr val="000000"/>
                </a:solidFill>
              </a:rPr>
              <a:t>Leverandørfakturaer</a:t>
            </a:r>
            <a:br>
              <a:rPr lang="nb-NO" sz="1200" dirty="0">
                <a:solidFill>
                  <a:srgbClr val="000000"/>
                </a:solidFill>
              </a:rPr>
            </a:br>
            <a:r>
              <a:rPr lang="nb-NO" sz="1200">
                <a:solidFill>
                  <a:srgbClr val="000000"/>
                </a:solidFill>
              </a:rPr>
              <a:t> → For abonnement, support og eventuelle kurs/opplæring.</a:t>
            </a:r>
            <a:endParaRPr lang="nb-NO" sz="1200">
              <a:solidFill>
                <a:srgbClr val="000000"/>
              </a:solidFill>
              <a:cs typeface="Arial"/>
            </a:endParaRPr>
          </a:p>
        </p:txBody>
      </p:sp>
      <p:grpSp>
        <p:nvGrpSpPr>
          <p:cNvPr id="3" name="Group 1">
            <a:extLst>
              <a:ext uri="{FF2B5EF4-FFF2-40B4-BE49-F238E27FC236}">
                <a16:creationId xmlns:a16="http://schemas.microsoft.com/office/drawing/2014/main" id="{D040012C-A1E5-E8E4-DB9B-DF2424F70AB3}"/>
              </a:ext>
            </a:extLst>
          </p:cNvPr>
          <p:cNvGrpSpPr/>
          <p:nvPr/>
        </p:nvGrpSpPr>
        <p:grpSpPr>
          <a:xfrm>
            <a:off x="6859430" y="2387229"/>
            <a:ext cx="4393089" cy="2949480"/>
            <a:chOff x="838199" y="3703986"/>
            <a:chExt cx="4393089" cy="2207174"/>
          </a:xfrm>
        </p:grpSpPr>
        <p:sp>
          <p:nvSpPr>
            <p:cNvPr id="5" name="Rectangle 6">
              <a:extLst>
                <a:ext uri="{FF2B5EF4-FFF2-40B4-BE49-F238E27FC236}">
                  <a16:creationId xmlns:a16="http://schemas.microsoft.com/office/drawing/2014/main" id="{00E2DE06-946E-ED2E-8AB4-9503B8AA3BE6}"/>
                </a:ext>
              </a:extLst>
            </p:cNvPr>
            <p:cNvSpPr>
              <a:spLocks/>
            </p:cNvSpPr>
            <p:nvPr/>
          </p:nvSpPr>
          <p:spPr>
            <a:xfrm>
              <a:off x="838199" y="3703986"/>
              <a:ext cx="4393089" cy="2060636"/>
            </a:xfrm>
            <a:prstGeom prst="rect">
              <a:avLst/>
            </a:prstGeom>
            <a:solidFill>
              <a:srgbClr val="CFD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mj-lt"/>
              </a:endParaRPr>
            </a:p>
          </p:txBody>
        </p:sp>
        <p:sp>
          <p:nvSpPr>
            <p:cNvPr id="6" name="Google Shape;733;p138">
              <a:extLst>
                <a:ext uri="{FF2B5EF4-FFF2-40B4-BE49-F238E27FC236}">
                  <a16:creationId xmlns:a16="http://schemas.microsoft.com/office/drawing/2014/main" id="{A77F395A-B474-CD6C-09D4-0C98090C60F3}"/>
                </a:ext>
              </a:extLst>
            </p:cNvPr>
            <p:cNvSpPr txBox="1">
              <a:spLocks/>
            </p:cNvSpPr>
            <p:nvPr/>
          </p:nvSpPr>
          <p:spPr>
            <a:xfrm>
              <a:off x="959020" y="3758452"/>
              <a:ext cx="4151445" cy="2152708"/>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buClr>
                  <a:srgbClr val="7BD2CD"/>
                </a:buClr>
                <a:buSzPct val="130000"/>
              </a:pPr>
              <a:r>
                <a:rPr lang="nb-NO" sz="1100" b="1"/>
                <a:t>Utfordringer ved å finne riktige tall</a:t>
              </a:r>
            </a:p>
            <a:p>
              <a:pPr>
                <a:lnSpc>
                  <a:spcPct val="150000"/>
                </a:lnSpc>
                <a:buClr>
                  <a:srgbClr val="7BD2CD"/>
                </a:buClr>
                <a:buSzPct val="130000"/>
              </a:pPr>
              <a:r>
                <a:rPr lang="nb-NO" sz="1100"/>
                <a:t>Der hvor det er utfordrende å hente eksakte tall må dere gjøre beste anslag. Manglende tall bør ikke være et hinder for å gjennomføre gevinstarbeidet. Samtidig er det viktig å huske på at tallene som legges inn i verktøyet er grunnlaget for beregningene i resultatarket. For å få riktigst mulig beregninger, bør disse anslagene være så presise som mulig. </a:t>
              </a:r>
            </a:p>
            <a:p>
              <a:pPr>
                <a:lnSpc>
                  <a:spcPct val="150000"/>
                </a:lnSpc>
                <a:buClr>
                  <a:srgbClr val="7BD2CD"/>
                </a:buClr>
                <a:buSzPct val="130000"/>
              </a:pPr>
              <a:endParaRPr lang="nb-NO" sz="1100"/>
            </a:p>
            <a:p>
              <a:pPr>
                <a:lnSpc>
                  <a:spcPct val="150000"/>
                </a:lnSpc>
                <a:buClr>
                  <a:srgbClr val="7BD2CD"/>
                </a:buClr>
                <a:buSzPct val="130000"/>
              </a:pPr>
              <a:r>
                <a:rPr lang="nb-NO" sz="1100"/>
                <a:t>Samtidig er det viktig å ha åpen kommunikasjon rundt usikkerhet i anslag og tall som er anvendt.</a:t>
              </a:r>
              <a:endParaRPr lang="nb-NO" sz="1200"/>
            </a:p>
            <a:p>
              <a:pPr>
                <a:lnSpc>
                  <a:spcPct val="150000"/>
                </a:lnSpc>
                <a:buClr>
                  <a:srgbClr val="7BD2CD"/>
                </a:buClr>
                <a:buSzPct val="130000"/>
              </a:pPr>
              <a:endParaRPr lang="nb-NO" sz="1100"/>
            </a:p>
          </p:txBody>
        </p:sp>
      </p:grpSp>
      <p:pic>
        <p:nvPicPr>
          <p:cNvPr id="8" name="Picture 8">
            <a:extLst>
              <a:ext uri="{FF2B5EF4-FFF2-40B4-BE49-F238E27FC236}">
                <a16:creationId xmlns:a16="http://schemas.microsoft.com/office/drawing/2014/main" id="{F84743A5-E075-E88A-E713-1BAD23D03C5F}"/>
              </a:ext>
            </a:extLst>
          </p:cNvPr>
          <p:cNvPicPr>
            <a:picLocks noChangeAspect="1"/>
          </p:cNvPicPr>
          <p:nvPr/>
        </p:nvPicPr>
        <p:blipFill>
          <a:blip r:embed="rId6"/>
          <a:stretch>
            <a:fillRect/>
          </a:stretch>
        </p:blipFill>
        <p:spPr>
          <a:xfrm>
            <a:off x="10772612" y="2043649"/>
            <a:ext cx="707053" cy="615909"/>
          </a:xfrm>
          <a:prstGeom prst="rect">
            <a:avLst/>
          </a:prstGeom>
        </p:spPr>
      </p:pic>
    </p:spTree>
    <p:extLst>
      <p:ext uri="{BB962C8B-B14F-4D97-AF65-F5344CB8AC3E}">
        <p14:creationId xmlns:p14="http://schemas.microsoft.com/office/powerpoint/2010/main" val="1747293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2B40A86-16BE-0C13-9244-B38F7C5195F0}"/>
              </a:ext>
            </a:extLst>
          </p:cNvPr>
          <p:cNvGraphicFramePr>
            <a:graphicFrameLocks noChangeAspect="1"/>
          </p:cNvGraphicFramePr>
          <p:nvPr>
            <p:custDataLst>
              <p:tags r:id="rId1"/>
            </p:custDataLst>
            <p:extLst>
              <p:ext uri="{D42A27DB-BD31-4B8C-83A1-F6EECF244321}">
                <p14:modId xmlns:p14="http://schemas.microsoft.com/office/powerpoint/2010/main" val="2227252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think-cell data - do not delete" hidden="1">
                        <a:extLst>
                          <a:ext uri="{FF2B5EF4-FFF2-40B4-BE49-F238E27FC236}">
                            <a16:creationId xmlns:a16="http://schemas.microsoft.com/office/drawing/2014/main" id="{B2B40A86-16BE-0C13-9244-B38F7C5195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1" name="Google Shape;741;g3376fdc34da_0_1998"/>
          <p:cNvSpPr txBox="1">
            <a:spLocks noGrp="1"/>
          </p:cNvSpPr>
          <p:nvPr>
            <p:ph type="title"/>
          </p:nvPr>
        </p:nvSpPr>
        <p:spPr>
          <a:xfrm>
            <a:off x="1117600" y="3688291"/>
            <a:ext cx="14020800" cy="176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no-NO"/>
              <a:t>Casene vi skal jobbe med</a:t>
            </a:r>
            <a:endParaRPr/>
          </a:p>
        </p:txBody>
      </p:sp>
      <p:sp>
        <p:nvSpPr>
          <p:cNvPr id="742" name="Google Shape;742;g3376fdc34da_0_1998"/>
          <p:cNvSpPr/>
          <p:nvPr/>
        </p:nvSpPr>
        <p:spPr>
          <a:xfrm>
            <a:off x="255750" y="202950"/>
            <a:ext cx="11680500" cy="6452100"/>
          </a:xfrm>
          <a:prstGeom prst="rect">
            <a:avLst/>
          </a:prstGeom>
          <a:solidFill>
            <a:srgbClr val="ECF0F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3" name="Google Shape;743;g3376fdc34da_0_1998"/>
          <p:cNvSpPr txBox="1">
            <a:spLocks noGrp="1"/>
          </p:cNvSpPr>
          <p:nvPr>
            <p:ph type="ctrTitle" idx="4294967295"/>
          </p:nvPr>
        </p:nvSpPr>
        <p:spPr>
          <a:xfrm>
            <a:off x="1523725" y="2795082"/>
            <a:ext cx="9144000" cy="1260900"/>
          </a:xfrm>
          <a:prstGeom prst="rect">
            <a:avLst/>
          </a:prstGeom>
          <a:noFill/>
          <a:ln>
            <a:noFill/>
          </a:ln>
        </p:spPr>
        <p:txBody>
          <a:bodyPr spcFirstLastPara="1" wrap="square" lIns="97125" tIns="48575" rIns="97125" bIns="48575" anchor="ctr" anchorCtr="0">
            <a:noAutofit/>
          </a:bodyPr>
          <a:lstStyle/>
          <a:p>
            <a:pPr marL="0" lvl="0" indent="0" algn="ctr" rtl="0">
              <a:lnSpc>
                <a:spcPct val="90000"/>
              </a:lnSpc>
              <a:spcBef>
                <a:spcPts val="0"/>
              </a:spcBef>
              <a:spcAft>
                <a:spcPts val="0"/>
              </a:spcAft>
              <a:buClr>
                <a:srgbClr val="040439"/>
              </a:buClr>
              <a:buSzPts val="6400"/>
              <a:buFont typeface="Arial"/>
              <a:buNone/>
            </a:pPr>
            <a:r>
              <a:rPr lang="nb-NO">
                <a:solidFill>
                  <a:srgbClr val="20207A"/>
                </a:solidFill>
              </a:rPr>
              <a:t>Kort om hva gevinstarbeid er </a:t>
            </a:r>
            <a:br>
              <a:rPr lang="nb-NO">
                <a:solidFill>
                  <a:srgbClr val="20207A"/>
                </a:solidFill>
              </a:rPr>
            </a:br>
            <a:r>
              <a:rPr lang="nb-NO">
                <a:solidFill>
                  <a:srgbClr val="20207A"/>
                </a:solidFill>
              </a:rPr>
              <a:t>og hvorfor det er viktig</a:t>
            </a:r>
          </a:p>
        </p:txBody>
      </p:sp>
    </p:spTree>
    <p:extLst>
      <p:ext uri="{BB962C8B-B14F-4D97-AF65-F5344CB8AC3E}">
        <p14:creationId xmlns:p14="http://schemas.microsoft.com/office/powerpoint/2010/main" val="2767616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5AA969B-3C4A-A50D-9EA5-28CFF3FD5D13}"/>
              </a:ext>
            </a:extLst>
          </p:cNvPr>
          <p:cNvGraphicFramePr>
            <a:graphicFrameLocks noChangeAspect="1"/>
          </p:cNvGraphicFramePr>
          <p:nvPr>
            <p:custDataLst>
              <p:tags r:id="rId1"/>
            </p:custDataLst>
            <p:extLst>
              <p:ext uri="{D42A27DB-BD31-4B8C-83A1-F6EECF244321}">
                <p14:modId xmlns:p14="http://schemas.microsoft.com/office/powerpoint/2010/main" val="2637275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think-cell data - do not delete" hidden="1">
                        <a:extLst>
                          <a:ext uri="{FF2B5EF4-FFF2-40B4-BE49-F238E27FC236}">
                            <a16:creationId xmlns:a16="http://schemas.microsoft.com/office/drawing/2014/main" id="{D5AA969B-3C4A-A50D-9EA5-28CFF3FD5D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20DFC74-87B5-4A61-56CD-B3DFE94BC653}"/>
              </a:ext>
            </a:extLst>
          </p:cNvPr>
          <p:cNvSpPr>
            <a:spLocks noGrp="1"/>
          </p:cNvSpPr>
          <p:nvPr>
            <p:ph type="title"/>
          </p:nvPr>
        </p:nvSpPr>
        <p:spPr/>
        <p:txBody>
          <a:bodyPr vert="horz"/>
          <a:lstStyle/>
          <a:p>
            <a:r>
              <a:rPr lang="nb-NO" sz="3200" b="1" noProof="0">
                <a:solidFill>
                  <a:srgbClr val="20207A"/>
                </a:solidFill>
                <a:latin typeface="Arial"/>
                <a:cs typeface="Arial"/>
                <a:sym typeface="Arial"/>
              </a:rPr>
              <a:t>Hva er gevinster?</a:t>
            </a:r>
          </a:p>
        </p:txBody>
      </p:sp>
      <p:sp>
        <p:nvSpPr>
          <p:cNvPr id="3" name="TextBox 2">
            <a:extLst>
              <a:ext uri="{FF2B5EF4-FFF2-40B4-BE49-F238E27FC236}">
                <a16:creationId xmlns:a16="http://schemas.microsoft.com/office/drawing/2014/main" id="{30528AEF-097D-6F3F-EAF9-66578E8FBA0A}"/>
              </a:ext>
            </a:extLst>
          </p:cNvPr>
          <p:cNvSpPr txBox="1"/>
          <p:nvPr/>
        </p:nvSpPr>
        <p:spPr>
          <a:xfrm>
            <a:off x="838200" y="1905000"/>
            <a:ext cx="7391400" cy="255454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CFD9E6"/>
              </a:buClr>
              <a:buSzTx/>
              <a:buFont typeface="Arial" panose="020B0604020202020204" pitchFamily="34" charset="0"/>
              <a:buChar char="•"/>
              <a:tabLst/>
              <a:defRPr/>
            </a:pPr>
            <a:r>
              <a:rPr kumimoji="0" lang="nb-NO" sz="1600" b="1" i="0" u="none" strike="noStrike" kern="1200" cap="none" spc="0" normalizeH="0" baseline="0" noProof="0">
                <a:ln>
                  <a:noFill/>
                </a:ln>
                <a:solidFill>
                  <a:prstClr val="black"/>
                </a:solidFill>
                <a:effectLst/>
                <a:uLnTx/>
                <a:uFillTx/>
                <a:latin typeface="Arial"/>
                <a:ea typeface="+mn-ea"/>
                <a:cs typeface="Arial"/>
                <a:sym typeface="Arial"/>
              </a:rPr>
              <a:t>Gevinst er en effekt</a:t>
            </a:r>
            <a:r>
              <a:rPr kumimoji="0" lang="nb-NO" sz="1600" b="0" i="0" u="none" strike="noStrike" kern="1200" cap="none" spc="0" normalizeH="0" baseline="0" noProof="0">
                <a:ln>
                  <a:noFill/>
                </a:ln>
                <a:solidFill>
                  <a:prstClr val="black"/>
                </a:solidFill>
                <a:effectLst/>
                <a:uLnTx/>
                <a:uFillTx/>
                <a:latin typeface="Arial"/>
                <a:ea typeface="+mn-ea"/>
                <a:cs typeface="Arial"/>
                <a:sym typeface="Arial"/>
              </a:rPr>
              <a:t> som blir sett på som positiv av minst én interessent. </a:t>
            </a:r>
            <a:br>
              <a:rPr kumimoji="0" lang="nb-NO" sz="1600" b="0" i="0" u="none" strike="noStrike" kern="1200" cap="none" spc="0" normalizeH="0" baseline="0" noProof="0">
                <a:ln>
                  <a:noFill/>
                </a:ln>
                <a:solidFill>
                  <a:prstClr val="black"/>
                </a:solidFill>
                <a:effectLst/>
                <a:uLnTx/>
                <a:uFillTx/>
                <a:latin typeface="Arial"/>
                <a:ea typeface="+mn-ea"/>
                <a:cs typeface="Arial"/>
                <a:sym typeface="Arial"/>
              </a:rPr>
            </a:br>
            <a:endParaRPr kumimoji="0" lang="nb-NO" sz="1600" b="0" i="0" u="none" strike="noStrike" kern="1200" cap="none" spc="0" normalizeH="0" baseline="0" noProof="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CFD9E6"/>
              </a:buClr>
              <a:buSzTx/>
              <a:buFont typeface="Arial" panose="020B0604020202020204" pitchFamily="34" charset="0"/>
              <a:buChar char="•"/>
              <a:tabLst/>
              <a:defRPr/>
            </a:pPr>
            <a:r>
              <a:rPr kumimoji="0" lang="nb-NO" sz="1600" b="1" i="0" u="none" strike="noStrike" kern="1200" cap="none" spc="0" normalizeH="0" baseline="0" noProof="0">
                <a:ln>
                  <a:noFill/>
                </a:ln>
                <a:solidFill>
                  <a:prstClr val="black"/>
                </a:solidFill>
                <a:effectLst/>
                <a:uLnTx/>
                <a:uFillTx/>
                <a:latin typeface="Arial"/>
                <a:ea typeface="+mn-ea"/>
                <a:cs typeface="Arial"/>
                <a:sym typeface="Arial"/>
              </a:rPr>
              <a:t>Gevinstrealisering innebærer å planlegge og organisere </a:t>
            </a:r>
            <a:r>
              <a:rPr kumimoji="0" lang="nb-NO" sz="1600" b="0" i="0" u="none" strike="noStrike" kern="1200" cap="none" spc="0" normalizeH="0" baseline="0" noProof="0">
                <a:ln>
                  <a:noFill/>
                </a:ln>
                <a:solidFill>
                  <a:prstClr val="black"/>
                </a:solidFill>
                <a:effectLst/>
                <a:uLnTx/>
                <a:uFillTx/>
                <a:latin typeface="Arial"/>
                <a:ea typeface="+mn-ea"/>
                <a:cs typeface="Arial"/>
                <a:sym typeface="Arial"/>
              </a:rPr>
              <a:t>med tanke på å hente ut gevinster av et tiltak, og å følge opp disse gevinstene slik at de faktisk blir realisert. </a:t>
            </a:r>
            <a:br>
              <a:rPr kumimoji="0" lang="nb-NO" sz="1600" b="0" i="0" u="none" strike="noStrike" kern="1200" cap="none" spc="0" normalizeH="0" baseline="0" noProof="0">
                <a:ln>
                  <a:noFill/>
                </a:ln>
                <a:solidFill>
                  <a:prstClr val="black"/>
                </a:solidFill>
                <a:effectLst/>
                <a:uLnTx/>
                <a:uFillTx/>
                <a:latin typeface="Arial"/>
                <a:ea typeface="+mn-ea"/>
                <a:cs typeface="Arial"/>
                <a:sym typeface="Arial"/>
              </a:rPr>
            </a:br>
            <a:endParaRPr kumimoji="0" lang="nb-NO" sz="1600" b="0" i="0" u="none" strike="noStrike" kern="1200" cap="none" spc="0" normalizeH="0" baseline="0" noProof="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CFD9E6"/>
              </a:buClr>
              <a:buSzTx/>
              <a:buFont typeface="Arial" panose="020B0604020202020204" pitchFamily="34" charset="0"/>
              <a:buChar char="•"/>
              <a:tabLst/>
              <a:defRPr/>
            </a:pPr>
            <a:r>
              <a:rPr kumimoji="0" lang="nb-NO" sz="1600" b="1" i="0" u="none" strike="noStrike" kern="1200" cap="none" spc="0" normalizeH="0" baseline="0" noProof="0">
                <a:ln>
                  <a:noFill/>
                </a:ln>
                <a:solidFill>
                  <a:prstClr val="black"/>
                </a:solidFill>
                <a:effectLst/>
                <a:uLnTx/>
                <a:uFillTx/>
                <a:latin typeface="Arial"/>
                <a:ea typeface="+mn-ea"/>
                <a:cs typeface="Arial"/>
                <a:sym typeface="Arial"/>
              </a:rPr>
              <a:t>Gevinstrealisering</a:t>
            </a:r>
            <a:r>
              <a:rPr kumimoji="0" lang="nb-NO" sz="1600" b="0" i="0" u="none" strike="noStrike" kern="1200" cap="none" spc="0" normalizeH="0" baseline="0" noProof="0">
                <a:ln>
                  <a:noFill/>
                </a:ln>
                <a:solidFill>
                  <a:prstClr val="black"/>
                </a:solidFill>
                <a:effectLst/>
                <a:uLnTx/>
                <a:uFillTx/>
                <a:latin typeface="Arial"/>
                <a:ea typeface="+mn-ea"/>
                <a:cs typeface="Arial"/>
                <a:sym typeface="Arial"/>
              </a:rPr>
              <a:t> handler om å </a:t>
            </a:r>
            <a:r>
              <a:rPr kumimoji="0" lang="nb-NO" sz="1600" b="1" i="0" u="none" strike="noStrike" kern="1200" cap="none" spc="0" normalizeH="0" baseline="0" noProof="0">
                <a:ln>
                  <a:noFill/>
                </a:ln>
                <a:solidFill>
                  <a:prstClr val="black"/>
                </a:solidFill>
                <a:effectLst/>
                <a:uLnTx/>
                <a:uFillTx/>
                <a:latin typeface="Arial"/>
                <a:ea typeface="+mn-ea"/>
                <a:cs typeface="Arial"/>
                <a:sym typeface="Arial"/>
              </a:rPr>
              <a:t>drive organisasjonen gjennom endring</a:t>
            </a:r>
            <a:r>
              <a:rPr kumimoji="0" lang="nb-NO" sz="1600" b="0" i="0" u="none" strike="noStrike" kern="1200" cap="none" spc="0" normalizeH="0" baseline="0" noProof="0">
                <a:ln>
                  <a:noFill/>
                </a:ln>
                <a:solidFill>
                  <a:prstClr val="black"/>
                </a:solidFill>
                <a:effectLst/>
                <a:uLnTx/>
                <a:uFillTx/>
                <a:latin typeface="Arial"/>
                <a:ea typeface="+mn-ea"/>
                <a:cs typeface="Arial"/>
                <a:sym typeface="Arial"/>
              </a:rPr>
              <a:t>. Dette skjer gjennom å identifisere gevinster, planlegge, måle og følge opp. I tillegg er det viktig med aktiviteter for å utløse endring gjennom dialog for å skape engasjement blant ansatte. </a:t>
            </a:r>
            <a:endParaRPr kumimoji="0" lang="nb-NO" sz="1600" b="0" i="0" u="none" strike="noStrike" kern="1200" cap="none" spc="0" normalizeH="0" baseline="0" noProof="0">
              <a:ln>
                <a:noFill/>
              </a:ln>
              <a:solidFill>
                <a:prstClr val="black"/>
              </a:solidFill>
              <a:effectLst/>
              <a:uLnTx/>
              <a:uFillTx/>
              <a:latin typeface="Arial"/>
              <a:ea typeface="+mn-ea"/>
              <a:cs typeface="Arial"/>
            </a:endParaRPr>
          </a:p>
        </p:txBody>
      </p:sp>
      <p:pic>
        <p:nvPicPr>
          <p:cNvPr id="4" name="Picture 3" descr="A person sitting at a table with a person in a suit and tie&#10;&#10;AI-generated content may be incorrect.">
            <a:extLst>
              <a:ext uri="{FF2B5EF4-FFF2-40B4-BE49-F238E27FC236}">
                <a16:creationId xmlns:a16="http://schemas.microsoft.com/office/drawing/2014/main" id="{8CA18111-73A7-C486-20B7-730C4548CB0B}"/>
              </a:ext>
            </a:extLst>
          </p:cNvPr>
          <p:cNvPicPr>
            <a:picLocks noChangeAspect="1"/>
          </p:cNvPicPr>
          <p:nvPr/>
        </p:nvPicPr>
        <p:blipFill>
          <a:blip r:embed="rId6"/>
          <a:stretch>
            <a:fillRect/>
          </a:stretch>
        </p:blipFill>
        <p:spPr>
          <a:xfrm>
            <a:off x="6783263" y="4586429"/>
            <a:ext cx="4246170" cy="2008172"/>
          </a:xfrm>
          <a:prstGeom prst="rect">
            <a:avLst/>
          </a:prstGeom>
        </p:spPr>
      </p:pic>
    </p:spTree>
    <p:extLst>
      <p:ext uri="{BB962C8B-B14F-4D97-AF65-F5344CB8AC3E}">
        <p14:creationId xmlns:p14="http://schemas.microsoft.com/office/powerpoint/2010/main" val="344045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7E69C4-031D-77E6-CBE9-AD4B89F0163E}"/>
              </a:ext>
            </a:extLst>
          </p:cNvPr>
          <p:cNvGraphicFramePr>
            <a:graphicFrameLocks noChangeAspect="1"/>
          </p:cNvGraphicFramePr>
          <p:nvPr>
            <p:custDataLst>
              <p:tags r:id="rId1"/>
            </p:custDataLst>
            <p:extLst>
              <p:ext uri="{D42A27DB-BD31-4B8C-83A1-F6EECF244321}">
                <p14:modId xmlns:p14="http://schemas.microsoft.com/office/powerpoint/2010/main" val="717494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5" name="think-cell data - do not delete" hidden="1">
                        <a:extLst>
                          <a:ext uri="{FF2B5EF4-FFF2-40B4-BE49-F238E27FC236}">
                            <a16:creationId xmlns:a16="http://schemas.microsoft.com/office/drawing/2014/main" id="{B47E69C4-031D-77E6-CBE9-AD4B89F016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1C04612-29CF-4A86-8F10-E694AC6DC8A4}"/>
              </a:ext>
            </a:extLst>
          </p:cNvPr>
          <p:cNvSpPr>
            <a:spLocks noGrp="1"/>
          </p:cNvSpPr>
          <p:nvPr>
            <p:ph type="title"/>
          </p:nvPr>
        </p:nvSpPr>
        <p:spPr>
          <a:xfrm>
            <a:off x="871804" y="565848"/>
            <a:ext cx="9894807" cy="963200"/>
          </a:xfrm>
        </p:spPr>
        <p:txBody>
          <a:bodyPr vert="horz"/>
          <a:lstStyle/>
          <a:p>
            <a:r>
              <a:rPr lang="nb-NO" sz="2800">
                <a:solidFill>
                  <a:srgbClr val="20207A"/>
                </a:solidFill>
              </a:rPr>
              <a:t>Gevinstarbeid – en universell og generisk logikk</a:t>
            </a:r>
          </a:p>
        </p:txBody>
      </p:sp>
      <p:sp>
        <p:nvSpPr>
          <p:cNvPr id="4" name="Text Placeholder 3">
            <a:extLst>
              <a:ext uri="{FF2B5EF4-FFF2-40B4-BE49-F238E27FC236}">
                <a16:creationId xmlns:a16="http://schemas.microsoft.com/office/drawing/2014/main" id="{B43C2C87-CB32-9D3A-555E-940DB2AAA68C}"/>
              </a:ext>
            </a:extLst>
          </p:cNvPr>
          <p:cNvSpPr>
            <a:spLocks noGrp="1"/>
          </p:cNvSpPr>
          <p:nvPr>
            <p:ph type="body" idx="1"/>
          </p:nvPr>
        </p:nvSpPr>
        <p:spPr>
          <a:xfrm>
            <a:off x="951904" y="2248483"/>
            <a:ext cx="10288191" cy="4351200"/>
          </a:xfrm>
        </p:spPr>
        <p:txBody>
          <a:bodyPr/>
          <a:lstStyle/>
          <a:p>
            <a:pPr marL="342900" indent="-342900">
              <a:lnSpc>
                <a:spcPct val="100000"/>
              </a:lnSpc>
              <a:spcBef>
                <a:spcPts val="0"/>
              </a:spcBef>
              <a:buClr>
                <a:srgbClr val="CFD9E6"/>
              </a:buClr>
              <a:buSzTx/>
              <a:buFont typeface="Arial" panose="020B0604020202020204" pitchFamily="34" charset="0"/>
              <a:buChar char="•"/>
            </a:pPr>
            <a:r>
              <a:rPr lang="nb-NO" sz="1600" kern="1200">
                <a:solidFill>
                  <a:prstClr val="black"/>
                </a:solidFill>
                <a:ea typeface="+mn-ea"/>
              </a:rPr>
              <a:t>Gevinstarbeid bygger ofte på en felles metode og kan brukes på tvers av tematikk og prosjekter. Det handler om å:</a:t>
            </a:r>
          </a:p>
          <a:p>
            <a:endParaRPr lang="nb-NO"/>
          </a:p>
          <a:p>
            <a:endParaRPr lang="nb-NO"/>
          </a:p>
          <a:p>
            <a:endParaRPr lang="nb-NO"/>
          </a:p>
          <a:p>
            <a:endParaRPr lang="nb-NO"/>
          </a:p>
          <a:p>
            <a:endParaRPr lang="nb-NO"/>
          </a:p>
          <a:p>
            <a:pPr marL="342900" indent="-342900">
              <a:lnSpc>
                <a:spcPct val="100000"/>
              </a:lnSpc>
              <a:spcBef>
                <a:spcPts val="0"/>
              </a:spcBef>
              <a:buClr>
                <a:srgbClr val="CFD9E6"/>
              </a:buClr>
              <a:buSzTx/>
              <a:buFont typeface="Arial" panose="020B0604020202020204" pitchFamily="34" charset="0"/>
              <a:buChar char="•"/>
            </a:pPr>
            <a:endParaRPr lang="nb-NO" sz="1600" kern="1200">
              <a:solidFill>
                <a:prstClr val="black"/>
              </a:solidFill>
              <a:ea typeface="+mn-ea"/>
            </a:endParaRPr>
          </a:p>
          <a:p>
            <a:pPr marL="342900" indent="-342900">
              <a:lnSpc>
                <a:spcPct val="100000"/>
              </a:lnSpc>
              <a:spcBef>
                <a:spcPts val="0"/>
              </a:spcBef>
              <a:buClr>
                <a:srgbClr val="CFD9E6"/>
              </a:buClr>
              <a:buSzTx/>
              <a:buFont typeface="Arial" panose="020B0604020202020204" pitchFamily="34" charset="0"/>
              <a:buChar char="•"/>
            </a:pPr>
            <a:r>
              <a:rPr lang="nb-NO" sz="1600" kern="1200">
                <a:solidFill>
                  <a:prstClr val="black"/>
                </a:solidFill>
                <a:ea typeface="+mn-ea"/>
              </a:rPr>
              <a:t>Selv om vi kan bruke en enhetlig ramme, må vi tilpasse arbeidet til hver kontekst for at det skal være relevant og skape verdi. </a:t>
            </a:r>
          </a:p>
        </p:txBody>
      </p:sp>
      <p:sp>
        <p:nvSpPr>
          <p:cNvPr id="15" name="Google Shape;1969;p352">
            <a:extLst>
              <a:ext uri="{FF2B5EF4-FFF2-40B4-BE49-F238E27FC236}">
                <a16:creationId xmlns:a16="http://schemas.microsoft.com/office/drawing/2014/main" id="{DF59A263-D62C-E1A8-0C87-EDF67445B7BB}"/>
              </a:ext>
            </a:extLst>
          </p:cNvPr>
          <p:cNvSpPr txBox="1">
            <a:spLocks/>
          </p:cNvSpPr>
          <p:nvPr/>
        </p:nvSpPr>
        <p:spPr>
          <a:xfrm>
            <a:off x="1547409" y="3143205"/>
            <a:ext cx="2425182" cy="1280878"/>
          </a:xfrm>
          <a:prstGeom prst="roundRect">
            <a:avLst>
              <a:gd name="adj" fmla="val 7738"/>
            </a:avLst>
          </a:prstGeom>
          <a:solidFill>
            <a:srgbClr val="CFD9E6"/>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609585" marR="0" lvl="0" indent="-457189" algn="l" rtl="0">
              <a:lnSpc>
                <a:spcPct val="90000"/>
              </a:lnSpc>
              <a:spcBef>
                <a:spcPts val="1067"/>
              </a:spcBef>
              <a:spcAft>
                <a:spcPts val="0"/>
              </a:spcAft>
              <a:buClr>
                <a:srgbClr val="3CB2AC"/>
              </a:buClr>
              <a:buSzPts val="1800"/>
              <a:buFont typeface="Noto Sans Symbols"/>
              <a:buChar char="▪"/>
              <a:defRPr sz="1800" b="0" i="0" u="none" strike="noStrike" cap="none">
                <a:solidFill>
                  <a:schemeClr val="dk1"/>
                </a:solidFill>
                <a:latin typeface="Arial"/>
                <a:ea typeface="Arial"/>
                <a:cs typeface="Arial"/>
                <a:sym typeface="Arial"/>
              </a:defRPr>
            </a:lvl1pPr>
            <a:lvl2pPr marL="1219170" marR="0" lvl="1" indent="-431789" algn="l" rtl="0">
              <a:lnSpc>
                <a:spcPct val="90000"/>
              </a:lnSpc>
              <a:spcBef>
                <a:spcPts val="533"/>
              </a:spcBef>
              <a:spcAft>
                <a:spcPts val="0"/>
              </a:spcAft>
              <a:buClr>
                <a:srgbClr val="3CB2AC"/>
              </a:buClr>
              <a:buSzPts val="1500"/>
              <a:buFont typeface="Noto Sans Symbols"/>
              <a:buChar char="▪"/>
              <a:defRPr sz="1500" b="0" i="0" u="none" strike="noStrike" cap="none">
                <a:solidFill>
                  <a:schemeClr val="dk1"/>
                </a:solidFill>
                <a:latin typeface="Arial"/>
                <a:ea typeface="Arial"/>
                <a:cs typeface="Arial"/>
                <a:sym typeface="Arial"/>
              </a:defRPr>
            </a:lvl2pPr>
            <a:lvl3pPr marL="1828754" marR="0" lvl="2" indent="-423323" algn="l" rtl="0">
              <a:lnSpc>
                <a:spcPct val="90000"/>
              </a:lnSpc>
              <a:spcBef>
                <a:spcPts val="533"/>
              </a:spcBef>
              <a:spcAft>
                <a:spcPts val="0"/>
              </a:spcAft>
              <a:buClr>
                <a:srgbClr val="3CB2AC"/>
              </a:buClr>
              <a:buSzPts val="1400"/>
              <a:buFont typeface="Arial"/>
              <a:buChar char="•"/>
              <a:defRPr sz="1400" b="0" i="0" u="none" strike="noStrike" cap="none">
                <a:solidFill>
                  <a:schemeClr val="dk1"/>
                </a:solidFill>
                <a:latin typeface="Arial"/>
                <a:ea typeface="Arial"/>
                <a:cs typeface="Arial"/>
                <a:sym typeface="Arial"/>
              </a:defRPr>
            </a:lvl3pPr>
            <a:lvl4pPr marL="2438339" marR="0" lvl="3" indent="-406390" algn="l" rtl="0">
              <a:lnSpc>
                <a:spcPct val="90000"/>
              </a:lnSpc>
              <a:spcBef>
                <a:spcPts val="533"/>
              </a:spcBef>
              <a:spcAft>
                <a:spcPts val="0"/>
              </a:spcAft>
              <a:buClr>
                <a:srgbClr val="3CB2AC"/>
              </a:buClr>
              <a:buSzPts val="1200"/>
              <a:buFont typeface="Arial"/>
              <a:buChar char="•"/>
              <a:defRPr sz="1200"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rgbClr val="3CB2AC"/>
              </a:buClr>
              <a:buSzPts val="1400"/>
              <a:buFont typeface="Arial"/>
              <a:buChar char="•"/>
              <a:defRPr sz="12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84455" marR="0" lvl="0" indent="0" algn="l" defTabSz="914400" rtl="0" eaLnBrk="1" fontAlgn="auto" latinLnBrk="0" hangingPunct="1">
              <a:lnSpc>
                <a:spcPct val="90000"/>
              </a:lnSpc>
              <a:spcBef>
                <a:spcPts val="1067"/>
              </a:spcBef>
              <a:spcAft>
                <a:spcPts val="0"/>
              </a:spcAft>
              <a:buClr>
                <a:srgbClr val="3CB2AC"/>
              </a:buClr>
              <a:buSzPts val="1800"/>
              <a:buFont typeface="Noto Sans Symbols"/>
              <a:buNone/>
              <a:tabLst/>
              <a:defRPr/>
            </a:pPr>
            <a:r>
              <a:rPr kumimoji="0" lang="nb-NO" sz="1600" b="1" i="0" u="none" strike="noStrike" kern="0" cap="none" spc="0" normalizeH="0" baseline="0" noProof="0">
                <a:ln>
                  <a:noFill/>
                </a:ln>
                <a:solidFill>
                  <a:srgbClr val="040439"/>
                </a:solidFill>
                <a:effectLst/>
                <a:uLnTx/>
                <a:uFillTx/>
                <a:latin typeface="Arial"/>
                <a:cs typeface="Arial"/>
                <a:sym typeface="Arial"/>
              </a:rPr>
              <a:t>Identifisere hvilke gevinster vi sikter mot</a:t>
            </a:r>
          </a:p>
        </p:txBody>
      </p:sp>
      <p:sp>
        <p:nvSpPr>
          <p:cNvPr id="16" name="Google Shape;1969;p352">
            <a:extLst>
              <a:ext uri="{FF2B5EF4-FFF2-40B4-BE49-F238E27FC236}">
                <a16:creationId xmlns:a16="http://schemas.microsoft.com/office/drawing/2014/main" id="{46FBCDF4-143F-D80A-130D-11E069F22C7B}"/>
              </a:ext>
            </a:extLst>
          </p:cNvPr>
          <p:cNvSpPr txBox="1">
            <a:spLocks/>
          </p:cNvSpPr>
          <p:nvPr/>
        </p:nvSpPr>
        <p:spPr>
          <a:xfrm>
            <a:off x="4944419" y="3170099"/>
            <a:ext cx="2425182" cy="1266713"/>
          </a:xfrm>
          <a:prstGeom prst="roundRect">
            <a:avLst>
              <a:gd name="adj" fmla="val 7738"/>
            </a:avLst>
          </a:prstGeom>
          <a:solidFill>
            <a:srgbClr val="CFD9E6"/>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609585" marR="0" lvl="0" indent="-457189" algn="l" rtl="0">
              <a:lnSpc>
                <a:spcPct val="90000"/>
              </a:lnSpc>
              <a:spcBef>
                <a:spcPts val="1067"/>
              </a:spcBef>
              <a:spcAft>
                <a:spcPts val="0"/>
              </a:spcAft>
              <a:buClr>
                <a:srgbClr val="3CB2AC"/>
              </a:buClr>
              <a:buSzPts val="1800"/>
              <a:buFont typeface="Noto Sans Symbols"/>
              <a:buChar char="▪"/>
              <a:defRPr sz="1800" b="0" i="0" u="none" strike="noStrike" cap="none">
                <a:solidFill>
                  <a:schemeClr val="dk1"/>
                </a:solidFill>
                <a:latin typeface="Arial"/>
                <a:ea typeface="Arial"/>
                <a:cs typeface="Arial"/>
                <a:sym typeface="Arial"/>
              </a:defRPr>
            </a:lvl1pPr>
            <a:lvl2pPr marL="1219170" marR="0" lvl="1" indent="-431789" algn="l" rtl="0">
              <a:lnSpc>
                <a:spcPct val="90000"/>
              </a:lnSpc>
              <a:spcBef>
                <a:spcPts val="533"/>
              </a:spcBef>
              <a:spcAft>
                <a:spcPts val="0"/>
              </a:spcAft>
              <a:buClr>
                <a:srgbClr val="3CB2AC"/>
              </a:buClr>
              <a:buSzPts val="1500"/>
              <a:buFont typeface="Noto Sans Symbols"/>
              <a:buChar char="▪"/>
              <a:defRPr sz="1500" b="0" i="0" u="none" strike="noStrike" cap="none">
                <a:solidFill>
                  <a:schemeClr val="dk1"/>
                </a:solidFill>
                <a:latin typeface="Arial"/>
                <a:ea typeface="Arial"/>
                <a:cs typeface="Arial"/>
                <a:sym typeface="Arial"/>
              </a:defRPr>
            </a:lvl2pPr>
            <a:lvl3pPr marL="1828754" marR="0" lvl="2" indent="-423323" algn="l" rtl="0">
              <a:lnSpc>
                <a:spcPct val="90000"/>
              </a:lnSpc>
              <a:spcBef>
                <a:spcPts val="533"/>
              </a:spcBef>
              <a:spcAft>
                <a:spcPts val="0"/>
              </a:spcAft>
              <a:buClr>
                <a:srgbClr val="3CB2AC"/>
              </a:buClr>
              <a:buSzPts val="1400"/>
              <a:buFont typeface="Arial"/>
              <a:buChar char="•"/>
              <a:defRPr sz="1400" b="0" i="0" u="none" strike="noStrike" cap="none">
                <a:solidFill>
                  <a:schemeClr val="dk1"/>
                </a:solidFill>
                <a:latin typeface="Arial"/>
                <a:ea typeface="Arial"/>
                <a:cs typeface="Arial"/>
                <a:sym typeface="Arial"/>
              </a:defRPr>
            </a:lvl3pPr>
            <a:lvl4pPr marL="2438339" marR="0" lvl="3" indent="-406390" algn="l" rtl="0">
              <a:lnSpc>
                <a:spcPct val="90000"/>
              </a:lnSpc>
              <a:spcBef>
                <a:spcPts val="533"/>
              </a:spcBef>
              <a:spcAft>
                <a:spcPts val="0"/>
              </a:spcAft>
              <a:buClr>
                <a:srgbClr val="3CB2AC"/>
              </a:buClr>
              <a:buSzPts val="1200"/>
              <a:buFont typeface="Arial"/>
              <a:buChar char="•"/>
              <a:defRPr sz="1200"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rgbClr val="3CB2AC"/>
              </a:buClr>
              <a:buSzPts val="1400"/>
              <a:buFont typeface="Arial"/>
              <a:buChar char="•"/>
              <a:defRPr sz="12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84455" marR="0" lvl="0" indent="0" algn="l" defTabSz="914400" rtl="0" eaLnBrk="1" fontAlgn="auto" latinLnBrk="0" hangingPunct="1">
              <a:lnSpc>
                <a:spcPct val="90000"/>
              </a:lnSpc>
              <a:spcBef>
                <a:spcPts val="0"/>
              </a:spcBef>
              <a:spcAft>
                <a:spcPts val="0"/>
              </a:spcAft>
              <a:buClr>
                <a:srgbClr val="3CB2AC"/>
              </a:buClr>
              <a:buSzPts val="1800"/>
              <a:buFont typeface="Noto Sans Symbols"/>
              <a:buNone/>
              <a:tabLst/>
              <a:defRPr/>
            </a:pPr>
            <a:r>
              <a:rPr kumimoji="0" lang="nb-NO" sz="1600" b="1" i="0" u="none" strike="noStrike" kern="0" cap="none" spc="0" normalizeH="0" baseline="0" noProof="0">
                <a:ln>
                  <a:noFill/>
                </a:ln>
                <a:solidFill>
                  <a:srgbClr val="040439"/>
                </a:solidFill>
                <a:effectLst/>
                <a:uLnTx/>
                <a:uFillTx/>
                <a:latin typeface="Arial"/>
                <a:cs typeface="Arial"/>
                <a:sym typeface="Arial"/>
              </a:rPr>
              <a:t>Velge relevante mål og målemetoder</a:t>
            </a:r>
            <a:endParaRPr kumimoji="0" lang="nb-NO" sz="1600" b="0" i="0" u="none" strike="noStrike" kern="0" cap="none" spc="0" normalizeH="0" baseline="0" noProof="0">
              <a:ln>
                <a:noFill/>
              </a:ln>
              <a:solidFill>
                <a:srgbClr val="040439"/>
              </a:solidFill>
              <a:effectLst/>
              <a:uLnTx/>
              <a:uFillTx/>
              <a:latin typeface="Arial"/>
              <a:cs typeface="Arial"/>
              <a:sym typeface="Arial"/>
            </a:endParaRPr>
          </a:p>
        </p:txBody>
      </p:sp>
      <p:sp>
        <p:nvSpPr>
          <p:cNvPr id="17" name="Google Shape;1969;p352">
            <a:extLst>
              <a:ext uri="{FF2B5EF4-FFF2-40B4-BE49-F238E27FC236}">
                <a16:creationId xmlns:a16="http://schemas.microsoft.com/office/drawing/2014/main" id="{C94990E4-CC54-D645-D77B-EEC5506EA12B}"/>
              </a:ext>
            </a:extLst>
          </p:cNvPr>
          <p:cNvSpPr txBox="1">
            <a:spLocks/>
          </p:cNvSpPr>
          <p:nvPr/>
        </p:nvSpPr>
        <p:spPr>
          <a:xfrm>
            <a:off x="8341429" y="3157370"/>
            <a:ext cx="2425182" cy="1266713"/>
          </a:xfrm>
          <a:prstGeom prst="roundRect">
            <a:avLst>
              <a:gd name="adj" fmla="val 7738"/>
            </a:avLst>
          </a:prstGeom>
          <a:solidFill>
            <a:srgbClr val="CFD9E6"/>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L="609585" marR="0" lvl="0" indent="-457189" algn="l" rtl="0">
              <a:lnSpc>
                <a:spcPct val="90000"/>
              </a:lnSpc>
              <a:spcBef>
                <a:spcPts val="1067"/>
              </a:spcBef>
              <a:spcAft>
                <a:spcPts val="0"/>
              </a:spcAft>
              <a:buClr>
                <a:srgbClr val="3CB2AC"/>
              </a:buClr>
              <a:buSzPts val="1800"/>
              <a:buFont typeface="Noto Sans Symbols"/>
              <a:buChar char="▪"/>
              <a:defRPr sz="1800" b="0" i="0" u="none" strike="noStrike" cap="none">
                <a:solidFill>
                  <a:schemeClr val="dk1"/>
                </a:solidFill>
                <a:latin typeface="Arial"/>
                <a:ea typeface="Arial"/>
                <a:cs typeface="Arial"/>
                <a:sym typeface="Arial"/>
              </a:defRPr>
            </a:lvl1pPr>
            <a:lvl2pPr marL="1219170" marR="0" lvl="1" indent="-431789" algn="l" rtl="0">
              <a:lnSpc>
                <a:spcPct val="90000"/>
              </a:lnSpc>
              <a:spcBef>
                <a:spcPts val="533"/>
              </a:spcBef>
              <a:spcAft>
                <a:spcPts val="0"/>
              </a:spcAft>
              <a:buClr>
                <a:srgbClr val="3CB2AC"/>
              </a:buClr>
              <a:buSzPts val="1500"/>
              <a:buFont typeface="Noto Sans Symbols"/>
              <a:buChar char="▪"/>
              <a:defRPr sz="1500" b="0" i="0" u="none" strike="noStrike" cap="none">
                <a:solidFill>
                  <a:schemeClr val="dk1"/>
                </a:solidFill>
                <a:latin typeface="Arial"/>
                <a:ea typeface="Arial"/>
                <a:cs typeface="Arial"/>
                <a:sym typeface="Arial"/>
              </a:defRPr>
            </a:lvl2pPr>
            <a:lvl3pPr marL="1828754" marR="0" lvl="2" indent="-423323" algn="l" rtl="0">
              <a:lnSpc>
                <a:spcPct val="90000"/>
              </a:lnSpc>
              <a:spcBef>
                <a:spcPts val="533"/>
              </a:spcBef>
              <a:spcAft>
                <a:spcPts val="0"/>
              </a:spcAft>
              <a:buClr>
                <a:srgbClr val="3CB2AC"/>
              </a:buClr>
              <a:buSzPts val="1400"/>
              <a:buFont typeface="Arial"/>
              <a:buChar char="•"/>
              <a:defRPr sz="1400" b="0" i="0" u="none" strike="noStrike" cap="none">
                <a:solidFill>
                  <a:schemeClr val="dk1"/>
                </a:solidFill>
                <a:latin typeface="Arial"/>
                <a:ea typeface="Arial"/>
                <a:cs typeface="Arial"/>
                <a:sym typeface="Arial"/>
              </a:defRPr>
            </a:lvl3pPr>
            <a:lvl4pPr marL="2438339" marR="0" lvl="3" indent="-406390" algn="l" rtl="0">
              <a:lnSpc>
                <a:spcPct val="90000"/>
              </a:lnSpc>
              <a:spcBef>
                <a:spcPts val="533"/>
              </a:spcBef>
              <a:spcAft>
                <a:spcPts val="0"/>
              </a:spcAft>
              <a:buClr>
                <a:srgbClr val="3CB2AC"/>
              </a:buClr>
              <a:buSzPts val="1200"/>
              <a:buFont typeface="Arial"/>
              <a:buChar char="•"/>
              <a:defRPr sz="1200"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rgbClr val="3CB2AC"/>
              </a:buClr>
              <a:buSzPts val="1400"/>
              <a:buFont typeface="Arial"/>
              <a:buChar char="•"/>
              <a:defRPr sz="1200"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4267093" marR="0" lvl="6"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4876678" marR="0" lvl="7"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5486263" marR="0" lvl="8" indent="-423323" algn="l" rtl="0">
              <a:lnSpc>
                <a:spcPct val="90000"/>
              </a:lnSpc>
              <a:spcBef>
                <a:spcPts val="533"/>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pPr marL="84455" marR="0" lvl="0" indent="0" algn="l" defTabSz="914400" rtl="0" eaLnBrk="1" fontAlgn="auto" latinLnBrk="0" hangingPunct="1">
              <a:lnSpc>
                <a:spcPct val="90000"/>
              </a:lnSpc>
              <a:spcBef>
                <a:spcPts val="0"/>
              </a:spcBef>
              <a:spcAft>
                <a:spcPts val="0"/>
              </a:spcAft>
              <a:buClr>
                <a:srgbClr val="3CB2AC"/>
              </a:buClr>
              <a:buSzPts val="1800"/>
              <a:buFont typeface="Noto Sans Symbols"/>
              <a:buNone/>
              <a:tabLst/>
              <a:defRPr/>
            </a:pPr>
            <a:r>
              <a:rPr kumimoji="0" lang="nb-NO" sz="1600" b="1" i="0" u="none" strike="noStrike" kern="0" cap="none" spc="0" normalizeH="0" baseline="0" noProof="0">
                <a:ln>
                  <a:noFill/>
                </a:ln>
                <a:solidFill>
                  <a:srgbClr val="040439"/>
                </a:solidFill>
                <a:effectLst/>
                <a:uLnTx/>
                <a:uFillTx/>
                <a:latin typeface="Arial"/>
                <a:cs typeface="Arial"/>
                <a:sym typeface="Arial"/>
              </a:rPr>
              <a:t>Involvere riktige personer og fordele ansvaret</a:t>
            </a:r>
            <a:endParaRPr kumimoji="0" lang="nb-NO" sz="1600" b="0" i="0" u="none" strike="noStrike" kern="0" cap="none" spc="0" normalizeH="0" baseline="0" noProof="0">
              <a:ln>
                <a:noFill/>
              </a:ln>
              <a:solidFill>
                <a:srgbClr val="040439"/>
              </a:solidFill>
              <a:effectLst/>
              <a:uLnTx/>
              <a:uFillTx/>
              <a:latin typeface="Arial"/>
              <a:cs typeface="Arial"/>
              <a:sym typeface="Arial"/>
            </a:endParaRPr>
          </a:p>
        </p:txBody>
      </p:sp>
      <p:pic>
        <p:nvPicPr>
          <p:cNvPr id="11" name="Bilde 3">
            <a:extLst>
              <a:ext uri="{FF2B5EF4-FFF2-40B4-BE49-F238E27FC236}">
                <a16:creationId xmlns:a16="http://schemas.microsoft.com/office/drawing/2014/main" id="{B8AB158C-A32D-E324-8919-15B17846FF6C}"/>
              </a:ext>
            </a:extLst>
          </p:cNvPr>
          <p:cNvPicPr>
            <a:picLocks noChangeAspect="1"/>
          </p:cNvPicPr>
          <p:nvPr/>
        </p:nvPicPr>
        <p:blipFill>
          <a:blip r:embed="rId5"/>
          <a:stretch>
            <a:fillRect/>
          </a:stretch>
        </p:blipFill>
        <p:spPr>
          <a:xfrm>
            <a:off x="3433406" y="3929156"/>
            <a:ext cx="766913" cy="595764"/>
          </a:xfrm>
          <a:prstGeom prst="rect">
            <a:avLst/>
          </a:prstGeom>
          <a:ln>
            <a:noFill/>
          </a:ln>
        </p:spPr>
      </p:pic>
      <p:pic>
        <p:nvPicPr>
          <p:cNvPr id="13" name="Picture 12">
            <a:extLst>
              <a:ext uri="{FF2B5EF4-FFF2-40B4-BE49-F238E27FC236}">
                <a16:creationId xmlns:a16="http://schemas.microsoft.com/office/drawing/2014/main" id="{A19C68A4-5617-62EB-5FC3-969AAEA864B5}"/>
              </a:ext>
            </a:extLst>
          </p:cNvPr>
          <p:cNvPicPr>
            <a:picLocks noChangeAspect="1"/>
          </p:cNvPicPr>
          <p:nvPr/>
        </p:nvPicPr>
        <p:blipFill>
          <a:blip r:embed="rId6"/>
          <a:stretch>
            <a:fillRect/>
          </a:stretch>
        </p:blipFill>
        <p:spPr>
          <a:xfrm>
            <a:off x="7006126" y="3877152"/>
            <a:ext cx="591203" cy="743113"/>
          </a:xfrm>
          <a:prstGeom prst="rect">
            <a:avLst/>
          </a:prstGeom>
        </p:spPr>
      </p:pic>
      <p:pic>
        <p:nvPicPr>
          <p:cNvPr id="12" name="Bilde 4">
            <a:extLst>
              <a:ext uri="{FF2B5EF4-FFF2-40B4-BE49-F238E27FC236}">
                <a16:creationId xmlns:a16="http://schemas.microsoft.com/office/drawing/2014/main" id="{086D1BB7-7FA6-29B9-4E84-8C795C61A928}"/>
              </a:ext>
            </a:extLst>
          </p:cNvPr>
          <p:cNvPicPr>
            <a:picLocks noChangeAspect="1"/>
          </p:cNvPicPr>
          <p:nvPr/>
        </p:nvPicPr>
        <p:blipFill>
          <a:blip r:embed="rId7"/>
          <a:stretch>
            <a:fillRect/>
          </a:stretch>
        </p:blipFill>
        <p:spPr>
          <a:xfrm>
            <a:off x="10342485" y="3853522"/>
            <a:ext cx="768419" cy="790375"/>
          </a:xfrm>
          <a:prstGeom prst="rect">
            <a:avLst/>
          </a:prstGeom>
          <a:ln>
            <a:noFill/>
          </a:ln>
        </p:spPr>
      </p:pic>
    </p:spTree>
    <p:extLst>
      <p:ext uri="{BB962C8B-B14F-4D97-AF65-F5344CB8AC3E}">
        <p14:creationId xmlns:p14="http://schemas.microsoft.com/office/powerpoint/2010/main" val="122157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C36C9669-ED58-F882-F4AB-480DFDA262CB}"/>
              </a:ext>
            </a:extLst>
          </p:cNvPr>
          <p:cNvGraphicFramePr>
            <a:graphicFrameLocks noChangeAspect="1"/>
          </p:cNvGraphicFramePr>
          <p:nvPr>
            <p:custDataLst>
              <p:tags r:id="rId1"/>
            </p:custDataLst>
            <p:extLst>
              <p:ext uri="{D42A27DB-BD31-4B8C-83A1-F6EECF244321}">
                <p14:modId xmlns:p14="http://schemas.microsoft.com/office/powerpoint/2010/main" val="2504620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1" name="think-cell data - do not delete" hidden="1">
                        <a:extLst>
                          <a:ext uri="{FF2B5EF4-FFF2-40B4-BE49-F238E27FC236}">
                            <a16:creationId xmlns:a16="http://schemas.microsoft.com/office/drawing/2014/main" id="{C36C9669-ED58-F882-F4AB-480DFDA262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DE2765-03A7-7D54-0F71-2FE69CD2E1C0}"/>
              </a:ext>
            </a:extLst>
          </p:cNvPr>
          <p:cNvSpPr>
            <a:spLocks noGrp="1"/>
          </p:cNvSpPr>
          <p:nvPr>
            <p:ph type="title"/>
          </p:nvPr>
        </p:nvSpPr>
        <p:spPr/>
        <p:txBody>
          <a:bodyPr vert="horz">
            <a:normAutofit/>
          </a:bodyPr>
          <a:lstStyle/>
          <a:p>
            <a:r>
              <a:rPr lang="nb-NO" sz="2800" b="1">
                <a:solidFill>
                  <a:srgbClr val="20207A"/>
                </a:solidFill>
                <a:latin typeface="Arial"/>
                <a:cs typeface="Arial"/>
              </a:rPr>
              <a:t>Hva er gevinstarbeid?</a:t>
            </a:r>
          </a:p>
        </p:txBody>
      </p:sp>
      <p:sp>
        <p:nvSpPr>
          <p:cNvPr id="17" name="TextBox 16">
            <a:extLst>
              <a:ext uri="{FF2B5EF4-FFF2-40B4-BE49-F238E27FC236}">
                <a16:creationId xmlns:a16="http://schemas.microsoft.com/office/drawing/2014/main" id="{8EA76626-AD9B-B551-1C77-8D567BC5ED44}"/>
              </a:ext>
            </a:extLst>
          </p:cNvPr>
          <p:cNvSpPr txBox="1"/>
          <p:nvPr/>
        </p:nvSpPr>
        <p:spPr>
          <a:xfrm>
            <a:off x="841094" y="1828800"/>
            <a:ext cx="6019800" cy="3785652"/>
          </a:xfrm>
          <a:prstGeom prst="rect">
            <a:avLst/>
          </a:prstGeom>
          <a:noFill/>
        </p:spPr>
        <p:txBody>
          <a:bodyPr wrap="square" lIns="91440" tIns="45720" rIns="91440" bIns="45720" rtlCol="0" anchor="t">
            <a:spAutoFit/>
          </a:bodyPr>
          <a:lstStyle/>
          <a:p>
            <a:pPr marL="342900" indent="-342900">
              <a:buClr>
                <a:srgbClr val="CFD9E6"/>
              </a:buClr>
              <a:buFont typeface="Arial" panose="020B0604020202020204" pitchFamily="34" charset="0"/>
              <a:buChar char="•"/>
            </a:pPr>
            <a:r>
              <a:rPr lang="nb-NO" sz="1600">
                <a:solidFill>
                  <a:prstClr val="black"/>
                </a:solidFill>
                <a:latin typeface="Arial"/>
                <a:cs typeface="Arial"/>
                <a:sym typeface="Arial"/>
              </a:rPr>
              <a:t>Gevinstarbeid i et prosjekt kan sammenliknes med det å plante et epletre. </a:t>
            </a:r>
            <a:endParaRPr lang="en-US" sz="1600">
              <a:solidFill>
                <a:prstClr val="black"/>
              </a:solidFill>
              <a:latin typeface="Arial"/>
              <a:cs typeface="Arial"/>
            </a:endParaRPr>
          </a:p>
          <a:p>
            <a:pPr marL="342900" indent="-342900">
              <a:buClr>
                <a:srgbClr val="CFD9E6"/>
              </a:buClr>
              <a:buFont typeface="Arial" panose="020B0604020202020204" pitchFamily="34" charset="0"/>
              <a:buChar char="•"/>
            </a:pPr>
            <a:endParaRPr lang="nb-NO" sz="1600">
              <a:solidFill>
                <a:prstClr val="black"/>
              </a:solidFill>
              <a:latin typeface="Arial"/>
              <a:cs typeface="Arial"/>
            </a:endParaRPr>
          </a:p>
          <a:p>
            <a:pPr marL="342900" indent="-342900">
              <a:buClr>
                <a:srgbClr val="CFD9E6"/>
              </a:buClr>
              <a:buFont typeface="Arial" panose="020B0604020202020204" pitchFamily="34" charset="0"/>
              <a:buChar char="•"/>
            </a:pPr>
            <a:r>
              <a:rPr lang="nb-NO" sz="1600">
                <a:solidFill>
                  <a:prstClr val="black"/>
                </a:solidFill>
                <a:latin typeface="Arial"/>
                <a:cs typeface="Arial"/>
                <a:sym typeface="Arial"/>
              </a:rPr>
              <a:t>Når du planter det, håper du at det en dag vil gi deg mange gode epler. Men for å få eplene, må du passe på treet – vanne det, gi det sol og kanskje litt gjødsel. </a:t>
            </a:r>
            <a:endParaRPr lang="nb-NO" sz="1600">
              <a:solidFill>
                <a:prstClr val="black"/>
              </a:solidFill>
              <a:latin typeface="Arial"/>
              <a:cs typeface="Arial"/>
            </a:endParaRPr>
          </a:p>
          <a:p>
            <a:pPr marL="342900" indent="-342900">
              <a:buClr>
                <a:srgbClr val="CFD9E6"/>
              </a:buClr>
              <a:buFont typeface="Arial" panose="020B0604020202020204" pitchFamily="34" charset="0"/>
              <a:buChar char="•"/>
            </a:pPr>
            <a:endParaRPr lang="nb-NO" sz="1600">
              <a:solidFill>
                <a:prstClr val="black"/>
              </a:solidFill>
              <a:latin typeface="Arial"/>
              <a:cs typeface="Arial"/>
            </a:endParaRPr>
          </a:p>
          <a:p>
            <a:pPr marL="342900" indent="-342900">
              <a:buClr>
                <a:srgbClr val="CFD9E6"/>
              </a:buClr>
              <a:buFont typeface="Arial" panose="020B0604020202020204" pitchFamily="34" charset="0"/>
              <a:buChar char="•"/>
            </a:pPr>
            <a:r>
              <a:rPr lang="nb-NO" sz="1600">
                <a:solidFill>
                  <a:prstClr val="black"/>
                </a:solidFill>
                <a:latin typeface="Arial"/>
                <a:cs typeface="Arial"/>
                <a:sym typeface="Arial"/>
              </a:rPr>
              <a:t>"Gevinstarbeid" handler om å passe på at prosjektet gir oss det vi håpet på. Vi må sjekke om det vi har laget eller endret faktisk fungerer, om det hjelper folk, og om det gir oss noe bra tilbake. </a:t>
            </a:r>
            <a:endParaRPr lang="nb-NO" sz="1600">
              <a:solidFill>
                <a:prstClr val="black"/>
              </a:solidFill>
              <a:latin typeface="Arial"/>
              <a:cs typeface="Arial"/>
            </a:endParaRPr>
          </a:p>
          <a:p>
            <a:pPr marL="342900" indent="-342900">
              <a:buClr>
                <a:srgbClr val="CFD9E6"/>
              </a:buClr>
              <a:buFont typeface="Arial" panose="020B0604020202020204" pitchFamily="34" charset="0"/>
              <a:buChar char="•"/>
            </a:pPr>
            <a:endParaRPr lang="nb-NO" sz="1600">
              <a:solidFill>
                <a:prstClr val="black"/>
              </a:solidFill>
              <a:latin typeface="Arial"/>
              <a:cs typeface="Arial"/>
            </a:endParaRPr>
          </a:p>
          <a:p>
            <a:pPr marL="342900" indent="-342900">
              <a:buClr>
                <a:srgbClr val="CFD9E6"/>
              </a:buClr>
              <a:buFont typeface="Arial" panose="020B0604020202020204" pitchFamily="34" charset="0"/>
              <a:buChar char="•"/>
            </a:pPr>
            <a:r>
              <a:rPr lang="nb-NO" sz="1600">
                <a:solidFill>
                  <a:prstClr val="black"/>
                </a:solidFill>
                <a:latin typeface="Arial"/>
                <a:cs typeface="Arial"/>
                <a:sym typeface="Arial"/>
              </a:rPr>
              <a:t>Og akkurat som med epletreet, må vi kanskje vente litt, gjøre justeringer og følge med over tid for å sikre at man oppnår de resultatene man ønsker (som saftige epler).</a:t>
            </a:r>
            <a:endParaRPr lang="nb-NO" sz="1600">
              <a:solidFill>
                <a:prstClr val="black"/>
              </a:solidFill>
              <a:latin typeface="Arial"/>
              <a:cs typeface="Arial"/>
            </a:endParaRPr>
          </a:p>
        </p:txBody>
      </p:sp>
      <p:pic>
        <p:nvPicPr>
          <p:cNvPr id="4" name="Picture 3" descr="A tree with apples on it&#10;&#10;AI-generated content may be incorrect.">
            <a:extLst>
              <a:ext uri="{FF2B5EF4-FFF2-40B4-BE49-F238E27FC236}">
                <a16:creationId xmlns:a16="http://schemas.microsoft.com/office/drawing/2014/main" id="{1B5CE72B-CFC6-EBC1-B2B9-0670E87A2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994" y="2245657"/>
            <a:ext cx="3227481" cy="3227481"/>
          </a:xfrm>
          <a:prstGeom prst="rect">
            <a:avLst/>
          </a:prstGeom>
        </p:spPr>
      </p:pic>
    </p:spTree>
    <p:extLst>
      <p:ext uri="{BB962C8B-B14F-4D97-AF65-F5344CB8AC3E}">
        <p14:creationId xmlns:p14="http://schemas.microsoft.com/office/powerpoint/2010/main" val="3688623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988F5F9-DB2F-8A07-E8C4-4419840F08C4}"/>
              </a:ext>
            </a:extLst>
          </p:cNvPr>
          <p:cNvGraphicFramePr>
            <a:graphicFrameLocks noChangeAspect="1"/>
          </p:cNvGraphicFramePr>
          <p:nvPr>
            <p:custDataLst>
              <p:tags r:id="rId1"/>
            </p:custDataLst>
            <p:extLst>
              <p:ext uri="{D42A27DB-BD31-4B8C-83A1-F6EECF244321}">
                <p14:modId xmlns:p14="http://schemas.microsoft.com/office/powerpoint/2010/main" val="356555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think-cell data - do not delete" hidden="1">
                        <a:extLst>
                          <a:ext uri="{FF2B5EF4-FFF2-40B4-BE49-F238E27FC236}">
                            <a16:creationId xmlns:a16="http://schemas.microsoft.com/office/drawing/2014/main" id="{1988F5F9-DB2F-8A07-E8C4-4419840F08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87" name="Google Shape;1987;p354"/>
          <p:cNvSpPr/>
          <p:nvPr/>
        </p:nvSpPr>
        <p:spPr>
          <a:xfrm>
            <a:off x="7987600" y="1782726"/>
            <a:ext cx="3515600" cy="3915725"/>
          </a:xfrm>
          <a:prstGeom prst="roundRect">
            <a:avLst>
              <a:gd name="adj" fmla="val 3550"/>
            </a:avLst>
          </a:prstGeom>
          <a:solidFill>
            <a:schemeClr val="accent1">
              <a:lumMod val="20000"/>
              <a:lumOff val="80000"/>
            </a:schemeClr>
          </a:solidFill>
          <a:ln w="38100" cap="flat" cmpd="sng">
            <a:solidFill>
              <a:schemeClr val="bg1"/>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lang="nb-NO" sz="1467" b="0" i="0" u="none" strike="noStrike" kern="0" cap="none" spc="0" normalizeH="0" baseline="0" noProof="0">
              <a:ln>
                <a:noFill/>
              </a:ln>
              <a:solidFill>
                <a:sysClr val="windowText" lastClr="000000"/>
              </a:solidFill>
              <a:effectLst/>
              <a:uLnTx/>
              <a:uFillTx/>
              <a:latin typeface="Arial"/>
              <a:ea typeface="Arial"/>
              <a:cs typeface="Arial"/>
              <a:sym typeface="Arial"/>
            </a:endParaRPr>
          </a:p>
        </p:txBody>
      </p:sp>
      <p:sp>
        <p:nvSpPr>
          <p:cNvPr id="1988" name="Google Shape;1988;p354"/>
          <p:cNvSpPr/>
          <p:nvPr/>
        </p:nvSpPr>
        <p:spPr>
          <a:xfrm>
            <a:off x="8204341" y="2704665"/>
            <a:ext cx="3000259" cy="2856000"/>
          </a:xfrm>
          <a:prstGeom prst="rect">
            <a:avLst/>
          </a:prstGeom>
          <a:noFill/>
          <a:ln>
            <a:noFill/>
          </a:ln>
        </p:spPr>
        <p:txBody>
          <a:bodyPr spcFirstLastPara="1" wrap="square" lIns="91433" tIns="91433" rIns="91433" bIns="914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nb-NO" sz="1850" b="1" i="0" u="none" strike="noStrike" kern="0" cap="none" spc="0" normalizeH="0" baseline="0" noProof="0">
                <a:ln>
                  <a:noFill/>
                </a:ln>
                <a:solidFill>
                  <a:srgbClr val="040439"/>
                </a:solidFill>
                <a:effectLst/>
                <a:uLnTx/>
                <a:uFillTx/>
                <a:latin typeface="Arial"/>
                <a:ea typeface="Arial"/>
                <a:cs typeface="Arial"/>
                <a:sym typeface="Arial"/>
              </a:rPr>
              <a:t>Økt kvalitet</a:t>
            </a:r>
          </a:p>
          <a:p>
            <a:pPr marL="0" marR="0" lvl="0" indent="0" algn="ctr" defTabSz="1219170" rtl="0" eaLnBrk="1" fontAlgn="auto" latinLnBrk="0" hangingPunct="1">
              <a:lnSpc>
                <a:spcPct val="100000"/>
              </a:lnSpc>
              <a:spcBef>
                <a:spcPts val="0"/>
              </a:spcBef>
              <a:spcAft>
                <a:spcPts val="0"/>
              </a:spcAft>
              <a:buClr>
                <a:srgbClr val="000000"/>
              </a:buClr>
              <a:buSzPts val="1300"/>
              <a:buFontTx/>
              <a:buNone/>
              <a:tabLst/>
              <a:defRPr/>
            </a:pPr>
            <a:endParaRPr kumimoji="0" lang="nb-NO" sz="1733" b="1" i="0" u="none" strike="noStrike" kern="0" cap="none" spc="0" normalizeH="0" baseline="0" noProof="0">
              <a:ln>
                <a:noFill/>
              </a:ln>
              <a:solidFill>
                <a:srgbClr val="000000"/>
              </a:solidFill>
              <a:effectLst/>
              <a:uLnTx/>
              <a:uFillTx/>
              <a:latin typeface="Arial"/>
              <a:ea typeface="Arial"/>
              <a:cs typeface="Arial"/>
              <a:sym typeface="Arial"/>
            </a:endParaRPr>
          </a:p>
          <a:p>
            <a:pPr marL="412750" marR="0" lvl="0" indent="-285750" algn="l" defTabSz="1219170" rtl="0" eaLnBrk="1" fontAlgn="auto" latinLnBrk="0" hangingPunct="1">
              <a:lnSpc>
                <a:spcPct val="100000"/>
              </a:lnSpc>
              <a:spcBef>
                <a:spcPts val="0"/>
              </a:spcBef>
              <a:spcAft>
                <a:spcPts val="0"/>
              </a:spcAft>
              <a:buClr>
                <a:srgbClr val="000000"/>
              </a:buClr>
              <a:buSzPts val="1300"/>
              <a:buFont typeface="Arial"/>
              <a:buChar char="•"/>
              <a:tabLst/>
              <a:defRPr/>
            </a:pPr>
            <a:r>
              <a:rPr kumimoji="0" lang="nb-NO" sz="1600" b="0" i="0" u="none" strike="noStrike" kern="0" cap="none" spc="0" normalizeH="0" baseline="0" noProof="0">
                <a:ln>
                  <a:noFill/>
                </a:ln>
                <a:solidFill>
                  <a:srgbClr val="000000"/>
                </a:solidFill>
                <a:effectLst/>
                <a:uLnTx/>
                <a:uFillTx/>
                <a:latin typeface="Arial"/>
                <a:ea typeface="Arial"/>
                <a:cs typeface="Arial"/>
                <a:sym typeface="Arial"/>
              </a:rPr>
              <a:t>Økt kvalitet for brukeren og ansatte </a:t>
            </a:r>
            <a:endParaRPr lang="nb-NO" sz="1600" b="0" i="0" u="none" strike="noStrike" kern="0" cap="none" spc="0" normalizeH="0" baseline="0" noProof="0">
              <a:ln>
                <a:noFill/>
              </a:ln>
              <a:solidFill>
                <a:srgbClr val="000000"/>
              </a:solidFill>
              <a:effectLst/>
              <a:uLnTx/>
              <a:uFillTx/>
              <a:latin typeface="Arial"/>
              <a:ea typeface="Arial"/>
              <a:cs typeface="Arial"/>
            </a:endParaRPr>
          </a:p>
          <a:p>
            <a:pPr marL="742315" marR="0" lvl="0" indent="-285750" algn="l" defTabSz="1219170" rtl="0" eaLnBrk="1" fontAlgn="auto" latinLnBrk="0" hangingPunct="1">
              <a:lnSpc>
                <a:spcPct val="100000"/>
              </a:lnSpc>
              <a:spcBef>
                <a:spcPts val="0"/>
              </a:spcBef>
              <a:spcAft>
                <a:spcPts val="0"/>
              </a:spcAft>
              <a:buClr>
                <a:srgbClr val="000000"/>
              </a:buClr>
              <a:buSzPts val="1200"/>
              <a:buFont typeface="Arial"/>
              <a:buChar char="•"/>
              <a:tabLst/>
              <a:defRPr/>
            </a:pPr>
            <a:endParaRPr lang="nb-NO" sz="1600" b="0" i="0" u="none" strike="noStrike" kern="0" cap="none" spc="0" normalizeH="0" baseline="0" noProof="0">
              <a:ln>
                <a:noFill/>
              </a:ln>
              <a:solidFill>
                <a:srgbClr val="000000"/>
              </a:solidFill>
              <a:effectLst/>
              <a:uLnTx/>
              <a:uFillTx/>
              <a:latin typeface="Arial"/>
              <a:ea typeface="Arial"/>
              <a:cs typeface="Arial"/>
            </a:endParaRPr>
          </a:p>
          <a:p>
            <a:pPr marL="412750" marR="0" lvl="0" indent="-285750" algn="l" defTabSz="1219170" rtl="0" eaLnBrk="1" fontAlgn="auto" latinLnBrk="0" hangingPunct="1">
              <a:lnSpc>
                <a:spcPct val="100000"/>
              </a:lnSpc>
              <a:spcBef>
                <a:spcPts val="0"/>
              </a:spcBef>
              <a:spcAft>
                <a:spcPts val="0"/>
              </a:spcAft>
              <a:buClr>
                <a:srgbClr val="000000"/>
              </a:buClr>
              <a:buSzPts val="1300"/>
              <a:buFont typeface="Arial"/>
              <a:buChar char="•"/>
              <a:tabLst/>
              <a:defRPr/>
            </a:pPr>
            <a:r>
              <a:rPr kumimoji="0" lang="nb-NO" sz="1600" b="0" i="0" u="none" strike="noStrike" kern="0" cap="none" spc="0" normalizeH="0" baseline="0" noProof="0">
                <a:ln>
                  <a:noFill/>
                </a:ln>
                <a:solidFill>
                  <a:srgbClr val="000000"/>
                </a:solidFill>
                <a:effectLst/>
                <a:uLnTx/>
                <a:uFillTx/>
                <a:latin typeface="Arial"/>
                <a:ea typeface="Arial"/>
                <a:cs typeface="Arial"/>
                <a:sym typeface="Arial"/>
              </a:rPr>
              <a:t>Økt kvalitet på tjenesten</a:t>
            </a:r>
            <a:endParaRPr lang="nb-NO" sz="1600" b="0" i="0" u="none" strike="noStrike" kern="0" cap="none" spc="0" normalizeH="0" baseline="0" noProof="0">
              <a:ln>
                <a:noFill/>
              </a:ln>
              <a:solidFill>
                <a:srgbClr val="000000"/>
              </a:solidFill>
              <a:effectLst/>
              <a:uLnTx/>
              <a:uFillTx/>
              <a:latin typeface="Arial"/>
              <a:ea typeface="Arial"/>
              <a:cs typeface="Arial"/>
            </a:endParaRPr>
          </a:p>
          <a:p>
            <a:pPr marL="0" marR="0" lvl="0" indent="0" algn="l" defTabSz="1219170" rtl="0" eaLnBrk="1" fontAlgn="auto" latinLnBrk="0" hangingPunct="1">
              <a:lnSpc>
                <a:spcPct val="100000"/>
              </a:lnSpc>
              <a:spcBef>
                <a:spcPts val="0"/>
              </a:spcBef>
              <a:spcAft>
                <a:spcPts val="0"/>
              </a:spcAft>
              <a:buClr>
                <a:srgbClr val="000000"/>
              </a:buClr>
              <a:buSzPts val="1200"/>
              <a:buFontTx/>
              <a:buNone/>
              <a:tabLst/>
              <a:defRPr/>
            </a:pPr>
            <a:endParaRPr kumimoji="0" lang="nb-NO"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9" name="Google Shape;1989;p354"/>
          <p:cNvSpPr/>
          <p:nvPr/>
        </p:nvSpPr>
        <p:spPr>
          <a:xfrm>
            <a:off x="689000" y="1782726"/>
            <a:ext cx="7164800" cy="3915725"/>
          </a:xfrm>
          <a:prstGeom prst="roundRect">
            <a:avLst>
              <a:gd name="adj" fmla="val 3550"/>
            </a:avLst>
          </a:prstGeom>
          <a:solidFill>
            <a:srgbClr val="CFD9E6"/>
          </a:solidFill>
          <a:ln w="38100" cap="flat" cmpd="sng">
            <a:solidFill>
              <a:schemeClr val="bg1"/>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lang="nb-NO" sz="14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0" name="Google Shape;1990;p354"/>
          <p:cNvSpPr/>
          <p:nvPr/>
        </p:nvSpPr>
        <p:spPr>
          <a:xfrm>
            <a:off x="4390341" y="2704665"/>
            <a:ext cx="3112917" cy="2456059"/>
          </a:xfrm>
          <a:prstGeom prst="rect">
            <a:avLst/>
          </a:prstGeom>
          <a:noFill/>
          <a:ln>
            <a:noFill/>
          </a:ln>
        </p:spPr>
        <p:txBody>
          <a:bodyPr spcFirstLastPara="1" wrap="square" lIns="91433" tIns="91433" rIns="91433" bIns="914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nb-NO" sz="1850" b="1" i="0" u="none" strike="noStrike" kern="0" cap="none" spc="0" normalizeH="0" baseline="0" noProof="0">
                <a:ln>
                  <a:noFill/>
                </a:ln>
                <a:solidFill>
                  <a:srgbClr val="040439"/>
                </a:solidFill>
                <a:effectLst/>
                <a:uLnTx/>
                <a:uFillTx/>
                <a:latin typeface="Arial"/>
                <a:ea typeface="Arial"/>
                <a:cs typeface="Arial"/>
                <a:sym typeface="Arial"/>
              </a:rPr>
              <a:t>Tidsbesparelse</a:t>
            </a:r>
          </a:p>
          <a:p>
            <a:pPr marL="0" marR="0" lvl="0" indent="0" algn="l" defTabSz="1219170" rtl="0" eaLnBrk="1" fontAlgn="auto" latinLnBrk="0" hangingPunct="1">
              <a:lnSpc>
                <a:spcPct val="100000"/>
              </a:lnSpc>
              <a:spcBef>
                <a:spcPts val="0"/>
              </a:spcBef>
              <a:spcAft>
                <a:spcPts val="0"/>
              </a:spcAft>
              <a:buClr>
                <a:srgbClr val="000000"/>
              </a:buClr>
              <a:buSzPts val="1300"/>
              <a:buFontTx/>
              <a:buNone/>
              <a:tabLst/>
              <a:defRPr/>
            </a:pPr>
            <a:endParaRPr kumimoji="0" lang="nb-NO" sz="1733" b="1" i="0" u="none" strike="noStrike" kern="0" cap="none" spc="0" normalizeH="0" baseline="0" noProof="0">
              <a:ln>
                <a:noFill/>
              </a:ln>
              <a:solidFill>
                <a:srgbClr val="000000"/>
              </a:solidFill>
              <a:effectLst/>
              <a:uLnTx/>
              <a:uFillTx/>
              <a:latin typeface="Arial"/>
              <a:ea typeface="Arial"/>
              <a:cs typeface="Arial"/>
              <a:sym typeface="Arial"/>
            </a:endParaRPr>
          </a:p>
          <a:p>
            <a:pPr marL="412750" marR="0" lvl="0" indent="-285750" algn="l" defTabSz="1219170" rtl="0" eaLnBrk="1" fontAlgn="auto" latinLnBrk="0" hangingPunct="1">
              <a:lnSpc>
                <a:spcPct val="100000"/>
              </a:lnSpc>
              <a:spcBef>
                <a:spcPts val="0"/>
              </a:spcBef>
              <a:spcAft>
                <a:spcPts val="0"/>
              </a:spcAft>
              <a:buClr>
                <a:srgbClr val="000000"/>
              </a:buClr>
              <a:buSzPts val="1300"/>
              <a:buFont typeface="Arial"/>
              <a:buChar char="•"/>
              <a:tabLst/>
              <a:defRPr/>
            </a:pPr>
            <a:r>
              <a:rPr kumimoji="0" lang="nb-NO" sz="1600" b="0" i="0" u="none" strike="noStrike" kern="0" cap="none" spc="0" normalizeH="0" baseline="0" noProof="0">
                <a:ln>
                  <a:noFill/>
                </a:ln>
                <a:solidFill>
                  <a:srgbClr val="000000"/>
                </a:solidFill>
                <a:effectLst/>
                <a:uLnTx/>
                <a:uFillTx/>
                <a:latin typeface="Arial"/>
                <a:ea typeface="Arial"/>
                <a:cs typeface="Arial"/>
                <a:sym typeface="Arial"/>
              </a:rPr>
              <a:t>Redusere antall oppgaver som utføres</a:t>
            </a:r>
            <a:endParaRPr lang="nb-NO" sz="1600" b="0" i="0" u="none" strike="noStrike" kern="0" cap="none" spc="0" normalizeH="0" baseline="0" noProof="0">
              <a:ln>
                <a:noFill/>
              </a:ln>
              <a:solidFill>
                <a:srgbClr val="000000"/>
              </a:solidFill>
              <a:effectLst/>
              <a:uLnTx/>
              <a:uFillTx/>
              <a:latin typeface="Arial"/>
              <a:ea typeface="Arial"/>
              <a:cs typeface="Arial"/>
            </a:endParaRPr>
          </a:p>
          <a:p>
            <a:pPr marL="742315" marR="0" lvl="0" indent="-285750" algn="l" defTabSz="1219170" rtl="0" eaLnBrk="1" fontAlgn="auto" latinLnBrk="0" hangingPunct="1">
              <a:lnSpc>
                <a:spcPct val="100000"/>
              </a:lnSpc>
              <a:spcBef>
                <a:spcPts val="0"/>
              </a:spcBef>
              <a:spcAft>
                <a:spcPts val="0"/>
              </a:spcAft>
              <a:buClr>
                <a:srgbClr val="000000"/>
              </a:buClr>
              <a:buSzPts val="1200"/>
              <a:buFont typeface="Arial"/>
              <a:buChar char="•"/>
              <a:tabLst/>
              <a:defRPr/>
            </a:pPr>
            <a:endParaRPr lang="nb-NO" sz="1600" b="0" i="0" u="none" strike="noStrike" kern="0" cap="none" spc="0" normalizeH="0" baseline="0" noProof="0">
              <a:ln>
                <a:noFill/>
              </a:ln>
              <a:solidFill>
                <a:srgbClr val="000000"/>
              </a:solidFill>
              <a:effectLst/>
              <a:uLnTx/>
              <a:uFillTx/>
              <a:latin typeface="Arial"/>
              <a:ea typeface="Arial"/>
              <a:cs typeface="Arial"/>
            </a:endParaRPr>
          </a:p>
          <a:p>
            <a:pPr marL="412750" marR="0" lvl="0" indent="-285750" algn="l" defTabSz="1219170" rtl="0" eaLnBrk="1" fontAlgn="auto" latinLnBrk="0" hangingPunct="1">
              <a:lnSpc>
                <a:spcPct val="100000"/>
              </a:lnSpc>
              <a:spcBef>
                <a:spcPts val="0"/>
              </a:spcBef>
              <a:spcAft>
                <a:spcPts val="0"/>
              </a:spcAft>
              <a:buClr>
                <a:srgbClr val="000000"/>
              </a:buClr>
              <a:buSzPts val="1300"/>
              <a:buFont typeface="Arial"/>
              <a:buChar char="•"/>
              <a:tabLst/>
              <a:defRPr/>
            </a:pPr>
            <a:r>
              <a:rPr kumimoji="0" lang="nb-NO" sz="1600" b="0" i="0" u="none" strike="noStrike" kern="0" cap="none" spc="0" normalizeH="0" baseline="0" noProof="0">
                <a:ln>
                  <a:noFill/>
                </a:ln>
                <a:solidFill>
                  <a:srgbClr val="000000"/>
                </a:solidFill>
                <a:effectLst/>
                <a:uLnTx/>
                <a:uFillTx/>
                <a:latin typeface="Arial"/>
                <a:ea typeface="Arial"/>
                <a:cs typeface="Arial"/>
                <a:sym typeface="Arial"/>
              </a:rPr>
              <a:t>Bruke mindre tid på samme oppgaver</a:t>
            </a:r>
            <a:endParaRPr lang="nb-NO" sz="1600" b="0" i="0" u="none" strike="noStrike" kern="0" cap="none" spc="0" normalizeH="0" baseline="0" noProof="0">
              <a:ln>
                <a:noFill/>
              </a:ln>
              <a:solidFill>
                <a:srgbClr val="000000"/>
              </a:solidFill>
              <a:effectLst/>
              <a:uLnTx/>
              <a:uFillTx/>
              <a:latin typeface="Arial"/>
              <a:ea typeface="Arial"/>
              <a:cs typeface="Arial"/>
            </a:endParaRPr>
          </a:p>
          <a:p>
            <a:pPr marL="456565" marR="0" lvl="0" indent="0" algn="l" defTabSz="1219170" rtl="0" eaLnBrk="1" fontAlgn="auto" latinLnBrk="0" hangingPunct="1">
              <a:lnSpc>
                <a:spcPct val="100000"/>
              </a:lnSpc>
              <a:spcBef>
                <a:spcPts val="0"/>
              </a:spcBef>
              <a:spcAft>
                <a:spcPts val="0"/>
              </a:spcAft>
              <a:buClr>
                <a:srgbClr val="000000"/>
              </a:buClr>
              <a:buSzPts val="1200"/>
              <a:buFontTx/>
              <a:buNone/>
              <a:tabLst/>
              <a:defRPr/>
            </a:pPr>
            <a:endParaRPr lang="nb-NO" sz="1600" b="0" i="0" u="none" strike="noStrike" kern="0" cap="none" spc="0" normalizeH="0" baseline="0" noProof="0">
              <a:ln>
                <a:noFill/>
              </a:ln>
              <a:solidFill>
                <a:srgbClr val="000000"/>
              </a:solidFill>
              <a:effectLst/>
              <a:uLnTx/>
              <a:uFillTx/>
              <a:latin typeface="Arial"/>
              <a:ea typeface="Arial"/>
              <a:cs typeface="Arial"/>
            </a:endParaRPr>
          </a:p>
        </p:txBody>
      </p:sp>
      <p:sp>
        <p:nvSpPr>
          <p:cNvPr id="1991" name="Google Shape;1991;p354"/>
          <p:cNvSpPr/>
          <p:nvPr/>
        </p:nvSpPr>
        <p:spPr>
          <a:xfrm>
            <a:off x="926882" y="2690808"/>
            <a:ext cx="3112917" cy="2856000"/>
          </a:xfrm>
          <a:prstGeom prst="rect">
            <a:avLst/>
          </a:prstGeom>
          <a:noFill/>
          <a:ln>
            <a:noFill/>
          </a:ln>
        </p:spPr>
        <p:txBody>
          <a:bodyPr spcFirstLastPara="1" wrap="square" lIns="91433" tIns="91433" rIns="91433" bIns="914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nb-NO" sz="1867" b="1" i="0" u="none" strike="noStrike" kern="0" cap="none" spc="0" normalizeH="0" baseline="0" noProof="0">
                <a:ln>
                  <a:noFill/>
                </a:ln>
                <a:solidFill>
                  <a:srgbClr val="040439"/>
                </a:solidFill>
                <a:effectLst/>
                <a:uLnTx/>
                <a:uFillTx/>
                <a:latin typeface="Arial"/>
                <a:ea typeface="Arial"/>
                <a:cs typeface="Arial"/>
                <a:sym typeface="Arial"/>
              </a:rPr>
              <a:t>Unngåtte kostnader</a:t>
            </a:r>
          </a:p>
          <a:p>
            <a:pPr marL="0" marR="0" lvl="0" indent="0" algn="ctr" defTabSz="1219170" rtl="0" eaLnBrk="1" fontAlgn="auto" latinLnBrk="0" hangingPunct="1">
              <a:lnSpc>
                <a:spcPct val="100000"/>
              </a:lnSpc>
              <a:spcBef>
                <a:spcPts val="0"/>
              </a:spcBef>
              <a:spcAft>
                <a:spcPts val="0"/>
              </a:spcAft>
              <a:buClr>
                <a:srgbClr val="000000"/>
              </a:buClr>
              <a:buSzPts val="1400"/>
              <a:buFontTx/>
              <a:buNone/>
              <a:tabLst/>
              <a:defRPr/>
            </a:pPr>
            <a:endParaRPr kumimoji="0" lang="nb-NO" sz="1867" b="1" i="0" u="none" strike="noStrike" kern="0" cap="none" spc="0" normalizeH="0" baseline="0" noProof="0">
              <a:ln>
                <a:noFill/>
              </a:ln>
              <a:solidFill>
                <a:srgbClr val="040439"/>
              </a:solidFill>
              <a:effectLst/>
              <a:uLnTx/>
              <a:uFillTx/>
              <a:latin typeface="Arial"/>
              <a:ea typeface="Arial"/>
              <a:cs typeface="Arial"/>
              <a:sym typeface="Arial"/>
            </a:endParaRPr>
          </a:p>
          <a:p>
            <a:pPr marL="421005" marR="0" lvl="0" indent="-285750" algn="l" defTabSz="1219170" rtl="0" eaLnBrk="1" fontAlgn="auto" latinLnBrk="0" hangingPunct="1">
              <a:lnSpc>
                <a:spcPct val="100000"/>
              </a:lnSpc>
              <a:spcBef>
                <a:spcPts val="0"/>
              </a:spcBef>
              <a:spcAft>
                <a:spcPts val="0"/>
              </a:spcAft>
              <a:buClr>
                <a:srgbClr val="000000"/>
              </a:buClr>
              <a:buSzPts val="1200"/>
              <a:buFont typeface="Arial"/>
              <a:buChar char="•"/>
              <a:tabLst/>
              <a:defRPr/>
            </a:pPr>
            <a:r>
              <a:rPr kumimoji="0" lang="nb-NO" sz="1600" b="0" i="0" u="none" strike="noStrike" kern="0" cap="none" spc="0" normalizeH="0" baseline="0" noProof="0">
                <a:ln>
                  <a:noFill/>
                </a:ln>
                <a:solidFill>
                  <a:srgbClr val="000000"/>
                </a:solidFill>
                <a:effectLst/>
                <a:uLnTx/>
                <a:uFillTx/>
                <a:latin typeface="Arial"/>
                <a:ea typeface="Arial"/>
                <a:cs typeface="Arial"/>
                <a:sym typeface="Arial"/>
              </a:rPr>
              <a:t>Redusere antall oppgaver som utføres</a:t>
            </a:r>
            <a:endParaRPr lang="nb-NO" sz="1600" b="0" i="0" u="none" strike="noStrike" kern="0" cap="none" spc="0" normalizeH="0" baseline="0" noProof="0">
              <a:ln>
                <a:noFill/>
              </a:ln>
              <a:solidFill>
                <a:srgbClr val="000000"/>
              </a:solidFill>
              <a:effectLst/>
              <a:uLnTx/>
              <a:uFillTx/>
              <a:latin typeface="Arial"/>
              <a:ea typeface="Arial"/>
              <a:cs typeface="Arial"/>
            </a:endParaRPr>
          </a:p>
          <a:p>
            <a:pPr marL="742315" marR="0" lvl="0" indent="-285750" algn="l" defTabSz="1219170" rtl="0" eaLnBrk="1" fontAlgn="auto" latinLnBrk="0" hangingPunct="1">
              <a:lnSpc>
                <a:spcPct val="100000"/>
              </a:lnSpc>
              <a:spcBef>
                <a:spcPts val="0"/>
              </a:spcBef>
              <a:spcAft>
                <a:spcPts val="0"/>
              </a:spcAft>
              <a:buClr>
                <a:srgbClr val="000000"/>
              </a:buClr>
              <a:buSzPts val="1300"/>
              <a:buFont typeface="Arial"/>
              <a:buChar char="•"/>
              <a:tabLst/>
              <a:defRPr/>
            </a:pPr>
            <a:endParaRPr lang="nb-NO" sz="1600" b="0" i="0" u="none" strike="noStrike" kern="0" cap="none" spc="0" normalizeH="0" baseline="0" noProof="0">
              <a:ln>
                <a:noFill/>
              </a:ln>
              <a:solidFill>
                <a:srgbClr val="000000"/>
              </a:solidFill>
              <a:effectLst/>
              <a:uLnTx/>
              <a:uFillTx/>
              <a:latin typeface="Arial"/>
              <a:ea typeface="Arial"/>
              <a:cs typeface="Arial"/>
            </a:endParaRPr>
          </a:p>
          <a:p>
            <a:pPr marL="421005" marR="0" lvl="0" indent="-285750" algn="l" defTabSz="1219170" rtl="0" eaLnBrk="1" fontAlgn="auto" latinLnBrk="0" hangingPunct="1">
              <a:lnSpc>
                <a:spcPct val="100000"/>
              </a:lnSpc>
              <a:spcBef>
                <a:spcPts val="0"/>
              </a:spcBef>
              <a:spcAft>
                <a:spcPts val="0"/>
              </a:spcAft>
              <a:buClr>
                <a:srgbClr val="000000"/>
              </a:buClr>
              <a:buSzPts val="1200"/>
              <a:buFont typeface="Arial"/>
              <a:buChar char="•"/>
              <a:tabLst/>
              <a:defRPr/>
            </a:pPr>
            <a:r>
              <a:rPr kumimoji="0" lang="nb-NO" sz="1600" b="0" i="0" u="none" strike="noStrike" kern="0" cap="none" spc="0" normalizeH="0" baseline="0" noProof="0">
                <a:ln>
                  <a:noFill/>
                </a:ln>
                <a:solidFill>
                  <a:srgbClr val="000000"/>
                </a:solidFill>
                <a:effectLst/>
                <a:uLnTx/>
                <a:uFillTx/>
                <a:latin typeface="Arial"/>
                <a:ea typeface="Arial"/>
                <a:cs typeface="Arial"/>
                <a:sym typeface="Arial"/>
              </a:rPr>
              <a:t>Bruke færre ressurser på samme oppgave</a:t>
            </a:r>
            <a:endParaRPr lang="nb-NO" sz="1600" b="0" i="0" u="none" strike="noStrike" kern="0" cap="none" spc="0" normalizeH="0" baseline="0" noProof="0">
              <a:ln>
                <a:noFill/>
              </a:ln>
              <a:solidFill>
                <a:srgbClr val="000000"/>
              </a:solidFill>
              <a:effectLst/>
              <a:uLnTx/>
              <a:uFillTx/>
              <a:latin typeface="Arial"/>
              <a:ea typeface="Arial"/>
              <a:cs typeface="Arial"/>
            </a:endParaRPr>
          </a:p>
          <a:p>
            <a:pPr marL="742315" marR="0" lvl="0" indent="-285750" algn="l" defTabSz="1219170" rtl="0" eaLnBrk="1" fontAlgn="auto" latinLnBrk="0" hangingPunct="1">
              <a:lnSpc>
                <a:spcPct val="100000"/>
              </a:lnSpc>
              <a:spcBef>
                <a:spcPts val="0"/>
              </a:spcBef>
              <a:spcAft>
                <a:spcPts val="0"/>
              </a:spcAft>
              <a:buClr>
                <a:srgbClr val="000000"/>
              </a:buClr>
              <a:buSzPts val="1300"/>
              <a:buFont typeface="Arial"/>
              <a:buChar char="•"/>
              <a:tabLst/>
              <a:defRPr/>
            </a:pPr>
            <a:endParaRPr lang="nb-NO" sz="1600" b="0" i="0" u="none" strike="noStrike" kern="0" cap="none" spc="0" normalizeH="0" baseline="0" noProof="0">
              <a:ln>
                <a:noFill/>
              </a:ln>
              <a:solidFill>
                <a:srgbClr val="000000"/>
              </a:solidFill>
              <a:effectLst/>
              <a:uLnTx/>
              <a:uFillTx/>
              <a:latin typeface="Arial"/>
              <a:ea typeface="Arial"/>
              <a:cs typeface="Arial"/>
            </a:endParaRPr>
          </a:p>
          <a:p>
            <a:pPr marL="421005" marR="0" lvl="0" indent="-285750" algn="l" defTabSz="1219170" rtl="0" eaLnBrk="1" fontAlgn="auto" latinLnBrk="0" hangingPunct="1">
              <a:lnSpc>
                <a:spcPct val="100000"/>
              </a:lnSpc>
              <a:spcBef>
                <a:spcPts val="0"/>
              </a:spcBef>
              <a:spcAft>
                <a:spcPts val="0"/>
              </a:spcAft>
              <a:buClr>
                <a:srgbClr val="000000"/>
              </a:buClr>
              <a:buSzPts val="1200"/>
              <a:buFont typeface="Arial"/>
              <a:buChar char="•"/>
              <a:tabLst/>
              <a:defRPr/>
            </a:pPr>
            <a:r>
              <a:rPr kumimoji="0" lang="nb-NO" sz="1600" b="0" i="0" u="none" strike="noStrike" kern="0" cap="none" spc="0" normalizeH="0" baseline="0" noProof="0">
                <a:ln>
                  <a:noFill/>
                </a:ln>
                <a:solidFill>
                  <a:srgbClr val="000000"/>
                </a:solidFill>
                <a:effectLst/>
                <a:uLnTx/>
                <a:uFillTx/>
                <a:latin typeface="Arial"/>
                <a:ea typeface="Arial"/>
                <a:cs typeface="Arial"/>
                <a:sym typeface="Arial"/>
              </a:rPr>
              <a:t>Reforhandle leie-/avtaler med leverandører</a:t>
            </a:r>
            <a:endParaRPr lang="nb-NO" sz="1600" b="0" i="0" u="none" strike="noStrike" kern="0" cap="none" spc="0" normalizeH="0" baseline="0" noProof="0">
              <a:ln>
                <a:noFill/>
              </a:ln>
              <a:solidFill>
                <a:srgbClr val="000000"/>
              </a:solidFill>
              <a:effectLst/>
              <a:uLnTx/>
              <a:uFillTx/>
              <a:latin typeface="Arial"/>
              <a:ea typeface="Arial"/>
              <a:cs typeface="Arial"/>
            </a:endParaRPr>
          </a:p>
          <a:p>
            <a:pPr marL="456565" marR="0" lvl="0" indent="0" algn="l" defTabSz="1219170" rtl="0" eaLnBrk="1" fontAlgn="auto" latinLnBrk="0" hangingPunct="1">
              <a:lnSpc>
                <a:spcPct val="100000"/>
              </a:lnSpc>
              <a:spcBef>
                <a:spcPts val="0"/>
              </a:spcBef>
              <a:spcAft>
                <a:spcPts val="0"/>
              </a:spcAft>
              <a:buClr>
                <a:srgbClr val="000000"/>
              </a:buClr>
              <a:buSzPts val="1300"/>
              <a:buFontTx/>
              <a:buNone/>
              <a:tabLst/>
              <a:defRPr/>
            </a:pPr>
            <a:endParaRPr lang="nb-NO" sz="1733" b="1" i="0" u="none" strike="noStrike" kern="0" cap="none" spc="0" normalizeH="0" baseline="0" noProof="0">
              <a:ln>
                <a:noFill/>
              </a:ln>
              <a:solidFill>
                <a:srgbClr val="000000"/>
              </a:solidFill>
              <a:effectLst/>
              <a:uLnTx/>
              <a:uFillTx/>
              <a:latin typeface="Arial"/>
              <a:ea typeface="Arial"/>
              <a:cs typeface="Arial"/>
            </a:endParaRPr>
          </a:p>
        </p:txBody>
      </p:sp>
      <p:sp>
        <p:nvSpPr>
          <p:cNvPr id="1992" name="Google Shape;1992;p354"/>
          <p:cNvSpPr/>
          <p:nvPr/>
        </p:nvSpPr>
        <p:spPr>
          <a:xfrm>
            <a:off x="689000" y="5796800"/>
            <a:ext cx="7164800" cy="715200"/>
          </a:xfrm>
          <a:prstGeom prst="roundRect">
            <a:avLst>
              <a:gd name="adj" fmla="val 7604"/>
            </a:avLst>
          </a:prstGeom>
          <a:noFill/>
          <a:ln>
            <a:noFill/>
          </a:ln>
        </p:spPr>
        <p:txBody>
          <a:bodyPr spcFirstLastPara="1" wrap="square" lIns="91433" tIns="91433" rIns="91433" bIns="914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nb-NO" sz="1600" b="1" i="0" u="none" strike="noStrike" kern="0" cap="none" spc="0" normalizeH="0" baseline="0" noProof="0">
                <a:ln>
                  <a:noFill/>
                </a:ln>
                <a:solidFill>
                  <a:srgbClr val="000000"/>
                </a:solidFill>
                <a:effectLst/>
                <a:uLnTx/>
                <a:uFillTx/>
                <a:latin typeface="Arial"/>
                <a:ea typeface="+mn-ea"/>
                <a:cs typeface="Arial"/>
                <a:sym typeface="Arial"/>
              </a:rPr>
              <a:t>Effektivitetsgevinster </a:t>
            </a:r>
            <a:r>
              <a:rPr kumimoji="0" lang="nb-NO" sz="1600" b="0" i="0" u="none" strike="noStrike" kern="0" cap="none" spc="0" normalizeH="0" baseline="0" noProof="0">
                <a:ln>
                  <a:noFill/>
                </a:ln>
                <a:solidFill>
                  <a:srgbClr val="000000"/>
                </a:solidFill>
                <a:effectLst/>
                <a:uLnTx/>
                <a:uFillTx/>
                <a:latin typeface="Arial"/>
                <a:ea typeface="+mn-ea"/>
                <a:cs typeface="Arial"/>
                <a:sym typeface="Arial"/>
              </a:rPr>
              <a:t>(Kvantitative gevinster)</a:t>
            </a:r>
            <a:endParaRPr kumimoji="0" lang="nb-NO"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3" name="Google Shape;1993;p354"/>
          <p:cNvSpPr txBox="1">
            <a:spLocks noGrp="1"/>
          </p:cNvSpPr>
          <p:nvPr>
            <p:ph type="title"/>
          </p:nvPr>
        </p:nvSpPr>
        <p:spPr>
          <a:xfrm>
            <a:off x="689000" y="138788"/>
            <a:ext cx="10515600" cy="1325600"/>
          </a:xfrm>
          <a:prstGeom prst="rect">
            <a:avLst/>
          </a:prstGeom>
          <a:noFill/>
          <a:ln>
            <a:noFill/>
          </a:ln>
        </p:spPr>
        <p:txBody>
          <a:bodyPr spcFirstLastPara="1" wrap="square" lIns="91433" tIns="45700" rIns="91433" bIns="45700" anchor="ctr" anchorCtr="0">
            <a:noAutofit/>
          </a:bodyPr>
          <a:lstStyle/>
          <a:p>
            <a:r>
              <a:rPr lang="nb-NO" sz="2800">
                <a:solidFill>
                  <a:srgbClr val="20207A"/>
                </a:solidFill>
              </a:rPr>
              <a:t>Gevinstene kan deles inn i kategorier</a:t>
            </a:r>
            <a:endParaRPr lang="en-US" sz="2800">
              <a:solidFill>
                <a:srgbClr val="20207A"/>
              </a:solidFill>
            </a:endParaRPr>
          </a:p>
        </p:txBody>
      </p:sp>
      <p:sp>
        <p:nvSpPr>
          <p:cNvPr id="1994" name="Google Shape;1994;p354"/>
          <p:cNvSpPr/>
          <p:nvPr/>
        </p:nvSpPr>
        <p:spPr>
          <a:xfrm>
            <a:off x="7987600" y="5796800"/>
            <a:ext cx="3515600" cy="715200"/>
          </a:xfrm>
          <a:prstGeom prst="roundRect">
            <a:avLst>
              <a:gd name="adj" fmla="val 7604"/>
            </a:avLst>
          </a:prstGeom>
          <a:noFill/>
          <a:ln>
            <a:noFill/>
          </a:ln>
        </p:spPr>
        <p:txBody>
          <a:bodyPr spcFirstLastPara="1" wrap="square" lIns="91433" tIns="91433" rIns="91433" bIns="914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nb-NO" sz="1600" b="1" i="0" u="none" strike="noStrike" kern="0" cap="none" spc="0" normalizeH="0" baseline="0" noProof="0">
                <a:ln>
                  <a:noFill/>
                </a:ln>
                <a:solidFill>
                  <a:srgbClr val="000000"/>
                </a:solidFill>
                <a:effectLst/>
                <a:uLnTx/>
                <a:uFillTx/>
                <a:latin typeface="Arial"/>
                <a:ea typeface="+mn-ea"/>
                <a:cs typeface="Arial"/>
                <a:sym typeface="Arial"/>
              </a:rPr>
              <a:t>Kvalitetsgevinster</a:t>
            </a:r>
            <a:endParaRPr kumimoji="0" lang="nb-NO"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nb-NO" sz="1600" b="0" i="0" u="none" strike="noStrike" kern="0" cap="none" spc="0" normalizeH="0" baseline="0" noProof="0">
                <a:ln>
                  <a:noFill/>
                </a:ln>
                <a:solidFill>
                  <a:srgbClr val="000000"/>
                </a:solidFill>
                <a:effectLst/>
                <a:uLnTx/>
                <a:uFillTx/>
                <a:latin typeface="Arial"/>
                <a:ea typeface="+mn-ea"/>
                <a:cs typeface="Arial"/>
                <a:sym typeface="Arial"/>
              </a:rPr>
              <a:t>(Kvalitative gevinster)</a:t>
            </a:r>
          </a:p>
        </p:txBody>
      </p:sp>
      <p:pic>
        <p:nvPicPr>
          <p:cNvPr id="4" name="Graphic 3" descr="Money outline">
            <a:extLst>
              <a:ext uri="{FF2B5EF4-FFF2-40B4-BE49-F238E27FC236}">
                <a16:creationId xmlns:a16="http://schemas.microsoft.com/office/drawing/2014/main" id="{9C3328B3-D3C0-0696-340C-83825D368F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882" y="1949495"/>
            <a:ext cx="751606" cy="751606"/>
          </a:xfrm>
          <a:prstGeom prst="rect">
            <a:avLst/>
          </a:prstGeom>
        </p:spPr>
      </p:pic>
      <p:pic>
        <p:nvPicPr>
          <p:cNvPr id="6" name="Graphic 5" descr="Clock with solid fill">
            <a:extLst>
              <a:ext uri="{FF2B5EF4-FFF2-40B4-BE49-F238E27FC236}">
                <a16:creationId xmlns:a16="http://schemas.microsoft.com/office/drawing/2014/main" id="{645D2E2A-1466-F531-BA87-CCD67F9758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0341" y="1949495"/>
            <a:ext cx="751606" cy="751606"/>
          </a:xfrm>
          <a:prstGeom prst="rect">
            <a:avLst/>
          </a:prstGeom>
        </p:spPr>
      </p:pic>
      <p:pic>
        <p:nvPicPr>
          <p:cNvPr id="8" name="Graphic 7" descr="Comment Heart outline">
            <a:extLst>
              <a:ext uri="{FF2B5EF4-FFF2-40B4-BE49-F238E27FC236}">
                <a16:creationId xmlns:a16="http://schemas.microsoft.com/office/drawing/2014/main" id="{4C2C29CB-8653-8871-3B3F-4A242693D0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6099" y="1868098"/>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97239FC-925D-2211-BFBF-2B4F0FB40D5E}"/>
              </a:ext>
            </a:extLst>
          </p:cNvPr>
          <p:cNvGraphicFramePr>
            <a:graphicFrameLocks noChangeAspect="1"/>
          </p:cNvGraphicFramePr>
          <p:nvPr>
            <p:custDataLst>
              <p:tags r:id="rId1"/>
            </p:custDataLst>
            <p:extLst>
              <p:ext uri="{D42A27DB-BD31-4B8C-83A1-F6EECF244321}">
                <p14:modId xmlns:p14="http://schemas.microsoft.com/office/powerpoint/2010/main" val="2242365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think-cell data - do not delete" hidden="1">
                        <a:extLst>
                          <a:ext uri="{FF2B5EF4-FFF2-40B4-BE49-F238E27FC236}">
                            <a16:creationId xmlns:a16="http://schemas.microsoft.com/office/drawing/2014/main" id="{297239FC-925D-2211-BFBF-2B4F0FB40D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73" name="Google Shape;773;g337705f2e80_0_0"/>
          <p:cNvSpPr/>
          <p:nvPr/>
        </p:nvSpPr>
        <p:spPr>
          <a:xfrm>
            <a:off x="838200" y="1690825"/>
            <a:ext cx="5136900" cy="2016000"/>
          </a:xfrm>
          <a:prstGeom prst="roundRect">
            <a:avLst>
              <a:gd name="adj" fmla="val 6104"/>
            </a:avLst>
          </a:prstGeom>
          <a:solidFill>
            <a:srgbClr val="F1FBFD"/>
          </a:solidFill>
          <a:ln w="2857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R="0" lvl="0" algn="ctr" defTabSz="914400" rtl="0" eaLnBrk="1" fontAlgn="auto" latinLnBrk="0" hangingPunct="1">
              <a:lnSpc>
                <a:spcPct val="100000"/>
              </a:lnSpc>
              <a:spcBef>
                <a:spcPts val="0"/>
              </a:spcBef>
              <a:spcAft>
                <a:spcPts val="0"/>
              </a:spcAft>
              <a:buClr>
                <a:srgbClr val="000000"/>
              </a:buClr>
              <a:buSzPts val="1700"/>
              <a:tabLst/>
              <a:defRPr/>
            </a:pPr>
            <a:r>
              <a:rPr kumimoji="0" lang="no-NO" sz="1700" b="1" i="0" u="none" strike="noStrike" kern="1200" cap="none" spc="0" normalizeH="0" baseline="0" noProof="0">
                <a:ln>
                  <a:noFill/>
                </a:ln>
                <a:solidFill>
                  <a:srgbClr val="040439"/>
                </a:solidFill>
                <a:effectLst/>
                <a:uLnTx/>
                <a:uFillTx/>
                <a:latin typeface="Arial"/>
                <a:ea typeface="+mn-ea"/>
                <a:cs typeface="+mn-cs"/>
              </a:rPr>
              <a:t>Pasient</a:t>
            </a:r>
            <a:br>
              <a:rPr kumimoji="0" lang="no-NO" sz="1700" b="1" i="0" u="none" strike="noStrike" kern="1200" cap="none" spc="0" normalizeH="0" baseline="0" noProof="0">
                <a:ln>
                  <a:noFill/>
                </a:ln>
                <a:solidFill>
                  <a:srgbClr val="040439"/>
                </a:solidFill>
                <a:effectLst/>
                <a:uLnTx/>
                <a:uFillTx/>
                <a:latin typeface="Arial"/>
                <a:ea typeface="+mn-ea"/>
                <a:cs typeface="+mn-cs"/>
              </a:rPr>
            </a:br>
            <a:endParaRPr kumimoji="0" sz="1000" b="0" i="0" u="none" strike="noStrike" kern="1200" cap="none" spc="0" normalizeH="0" baseline="0" noProof="0">
              <a:ln>
                <a:noFill/>
              </a:ln>
              <a:solidFill>
                <a:srgbClr val="040439"/>
              </a:solidFill>
              <a:effectLst/>
              <a:uLnTx/>
              <a:uFillTx/>
              <a:latin typeface="Arial"/>
              <a:ea typeface="Arial"/>
              <a:cs typeface="Arial"/>
              <a:sym typeface="Arial"/>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Økt involvering og eierskap til egen rehabilitering</a:t>
            </a:r>
            <a:endParaRPr kumimoji="0" lang="nb-NO" sz="1700" b="0"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Økt opplevelse av trygghet og mestring av situasjonen</a:t>
            </a:r>
            <a:endParaRPr kumimoji="0" lang="nb-NO" sz="1700" b="0"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Enklere kommunikasjon med behandlere</a:t>
            </a:r>
            <a:endParaRPr kumimoji="0" lang="nb-NO" sz="1700" b="0" i="0" u="none" strike="noStrike" kern="1200" cap="none" spc="0" normalizeH="0" baseline="0" noProof="0">
              <a:ln>
                <a:noFill/>
              </a:ln>
              <a:solidFill>
                <a:srgbClr val="040439"/>
              </a:solidFill>
              <a:effectLst/>
              <a:uLnTx/>
              <a:uFillTx/>
              <a:latin typeface="Arial"/>
              <a:ea typeface="+mn-ea"/>
              <a:cs typeface="+mn-cs"/>
            </a:endParaRPr>
          </a:p>
        </p:txBody>
      </p:sp>
      <p:sp>
        <p:nvSpPr>
          <p:cNvPr id="774" name="Google Shape;774;g337705f2e80_0_0"/>
          <p:cNvSpPr/>
          <p:nvPr/>
        </p:nvSpPr>
        <p:spPr>
          <a:xfrm>
            <a:off x="838200" y="4024525"/>
            <a:ext cx="5136900" cy="2016000"/>
          </a:xfrm>
          <a:prstGeom prst="roundRect">
            <a:avLst>
              <a:gd name="adj" fmla="val 6726"/>
            </a:avLst>
          </a:prstGeom>
          <a:solidFill>
            <a:schemeClr val="accent4">
              <a:lumMod val="20000"/>
              <a:lumOff val="80000"/>
            </a:schemeClr>
          </a:solidFill>
          <a:ln w="2857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R="0" lvl="0" algn="ctr" defTabSz="914400" rtl="0" eaLnBrk="1" fontAlgn="auto" latinLnBrk="0" hangingPunct="1">
              <a:lnSpc>
                <a:spcPct val="100000"/>
              </a:lnSpc>
              <a:spcBef>
                <a:spcPts val="0"/>
              </a:spcBef>
              <a:spcAft>
                <a:spcPts val="0"/>
              </a:spcAft>
              <a:buClr>
                <a:srgbClr val="000000"/>
              </a:buClr>
              <a:buSzPts val="1700"/>
              <a:tabLst/>
              <a:defRPr/>
            </a:pPr>
            <a:r>
              <a:rPr kumimoji="0" lang="no-NO" sz="1700" b="1" i="0" u="none" strike="noStrike" kern="1200" cap="none" spc="0" normalizeH="0" baseline="0" noProof="0">
                <a:ln>
                  <a:noFill/>
                </a:ln>
                <a:solidFill>
                  <a:srgbClr val="040439"/>
                </a:solidFill>
                <a:effectLst/>
                <a:uLnTx/>
                <a:uFillTx/>
                <a:latin typeface="Arial"/>
                <a:ea typeface="Arial"/>
                <a:cs typeface="Arial"/>
                <a:sym typeface="Arial"/>
              </a:rPr>
              <a:t>Kommun</a:t>
            </a:r>
            <a:r>
              <a:rPr kumimoji="0" lang="no-NO" sz="1700" b="1" i="0" u="none" strike="noStrike" kern="1200" cap="none" spc="0" normalizeH="0" baseline="0" noProof="0">
                <a:ln>
                  <a:noFill/>
                </a:ln>
                <a:solidFill>
                  <a:srgbClr val="040439"/>
                </a:solidFill>
                <a:effectLst/>
                <a:uLnTx/>
                <a:uFillTx/>
                <a:latin typeface="Arial"/>
                <a:ea typeface="+mn-ea"/>
                <a:cs typeface="+mn-cs"/>
              </a:rPr>
              <a:t>e</a:t>
            </a:r>
            <a:endParaRPr kumimoji="0" sz="1700" b="1" i="0" u="none" strike="noStrike" kern="1200" cap="none" spc="0" normalizeH="0" baseline="0" noProof="0">
              <a:ln>
                <a:noFill/>
              </a:ln>
              <a:solidFill>
                <a:srgbClr val="040439"/>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
                <a:srgbClr val="000000"/>
              </a:buClr>
              <a:buSzPts val="1700"/>
              <a:buFont typeface="Arial" panose="020B0604020202020204" pitchFamily="34" charset="0"/>
              <a:buChar char="•"/>
              <a:tabLst/>
              <a:defRPr/>
            </a:pPr>
            <a:endParaRPr kumimoji="0" sz="1000" b="1"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Felles tilgang til tiltaksplan/behandlingsplan</a:t>
            </a:r>
            <a:endParaRPr kumimoji="0" lang="nb-NO" sz="1700" b="0"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Bedre oversikt over pasientens forløp</a:t>
            </a:r>
            <a:endParaRPr kumimoji="0" lang="nb-NO" sz="1700" b="0"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Redusert reisetid</a:t>
            </a:r>
            <a:endParaRPr kumimoji="0" lang="nb-NO" sz="1700" b="0"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Sikker digital kommunikasjon</a:t>
            </a:r>
            <a:endParaRPr kumimoji="0" lang="nb-NO" sz="1700" b="0" i="0" u="none" strike="noStrike" kern="1200" cap="none" spc="0" normalizeH="0" baseline="0" noProof="0">
              <a:ln>
                <a:noFill/>
              </a:ln>
              <a:solidFill>
                <a:srgbClr val="040439"/>
              </a:solidFill>
              <a:effectLst/>
              <a:uLnTx/>
              <a:uFillTx/>
              <a:latin typeface="Arial"/>
              <a:ea typeface="+mn-ea"/>
              <a:cs typeface="+mn-cs"/>
            </a:endParaRPr>
          </a:p>
        </p:txBody>
      </p:sp>
      <p:sp>
        <p:nvSpPr>
          <p:cNvPr id="775" name="Google Shape;775;g337705f2e80_0_0"/>
          <p:cNvSpPr/>
          <p:nvPr/>
        </p:nvSpPr>
        <p:spPr>
          <a:xfrm>
            <a:off x="6368182" y="4024525"/>
            <a:ext cx="5136900" cy="2016000"/>
          </a:xfrm>
          <a:prstGeom prst="roundRect">
            <a:avLst>
              <a:gd name="adj" fmla="val 6104"/>
            </a:avLst>
          </a:prstGeom>
          <a:solidFill>
            <a:schemeClr val="accent5">
              <a:lumMod val="20000"/>
              <a:lumOff val="80000"/>
            </a:schemeClr>
          </a:solidFill>
          <a:ln w="2857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R="0" lvl="0" algn="ctr" defTabSz="914400" rtl="0" eaLnBrk="1" fontAlgn="auto" latinLnBrk="0" hangingPunct="1">
              <a:lnSpc>
                <a:spcPct val="100000"/>
              </a:lnSpc>
              <a:spcBef>
                <a:spcPts val="0"/>
              </a:spcBef>
              <a:spcAft>
                <a:spcPts val="0"/>
              </a:spcAft>
              <a:buClr>
                <a:srgbClr val="000000"/>
              </a:buClr>
              <a:buSzPts val="1700"/>
              <a:tabLst/>
              <a:defRPr/>
            </a:pPr>
            <a:r>
              <a:rPr kumimoji="0" lang="no-NO" sz="1700" b="1" i="0" u="none" strike="noStrike" kern="1200" cap="none" spc="0" normalizeH="0" baseline="0" noProof="0">
                <a:ln>
                  <a:noFill/>
                </a:ln>
                <a:solidFill>
                  <a:srgbClr val="040439"/>
                </a:solidFill>
                <a:effectLst/>
                <a:uLnTx/>
                <a:uFillTx/>
                <a:latin typeface="Arial"/>
                <a:ea typeface="+mn-ea"/>
                <a:cs typeface="+mn-cs"/>
              </a:rPr>
              <a:t>Helsefellesskapet</a:t>
            </a:r>
            <a:endParaRPr kumimoji="0" sz="1700" b="1" i="0" u="none" strike="noStrike" kern="1200" cap="none" spc="0" normalizeH="0" baseline="0" noProof="0">
              <a:ln>
                <a:noFill/>
              </a:ln>
              <a:solidFill>
                <a:srgbClr val="040439"/>
              </a:solidFill>
              <a:effectLst/>
              <a:uLnTx/>
              <a:uFillTx/>
              <a:latin typeface="Arial"/>
              <a:ea typeface="Arial"/>
              <a:cs typeface="Arial"/>
              <a:sym typeface="Arial"/>
            </a:endParaRPr>
          </a:p>
          <a:p>
            <a:pPr marL="171450" marR="0" lvl="0" indent="-171450" algn="ctr" defTabSz="914400" rtl="0" eaLnBrk="1" fontAlgn="auto" latinLnBrk="0" hangingPunct="1">
              <a:lnSpc>
                <a:spcPct val="100000"/>
              </a:lnSpc>
              <a:spcBef>
                <a:spcPts val="0"/>
              </a:spcBef>
              <a:spcAft>
                <a:spcPts val="0"/>
              </a:spcAft>
              <a:buClr>
                <a:srgbClr val="000000"/>
              </a:buClr>
              <a:buSzPts val="1700"/>
              <a:buFont typeface="Arial" panose="020B0604020202020204" pitchFamily="34" charset="0"/>
              <a:buChar char="•"/>
              <a:tabLst/>
              <a:defRPr/>
            </a:pPr>
            <a:endParaRPr kumimoji="0" sz="1000" b="1" i="0" u="none" strike="noStrike" kern="1200" cap="none" spc="0" normalizeH="0" baseline="0" noProof="0">
              <a:ln>
                <a:noFill/>
              </a:ln>
              <a:solidFill>
                <a:srgbClr val="040439"/>
              </a:solidFill>
              <a:effectLst/>
              <a:uLnTx/>
              <a:uFillTx/>
              <a:latin typeface="Arial"/>
              <a:ea typeface="Arial"/>
              <a:cs typeface="Arial"/>
              <a:sym typeface="Arial"/>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Erfaring med bruk av DHO som samarbeidsløsning</a:t>
            </a:r>
            <a:endParaRPr kumimoji="0" lang="nb-NO" sz="1700" b="0"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Gjenbruk av strukturer til andre tjenesteforløp</a:t>
            </a:r>
            <a:endParaRPr kumimoji="0" lang="nb-NO" sz="1700" b="0"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o-NO" sz="1700" b="0" i="0" u="none" strike="noStrike" kern="1200" cap="none" spc="0" normalizeH="0" baseline="0" noProof="0">
                <a:ln>
                  <a:noFill/>
                </a:ln>
                <a:solidFill>
                  <a:srgbClr val="040439"/>
                </a:solidFill>
                <a:effectLst/>
                <a:uLnTx/>
                <a:uFillTx/>
                <a:latin typeface="Arial"/>
                <a:ea typeface="+mn-ea"/>
                <a:cs typeface="+mn-cs"/>
              </a:rPr>
              <a:t>Konkretisering av nødvendige avtaler ved felles datadeling</a:t>
            </a:r>
            <a:endParaRPr kumimoji="0" lang="nb-NO" sz="1700" b="0" i="0" u="none" strike="noStrike" kern="1200" cap="none" spc="0" normalizeH="0" baseline="0" noProof="0">
              <a:ln>
                <a:noFill/>
              </a:ln>
              <a:solidFill>
                <a:srgbClr val="040439"/>
              </a:solidFill>
              <a:effectLst/>
              <a:uLnTx/>
              <a:uFillTx/>
              <a:latin typeface="Arial"/>
              <a:ea typeface="+mn-ea"/>
              <a:cs typeface="+mn-cs"/>
            </a:endParaRPr>
          </a:p>
        </p:txBody>
      </p:sp>
      <p:sp>
        <p:nvSpPr>
          <p:cNvPr id="776" name="Google Shape;776;g337705f2e80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r>
              <a:rPr lang="no-NO" sz="2800">
                <a:solidFill>
                  <a:srgbClr val="20207A"/>
                </a:solidFill>
              </a:rPr>
              <a:t>Gevinstområder</a:t>
            </a:r>
            <a:r>
              <a:rPr lang="nb-NO" sz="2800">
                <a:solidFill>
                  <a:srgbClr val="20207A"/>
                </a:solidFill>
              </a:rPr>
              <a:t> – eksempler fra DHO-prosjekter</a:t>
            </a:r>
            <a:endParaRPr sz="2800">
              <a:solidFill>
                <a:srgbClr val="20207A"/>
              </a:solidFill>
            </a:endParaRPr>
          </a:p>
        </p:txBody>
      </p:sp>
      <p:sp>
        <p:nvSpPr>
          <p:cNvPr id="3" name="Google Shape;774;g337705f2e80_0_0">
            <a:extLst>
              <a:ext uri="{FF2B5EF4-FFF2-40B4-BE49-F238E27FC236}">
                <a16:creationId xmlns:a16="http://schemas.microsoft.com/office/drawing/2014/main" id="{39D955C3-FE70-F5A8-745D-812B937611E9}"/>
              </a:ext>
            </a:extLst>
          </p:cNvPr>
          <p:cNvSpPr/>
          <p:nvPr/>
        </p:nvSpPr>
        <p:spPr>
          <a:xfrm>
            <a:off x="6368182" y="1690825"/>
            <a:ext cx="5136900" cy="2016000"/>
          </a:xfrm>
          <a:prstGeom prst="roundRect">
            <a:avLst>
              <a:gd name="adj" fmla="val 6104"/>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R="0" lvl="0" algn="ctr" defTabSz="914400" rtl="0" eaLnBrk="1" fontAlgn="auto" latinLnBrk="0" hangingPunct="1">
              <a:lnSpc>
                <a:spcPct val="100000"/>
              </a:lnSpc>
              <a:spcBef>
                <a:spcPts val="0"/>
              </a:spcBef>
              <a:spcAft>
                <a:spcPts val="0"/>
              </a:spcAft>
              <a:buClr>
                <a:srgbClr val="000000"/>
              </a:buClr>
              <a:buSzPts val="1700"/>
              <a:tabLst/>
              <a:defRPr/>
            </a:pPr>
            <a:r>
              <a:rPr kumimoji="0" lang="nb-NO" sz="1700" b="1" i="0" u="none" strike="noStrike" kern="1200" cap="none" spc="0" normalizeH="0" baseline="0" noProof="0">
                <a:ln>
                  <a:noFill/>
                </a:ln>
                <a:solidFill>
                  <a:srgbClr val="040439"/>
                </a:solidFill>
                <a:effectLst/>
                <a:uLnTx/>
                <a:uFillTx/>
                <a:latin typeface="Arial"/>
                <a:ea typeface="Arial"/>
                <a:cs typeface="Arial"/>
                <a:sym typeface="Arial"/>
              </a:rPr>
              <a:t>Sykehus​</a:t>
            </a:r>
            <a:endParaRPr kumimoji="0" sz="1700" b="1" i="0" u="none" strike="noStrike" kern="1200" cap="none" spc="0" normalizeH="0" baseline="0" noProof="0">
              <a:ln>
                <a:noFill/>
              </a:ln>
              <a:solidFill>
                <a:srgbClr val="040439"/>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
                <a:srgbClr val="000000"/>
              </a:buClr>
              <a:buSzPts val="1700"/>
              <a:buFont typeface="Arial" panose="020B0604020202020204" pitchFamily="34" charset="0"/>
              <a:buChar char="•"/>
              <a:tabLst/>
              <a:defRPr/>
            </a:pPr>
            <a:endParaRPr kumimoji="0" sz="1000" b="1" i="0" u="none" strike="noStrike" kern="1200" cap="none" spc="0" normalizeH="0" baseline="0" noProof="0">
              <a:ln>
                <a:noFill/>
              </a:ln>
              <a:solidFill>
                <a:srgbClr val="040439"/>
              </a:solidFill>
              <a:effectLst/>
              <a:uLnTx/>
              <a:uFillTx/>
              <a:latin typeface="Arial"/>
              <a:ea typeface="+mn-ea"/>
              <a:cs typeface="+mn-cs"/>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b-NO" sz="1700" b="0" i="0" u="none" strike="noStrike" kern="1200" cap="none" spc="0" normalizeH="0" baseline="0" noProof="0">
                <a:ln>
                  <a:noFill/>
                </a:ln>
                <a:solidFill>
                  <a:srgbClr val="040439"/>
                </a:solidFill>
                <a:effectLst/>
                <a:uLnTx/>
                <a:uFillTx/>
                <a:latin typeface="Arial"/>
                <a:ea typeface="+mn-ea"/>
                <a:cs typeface="+mn-cs"/>
              </a:rPr>
              <a:t>Unngåtte innleggelser sykehus​</a:t>
            </a:r>
            <a:endParaRPr kumimoji="0" lang="nb-NO" sz="1700" b="0" i="0" u="none" strike="noStrike" kern="1200" cap="none" spc="0" normalizeH="0" baseline="0" noProof="0">
              <a:ln>
                <a:noFill/>
              </a:ln>
              <a:solidFill>
                <a:srgbClr val="040439"/>
              </a:solidFill>
              <a:effectLst/>
              <a:uLnTx/>
              <a:uFillTx/>
              <a:latin typeface="Arial"/>
              <a:ea typeface="+mn-ea"/>
              <a:cs typeface="Arial"/>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b-NO" sz="1700" b="0" i="0" u="none" strike="noStrike" kern="1200" cap="none" spc="0" normalizeH="0" baseline="0" noProof="0">
                <a:ln>
                  <a:noFill/>
                </a:ln>
                <a:solidFill>
                  <a:srgbClr val="040439"/>
                </a:solidFill>
                <a:effectLst/>
                <a:uLnTx/>
                <a:uFillTx/>
                <a:latin typeface="Arial"/>
                <a:ea typeface="+mn-ea"/>
                <a:cs typeface="+mn-cs"/>
              </a:rPr>
              <a:t>Unngåtte re-innleggelser ​</a:t>
            </a:r>
            <a:endParaRPr kumimoji="0" lang="nb-NO" sz="1700" b="0" i="0" u="none" strike="noStrike" kern="1200" cap="none" spc="0" normalizeH="0" baseline="0" noProof="0">
              <a:ln>
                <a:noFill/>
              </a:ln>
              <a:solidFill>
                <a:srgbClr val="040439"/>
              </a:solidFill>
              <a:effectLst/>
              <a:uLnTx/>
              <a:uFillTx/>
              <a:latin typeface="Arial"/>
              <a:ea typeface="+mn-ea"/>
              <a:cs typeface="Arial"/>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b-NO" sz="1700" b="0" i="0" u="none" strike="noStrike" kern="1200" cap="none" spc="0" normalizeH="0" baseline="0" noProof="0">
                <a:ln>
                  <a:noFill/>
                </a:ln>
                <a:solidFill>
                  <a:srgbClr val="040439"/>
                </a:solidFill>
                <a:effectLst/>
                <a:uLnTx/>
                <a:uFillTx/>
                <a:latin typeface="Arial"/>
                <a:ea typeface="+mn-ea"/>
                <a:cs typeface="+mn-cs"/>
              </a:rPr>
              <a:t>Spart tid på koordinering/administrasjon​</a:t>
            </a:r>
            <a:endParaRPr kumimoji="0" lang="nb-NO" sz="1700" b="0" i="0" u="none" strike="noStrike" kern="1200" cap="none" spc="0" normalizeH="0" baseline="0" noProof="0">
              <a:ln>
                <a:noFill/>
              </a:ln>
              <a:solidFill>
                <a:srgbClr val="040439"/>
              </a:solidFill>
              <a:effectLst/>
              <a:uLnTx/>
              <a:uFillTx/>
              <a:latin typeface="Arial"/>
              <a:ea typeface="+mn-ea"/>
              <a:cs typeface="Arial"/>
            </a:endParaRPr>
          </a:p>
          <a:p>
            <a:pPr marL="457200" marR="0" lvl="0" indent="-336550" algn="l" defTabSz="914400" rtl="0" eaLnBrk="1" fontAlgn="auto" latinLnBrk="0" hangingPunct="1">
              <a:lnSpc>
                <a:spcPct val="100000"/>
              </a:lnSpc>
              <a:spcBef>
                <a:spcPts val="0"/>
              </a:spcBef>
              <a:spcAft>
                <a:spcPts val="0"/>
              </a:spcAft>
              <a:buClr>
                <a:srgbClr val="6DD2CD"/>
              </a:buClr>
              <a:buSzPts val="1700"/>
              <a:buFont typeface="Arial" panose="020B0604020202020204" pitchFamily="34" charset="0"/>
              <a:buChar char="•"/>
              <a:tabLst/>
              <a:defRPr/>
            </a:pPr>
            <a:r>
              <a:rPr kumimoji="0" lang="nb-NO" sz="1700" b="0" i="0" u="none" strike="noStrike" kern="1200" cap="none" spc="0" normalizeH="0" baseline="0" noProof="0">
                <a:ln>
                  <a:noFill/>
                </a:ln>
                <a:solidFill>
                  <a:srgbClr val="040439"/>
                </a:solidFill>
                <a:effectLst/>
                <a:uLnTx/>
                <a:uFillTx/>
                <a:latin typeface="Arial"/>
                <a:ea typeface="+mn-ea"/>
                <a:cs typeface="+mn-cs"/>
              </a:rPr>
              <a:t>Færre forespørsler fra pasienter/kommune</a:t>
            </a:r>
            <a:endParaRPr kumimoji="0" lang="nb-NO" sz="1700" b="0" i="0" u="none" strike="noStrike" kern="1200" cap="none" spc="0" normalizeH="0" baseline="0" noProof="0">
              <a:ln>
                <a:noFill/>
              </a:ln>
              <a:solidFill>
                <a:srgbClr val="040439"/>
              </a:solidFill>
              <a:effectLst/>
              <a:uLnTx/>
              <a:uFillTx/>
              <a:latin typeface="Arial"/>
              <a:ea typeface="+mn-ea"/>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7182-237A-638A-F08F-0848C74EDB9B}"/>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22C98ACE-FE47-5018-8514-DE90A01778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1" name="think-cell data - do not delete" hidden="1">
                        <a:extLst>
                          <a:ext uri="{FF2B5EF4-FFF2-40B4-BE49-F238E27FC236}">
                            <a16:creationId xmlns:a16="http://schemas.microsoft.com/office/drawing/2014/main" id="{22C98ACE-FE47-5018-8514-DE90A01778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4E52043-DFB8-3F9A-2AFE-23437900C7C5}"/>
              </a:ext>
            </a:extLst>
          </p:cNvPr>
          <p:cNvSpPr>
            <a:spLocks noGrp="1"/>
          </p:cNvSpPr>
          <p:nvPr>
            <p:ph type="title"/>
          </p:nvPr>
        </p:nvSpPr>
        <p:spPr/>
        <p:txBody>
          <a:bodyPr vert="horz">
            <a:normAutofit/>
          </a:bodyPr>
          <a:lstStyle/>
          <a:p>
            <a:r>
              <a:rPr lang="nb-NO" sz="2800" b="1">
                <a:solidFill>
                  <a:srgbClr val="20207A"/>
                </a:solidFill>
                <a:latin typeface="Arial"/>
                <a:cs typeface="Arial"/>
              </a:rPr>
              <a:t>Angående realisering av oppnådde gevinster</a:t>
            </a:r>
          </a:p>
        </p:txBody>
      </p:sp>
      <p:sp>
        <p:nvSpPr>
          <p:cNvPr id="17" name="TextBox 16">
            <a:extLst>
              <a:ext uri="{FF2B5EF4-FFF2-40B4-BE49-F238E27FC236}">
                <a16:creationId xmlns:a16="http://schemas.microsoft.com/office/drawing/2014/main" id="{56E05369-9FE4-6BE0-A36C-FDF2174D2331}"/>
              </a:ext>
            </a:extLst>
          </p:cNvPr>
          <p:cNvSpPr txBox="1"/>
          <p:nvPr/>
        </p:nvSpPr>
        <p:spPr>
          <a:xfrm>
            <a:off x="841094" y="1828800"/>
            <a:ext cx="6019800" cy="4524315"/>
          </a:xfrm>
          <a:prstGeom prst="rect">
            <a:avLst/>
          </a:prstGeom>
          <a:noFill/>
        </p:spPr>
        <p:txBody>
          <a:bodyPr wrap="square" lIns="91440" tIns="45720" rIns="91440" bIns="45720" rtlCol="0" anchor="t">
            <a:spAutoFit/>
          </a:bodyPr>
          <a:lstStyle/>
          <a:p>
            <a:pPr marL="342900" indent="-342900">
              <a:buClr>
                <a:srgbClr val="CFD9E6"/>
              </a:buClr>
              <a:buFont typeface="Arial" panose="020B0604020202020204" pitchFamily="34" charset="0"/>
              <a:buChar char="•"/>
            </a:pPr>
            <a:r>
              <a:rPr lang="nb-NO" sz="1600">
                <a:solidFill>
                  <a:prstClr val="black"/>
                </a:solidFill>
                <a:latin typeface="Arial"/>
                <a:cs typeface="Arial"/>
                <a:sym typeface="Arial"/>
              </a:rPr>
              <a:t>Innføring av DHO kan lede til en rekke ulike gevinster, hvor dette verktøyet måler spart tid og kostnader. Det er viktig å ha en felles forståelse av alle involverte for hvordan disse gevinstene skal realiseres. </a:t>
            </a:r>
          </a:p>
          <a:p>
            <a:pPr marL="342900" indent="-342900">
              <a:buClr>
                <a:srgbClr val="CFD9E6"/>
              </a:buClr>
              <a:buFont typeface="Arial" panose="020B0604020202020204" pitchFamily="34" charset="0"/>
              <a:buChar char="•"/>
            </a:pPr>
            <a:endParaRPr lang="nb-NO" sz="1600">
              <a:solidFill>
                <a:prstClr val="black"/>
              </a:solidFill>
              <a:latin typeface="Arial"/>
              <a:cs typeface="Arial"/>
              <a:sym typeface="Arial"/>
            </a:endParaRPr>
          </a:p>
          <a:p>
            <a:pPr marL="342900" indent="-342900">
              <a:buClr>
                <a:srgbClr val="CFD9E6"/>
              </a:buClr>
              <a:buFont typeface="Arial" panose="020B0604020202020204" pitchFamily="34" charset="0"/>
              <a:buChar char="•"/>
            </a:pPr>
            <a:r>
              <a:rPr lang="nb-NO" sz="1600">
                <a:solidFill>
                  <a:prstClr val="black"/>
                </a:solidFill>
                <a:latin typeface="Arial"/>
                <a:cs typeface="Arial"/>
                <a:sym typeface="Arial"/>
              </a:rPr>
              <a:t>Oppnådde gevinster kan realiseres eksempelvis ved å redusere kostnader eller omdisponere midler. Sparte kostnader betyr ikke automatisk kutt i kostnader. Hvordan oppnådde gevinster skal realiseres er en viktig diskusjon som må legges til riktig nivå og beslutningstakere. </a:t>
            </a:r>
            <a:endParaRPr lang="nb-NO" sz="1600">
              <a:solidFill>
                <a:prstClr val="black"/>
              </a:solidFill>
              <a:latin typeface="Arial"/>
              <a:cs typeface="Arial"/>
            </a:endParaRPr>
          </a:p>
          <a:p>
            <a:pPr marL="342900" indent="-342900">
              <a:buClr>
                <a:srgbClr val="CFD9E6"/>
              </a:buClr>
              <a:buFont typeface="Arial" panose="020B0604020202020204" pitchFamily="34" charset="0"/>
              <a:buChar char="•"/>
            </a:pPr>
            <a:endParaRPr lang="nb-NO" sz="1600">
              <a:solidFill>
                <a:prstClr val="black"/>
              </a:solidFill>
              <a:latin typeface="Arial"/>
              <a:cs typeface="Arial"/>
              <a:sym typeface="Arial"/>
            </a:endParaRPr>
          </a:p>
          <a:p>
            <a:pPr marL="342900" indent="-342900">
              <a:buClr>
                <a:srgbClr val="CFD9E6"/>
              </a:buClr>
              <a:buFont typeface="Arial" panose="020B0604020202020204" pitchFamily="34" charset="0"/>
              <a:buChar char="•"/>
            </a:pPr>
            <a:r>
              <a:rPr lang="nb-NO" sz="1600">
                <a:solidFill>
                  <a:prstClr val="black"/>
                </a:solidFill>
                <a:latin typeface="Arial"/>
                <a:cs typeface="Arial"/>
                <a:sym typeface="Arial"/>
              </a:rPr>
              <a:t>I denne diskusjonen er det også relevant å se alle gevinster under ett, eksempelvis at man også diskutere oppnådde kvalitative gevinster.</a:t>
            </a:r>
            <a:endParaRPr lang="nb-NO" sz="1600">
              <a:solidFill>
                <a:prstClr val="black"/>
              </a:solidFill>
              <a:latin typeface="Arial"/>
              <a:cs typeface="Arial"/>
            </a:endParaRPr>
          </a:p>
          <a:p>
            <a:pPr marL="342900" indent="-342900">
              <a:buClr>
                <a:srgbClr val="CFD9E6"/>
              </a:buClr>
              <a:buFont typeface="Arial" panose="020B0604020202020204" pitchFamily="34" charset="0"/>
              <a:buChar char="•"/>
            </a:pPr>
            <a:endParaRPr lang="nb-NO" sz="1600">
              <a:solidFill>
                <a:prstClr val="black"/>
              </a:solidFill>
              <a:latin typeface="Arial"/>
              <a:cs typeface="Arial"/>
              <a:sym typeface="Arial"/>
            </a:endParaRPr>
          </a:p>
          <a:p>
            <a:pPr marL="342900" indent="-342900">
              <a:buClr>
                <a:srgbClr val="CFD9E6"/>
              </a:buClr>
              <a:buFont typeface="Arial" panose="020B0604020202020204" pitchFamily="34" charset="0"/>
              <a:buChar char="•"/>
            </a:pPr>
            <a:r>
              <a:rPr lang="nb-NO" sz="1600">
                <a:solidFill>
                  <a:prstClr val="black"/>
                </a:solidFill>
                <a:latin typeface="Arial"/>
                <a:cs typeface="Arial"/>
              </a:rPr>
              <a:t>Dette understreker behovet for å jobbe aktivt med forankring og kommunikasjon med ulike involverte gjennom hele gevinstarbeidet.</a:t>
            </a:r>
          </a:p>
        </p:txBody>
      </p:sp>
    </p:spTree>
    <p:extLst>
      <p:ext uri="{BB962C8B-B14F-4D97-AF65-F5344CB8AC3E}">
        <p14:creationId xmlns:p14="http://schemas.microsoft.com/office/powerpoint/2010/main" val="401794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0">
          <a:extLst>
            <a:ext uri="{FF2B5EF4-FFF2-40B4-BE49-F238E27FC236}">
              <a16:creationId xmlns:a16="http://schemas.microsoft.com/office/drawing/2014/main" id="{3F4273D0-B380-C5BA-2DCD-6DA39E7FA29C}"/>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254747C-2039-B8D4-AFAC-7E083FDD78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think-cell data - do not delete" hidden="1">
                        <a:extLst>
                          <a:ext uri="{FF2B5EF4-FFF2-40B4-BE49-F238E27FC236}">
                            <a16:creationId xmlns:a16="http://schemas.microsoft.com/office/drawing/2014/main" id="{F254747C-2039-B8D4-AFAC-7E083FDD78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41" name="Google Shape;741;g3376fdc34da_0_1998">
            <a:extLst>
              <a:ext uri="{FF2B5EF4-FFF2-40B4-BE49-F238E27FC236}">
                <a16:creationId xmlns:a16="http://schemas.microsoft.com/office/drawing/2014/main" id="{D49E587F-516A-009D-F849-E6EABAD4ED3E}"/>
              </a:ext>
            </a:extLst>
          </p:cNvPr>
          <p:cNvSpPr txBox="1">
            <a:spLocks noGrp="1"/>
          </p:cNvSpPr>
          <p:nvPr>
            <p:ph type="title"/>
          </p:nvPr>
        </p:nvSpPr>
        <p:spPr>
          <a:xfrm>
            <a:off x="1117600" y="3688291"/>
            <a:ext cx="14020800" cy="176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no-NO"/>
              <a:t>Casene vi skal jobbe med</a:t>
            </a:r>
            <a:endParaRPr/>
          </a:p>
        </p:txBody>
      </p:sp>
      <p:sp>
        <p:nvSpPr>
          <p:cNvPr id="742" name="Google Shape;742;g3376fdc34da_0_1998">
            <a:extLst>
              <a:ext uri="{FF2B5EF4-FFF2-40B4-BE49-F238E27FC236}">
                <a16:creationId xmlns:a16="http://schemas.microsoft.com/office/drawing/2014/main" id="{69EA3047-D723-11A2-8A0C-0CFEA26A267E}"/>
              </a:ext>
            </a:extLst>
          </p:cNvPr>
          <p:cNvSpPr/>
          <p:nvPr/>
        </p:nvSpPr>
        <p:spPr>
          <a:xfrm>
            <a:off x="255475" y="198700"/>
            <a:ext cx="11680500" cy="6452100"/>
          </a:xfrm>
          <a:prstGeom prst="rect">
            <a:avLst/>
          </a:prstGeom>
          <a:solidFill>
            <a:srgbClr val="ECF0F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3" name="Google Shape;743;g3376fdc34da_0_1998">
            <a:extLst>
              <a:ext uri="{FF2B5EF4-FFF2-40B4-BE49-F238E27FC236}">
                <a16:creationId xmlns:a16="http://schemas.microsoft.com/office/drawing/2014/main" id="{74102222-6DA2-0FE4-7D5E-A55F13CE933E}"/>
              </a:ext>
            </a:extLst>
          </p:cNvPr>
          <p:cNvSpPr txBox="1">
            <a:spLocks noGrp="1"/>
          </p:cNvSpPr>
          <p:nvPr>
            <p:ph type="ctrTitle" idx="4294967295"/>
          </p:nvPr>
        </p:nvSpPr>
        <p:spPr>
          <a:xfrm>
            <a:off x="1523725" y="2795082"/>
            <a:ext cx="9144000" cy="1260900"/>
          </a:xfrm>
          <a:prstGeom prst="rect">
            <a:avLst/>
          </a:prstGeom>
          <a:noFill/>
          <a:ln>
            <a:noFill/>
          </a:ln>
        </p:spPr>
        <p:txBody>
          <a:bodyPr spcFirstLastPara="1" wrap="square" lIns="97125" tIns="48575" rIns="97125" bIns="48575" anchor="ctr" anchorCtr="0">
            <a:noAutofit/>
          </a:bodyPr>
          <a:lstStyle/>
          <a:p>
            <a:pPr marL="0" lvl="0" indent="0" algn="ctr" rtl="0">
              <a:lnSpc>
                <a:spcPct val="90000"/>
              </a:lnSpc>
              <a:spcBef>
                <a:spcPts val="0"/>
              </a:spcBef>
              <a:spcAft>
                <a:spcPts val="0"/>
              </a:spcAft>
              <a:buClr>
                <a:srgbClr val="040439"/>
              </a:buClr>
              <a:buSzPts val="6400"/>
              <a:buFont typeface="Arial"/>
              <a:buNone/>
            </a:pPr>
            <a:r>
              <a:rPr lang="nb-NO" sz="4300">
                <a:solidFill>
                  <a:srgbClr val="20207A"/>
                </a:solidFill>
              </a:rPr>
              <a:t>Veiledning til bruk av gevinstverktøyet</a:t>
            </a:r>
            <a:endParaRPr lang="nb-NO">
              <a:solidFill>
                <a:srgbClr val="20207A"/>
              </a:solidFill>
            </a:endParaRPr>
          </a:p>
        </p:txBody>
      </p:sp>
    </p:spTree>
    <p:extLst>
      <p:ext uri="{BB962C8B-B14F-4D97-AF65-F5344CB8AC3E}">
        <p14:creationId xmlns:p14="http://schemas.microsoft.com/office/powerpoint/2010/main" val="1806864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InnoMed">
      <a:dk1>
        <a:sysClr val="windowText" lastClr="000000"/>
      </a:dk1>
      <a:lt1>
        <a:sysClr val="window" lastClr="FFFFFF"/>
      </a:lt1>
      <a:dk2>
        <a:srgbClr val="0E2841"/>
      </a:dk2>
      <a:lt2>
        <a:srgbClr val="E8E8E8"/>
      </a:lt2>
      <a:accent1>
        <a:srgbClr val="6DD2CD"/>
      </a:accent1>
      <a:accent2>
        <a:srgbClr val="FEBF7D"/>
      </a:accent2>
      <a:accent3>
        <a:srgbClr val="99E0DD"/>
      </a:accent3>
      <a:accent4>
        <a:srgbClr val="FCAC94"/>
      </a:accent4>
      <a:accent5>
        <a:srgbClr val="B6EAF7"/>
      </a:accent5>
      <a:accent6>
        <a:srgbClr val="85A0BE"/>
      </a:accent6>
      <a:hlink>
        <a:srgbClr val="BAAA9C"/>
      </a:hlink>
      <a:folHlink>
        <a:srgbClr val="20207A"/>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Lys med mønster">
  <a:themeElements>
    <a:clrScheme name="Custom 2">
      <a:dk1>
        <a:srgbClr val="040439"/>
      </a:dk1>
      <a:lt1>
        <a:srgbClr val="FFFFFF"/>
      </a:lt1>
      <a:dk2>
        <a:srgbClr val="20207A"/>
      </a:dk2>
      <a:lt2>
        <a:srgbClr val="BAAA9C"/>
      </a:lt2>
      <a:accent1>
        <a:srgbClr val="85A0BE"/>
      </a:accent1>
      <a:accent2>
        <a:srgbClr val="6DD2CD"/>
      </a:accent2>
      <a:accent3>
        <a:srgbClr val="FEBF7D"/>
      </a:accent3>
      <a:accent4>
        <a:srgbClr val="99E0DD"/>
      </a:accent4>
      <a:accent5>
        <a:srgbClr val="FCAC94"/>
      </a:accent5>
      <a:accent6>
        <a:srgbClr val="B6EAF7"/>
      </a:accent6>
      <a:hlink>
        <a:srgbClr val="20207A"/>
      </a:hlink>
      <a:folHlink>
        <a:srgbClr val="85A0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68A6ABE73E7429C73C5ADB8612BB9" ma:contentTypeVersion="16" ma:contentTypeDescription="Create a new document." ma:contentTypeScope="" ma:versionID="3e38b814036f6984a594a07b7206640e">
  <xsd:schema xmlns:xsd="http://www.w3.org/2001/XMLSchema" xmlns:xs="http://www.w3.org/2001/XMLSchema" xmlns:p="http://schemas.microsoft.com/office/2006/metadata/properties" xmlns:ns2="a24396be-51cf-4a61-9f62-9f27889e6001" xmlns:ns3="e87dbd15-c1af-4801-8e2b-c0e4a1d6b1d8" targetNamespace="http://schemas.microsoft.com/office/2006/metadata/properties" ma:root="true" ma:fieldsID="5c793d4134dad3efb57361f362839ca8" ns2:_="" ns3:_="">
    <xsd:import namespace="a24396be-51cf-4a61-9f62-9f27889e6001"/>
    <xsd:import namespace="e87dbd15-c1af-4801-8e2b-c0e4a1d6b1d8"/>
    <xsd:element name="properties">
      <xsd:complexType>
        <xsd:sequence>
          <xsd:element name="documentManagement">
            <xsd:complexType>
              <xsd:all>
                <xsd:element ref="ns2:Links" minOccurs="0"/>
                <xsd:element ref="ns2:_Flow_SignoffStatus"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396be-51cf-4a61-9f62-9f27889e6001" elementFormDefault="qualified">
    <xsd:import namespace="http://schemas.microsoft.com/office/2006/documentManagement/types"/>
    <xsd:import namespace="http://schemas.microsoft.com/office/infopath/2007/PartnerControls"/>
    <xsd:element name="Links" ma:index="8" nillable="true" ma:displayName="Links" ma:list="{73230f5c-52c5-45b1-b9e0-23a5958d7e2c}" ma:internalName="Links" ma:readOnly="true" ma:showField="From_x0020_Document">
      <xsd:simpleType>
        <xsd:restriction base="dms:Lookup"/>
      </xsd:simpleType>
    </xsd:element>
    <xsd:element name="_Flow_SignoffStatus" ma:index="9" nillable="true" ma:displayName="Sign Off" ma:internalName="SignOff">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7dbd15-c1af-4801-8e2b-c0e4a1d6b1d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c61f1f5-0467-4390-a0d7-0cbf3e42f4ed}" ma:internalName="TaxCatchAll" ma:showField="CatchAllData" ma:web="e87dbd15-c1af-4801-8e2b-c0e4a1d6b1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4396be-51cf-4a61-9f62-9f27889e6001">
      <Terms xmlns="http://schemas.microsoft.com/office/infopath/2007/PartnerControls"/>
    </lcf76f155ced4ddcb4097134ff3c332f>
    <TaxCatchAll xmlns="e87dbd15-c1af-4801-8e2b-c0e4a1d6b1d8" xsi:nil="true"/>
    <_Flow_SignoffStatus xmlns="a24396be-51cf-4a61-9f62-9f27889e6001" xsi:nil="true"/>
  </documentManagement>
</p:properties>
</file>

<file path=customXml/itemProps1.xml><?xml version="1.0" encoding="utf-8"?>
<ds:datastoreItem xmlns:ds="http://schemas.openxmlformats.org/officeDocument/2006/customXml" ds:itemID="{D6DBE84C-59A5-465F-9F28-C68CA2F1BF68}">
  <ds:schemaRefs>
    <ds:schemaRef ds:uri="a24396be-51cf-4a61-9f62-9f27889e6001"/>
    <ds:schemaRef ds:uri="e87dbd15-c1af-4801-8e2b-c0e4a1d6b1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EF7B8A-287A-4F9D-A376-1CCE7EEB22F6}">
  <ds:schemaRefs>
    <ds:schemaRef ds:uri="http://schemas.microsoft.com/sharepoint/v3/contenttype/forms"/>
  </ds:schemaRefs>
</ds:datastoreItem>
</file>

<file path=customXml/itemProps3.xml><?xml version="1.0" encoding="utf-8"?>
<ds:datastoreItem xmlns:ds="http://schemas.openxmlformats.org/officeDocument/2006/customXml" ds:itemID="{9798B57E-F462-4F22-8A2F-1B6B505AA0FC}">
  <ds:schemaRefs>
    <ds:schemaRef ds:uri="a24396be-51cf-4a61-9f62-9f27889e6001"/>
    <ds:schemaRef ds:uri="e87dbd15-c1af-4801-8e2b-c0e4a1d6b1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1844</Words>
  <Application>Microsoft Office PowerPoint</Application>
  <PresentationFormat>Widescreen</PresentationFormat>
  <Paragraphs>163</Paragraphs>
  <Slides>15</Slides>
  <Notes>14</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15</vt:i4>
      </vt:variant>
    </vt:vector>
  </HeadingPairs>
  <TitlesOfParts>
    <vt:vector size="27" baseType="lpstr">
      <vt:lpstr>Aptos</vt:lpstr>
      <vt:lpstr>Aptos Display</vt:lpstr>
      <vt:lpstr>Arial</vt:lpstr>
      <vt:lpstr>Century</vt:lpstr>
      <vt:lpstr>Georgia</vt:lpstr>
      <vt:lpstr>Noto Sans Symbols</vt:lpstr>
      <vt:lpstr>Roboto</vt:lpstr>
      <vt:lpstr>Lys med mønster</vt:lpstr>
      <vt:lpstr>1_Lys med mønster</vt:lpstr>
      <vt:lpstr>office theme</vt:lpstr>
      <vt:lpstr>2_Lys med mønster</vt:lpstr>
      <vt:lpstr>think-cell Slide</vt:lpstr>
      <vt:lpstr>Digital hjemmeoppfølging (DHO) Introduksjon til gevinstarbeid  og veiledning til bruk av InnoMeds gevinstverktøy</vt:lpstr>
      <vt:lpstr>Casene vi skal jobbe med</vt:lpstr>
      <vt:lpstr>Hva er gevinster?</vt:lpstr>
      <vt:lpstr>Gevinstarbeid – en universell og generisk logikk</vt:lpstr>
      <vt:lpstr>Hva er gevinstarbeid?</vt:lpstr>
      <vt:lpstr>Gevinstene kan deles inn i kategorier</vt:lpstr>
      <vt:lpstr>Gevinstområder – eksempler fra DHO-prosjekter</vt:lpstr>
      <vt:lpstr>Angående realisering av oppnådde gevinster</vt:lpstr>
      <vt:lpstr>Casene vi skal jobbe med</vt:lpstr>
      <vt:lpstr>Om gevinstverktøyet</vt:lpstr>
      <vt:lpstr>Hva skal fylles ut og av hvem</vt:lpstr>
      <vt:lpstr>Viktige avklaringer før verktøyet tas i bruk</vt:lpstr>
      <vt:lpstr>Hva er en nullpunktsmåling</vt:lpstr>
      <vt:lpstr>Måleintervall</vt:lpstr>
      <vt:lpstr>Tips til hvordan du kan finne tall </vt:lpstr>
    </vt:vector>
  </TitlesOfParts>
  <Company>PwC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Nadia Ravlo (NO)</dc:creator>
  <cp:lastModifiedBy>Hedda Hagvåg Samuelsen (NO)</cp:lastModifiedBy>
  <cp:revision>21</cp:revision>
  <dcterms:created xsi:type="dcterms:W3CDTF">2025-10-23T11:43:02Z</dcterms:created>
  <dcterms:modified xsi:type="dcterms:W3CDTF">2026-03-18T15:18:12Z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0x01010022D68A6ABE73E7429C73C5ADB8612BB9</vt:lpwstr>
  </property>
  <property fmtid="{D5CDD505-2E9C-101B-9397-08002B2CF9AE}" pid="3" name="MediaServiceImageTags">
    <vt:lpwstr/>
  </property>
</Properties>
</file>